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21"/>
  </p:notesMasterIdLst>
  <p:sldIdLst>
    <p:sldId id="265" r:id="rId4"/>
    <p:sldId id="521" r:id="rId5"/>
    <p:sldId id="520" r:id="rId6"/>
    <p:sldId id="492" r:id="rId7"/>
    <p:sldId id="519" r:id="rId8"/>
    <p:sldId id="505" r:id="rId9"/>
    <p:sldId id="508" r:id="rId10"/>
    <p:sldId id="509" r:id="rId11"/>
    <p:sldId id="510" r:id="rId12"/>
    <p:sldId id="511" r:id="rId13"/>
    <p:sldId id="512" r:id="rId14"/>
    <p:sldId id="513" r:id="rId15"/>
    <p:sldId id="514" r:id="rId16"/>
    <p:sldId id="515" r:id="rId17"/>
    <p:sldId id="516" r:id="rId18"/>
    <p:sldId id="276" r:id="rId19"/>
    <p:sldId id="54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LqWiun1OMu6FBzPeYjl75g==" hashData="f3pA0tOAQ1TGq84oQgdwhDbBJbJ3FaVWAZOMZSU2aR/3N6xw8/uvsrdOevisSo9pqNcGG5lOyqHcyQsatLG+1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07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110" d="100"/>
          <a:sy n="110" d="100"/>
        </p:scale>
        <p:origin x="1626" y="31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10/10/2026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20C0B-D68F-44CE-AE3B-0BD4C2A8F63E}" type="slidenum">
              <a:rPr lang="en-US" smtClean="0"/>
              <a:t>9</a:t>
            </a:fld>
            <a:endParaRPr lang="en-US"/>
          </a:p>
        </p:txBody>
      </p:sp>
    </p:spTree>
    <p:extLst>
      <p:ext uri="{BB962C8B-B14F-4D97-AF65-F5344CB8AC3E}">
        <p14:creationId xmlns:p14="http://schemas.microsoft.com/office/powerpoint/2010/main" val="3023652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10/10/2026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10/10/2026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10/10/2026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hymnary.org/text/my_hope_is_built_on_nothing_less#Author"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pngtree.com/freebackground/finding-the-hope-rock-conceptual-positive-photo_11431220.html"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ngtree.com/freebackground/finding-the-hope-rock-conceptual-positive-photo_11431220.html"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5A6A7-3E4B-C8A8-EE33-EE1BCEA18B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2CA189-56BD-0FBC-85A6-4B63E6D944BB}"/>
              </a:ext>
            </a:extLst>
          </p:cNvPr>
          <p:cNvSpPr txBox="1"/>
          <p:nvPr/>
        </p:nvSpPr>
        <p:spPr>
          <a:xfrm>
            <a:off x="1288868" y="478971"/>
            <a:ext cx="6879771" cy="6342469"/>
          </a:xfrm>
          <a:prstGeom prst="rect">
            <a:avLst/>
          </a:prstGeom>
          <a:noFill/>
        </p:spPr>
        <p:txBody>
          <a:bodyPr wrap="square">
            <a:spAutoFit/>
          </a:bodyPr>
          <a:lstStyle/>
          <a:p>
            <a:pPr marL="0" marR="0" indent="0" algn="l">
              <a:buNone/>
            </a:pPr>
            <a:r>
              <a:rPr lang="en-US" sz="2800" b="0" i="0" dirty="0">
                <a:solidFill>
                  <a:schemeClr val="tx1"/>
                </a:solidFill>
                <a:effectLst/>
                <a:latin typeface="+mn-lt"/>
              </a:rPr>
              <a:t>1 My hope is built on nothing less</a:t>
            </a:r>
            <a:br>
              <a:rPr lang="en-US" sz="2800" b="0" i="0" dirty="0">
                <a:solidFill>
                  <a:schemeClr val="tx1"/>
                </a:solidFill>
                <a:effectLst/>
                <a:latin typeface="+mn-lt"/>
              </a:rPr>
            </a:br>
            <a:r>
              <a:rPr lang="en-US" sz="2800" b="0" i="0" dirty="0">
                <a:solidFill>
                  <a:schemeClr val="tx1"/>
                </a:solidFill>
                <a:effectLst/>
                <a:latin typeface="+mn-lt"/>
              </a:rPr>
              <a:t>than Jesus' blood and righteousness;</a:t>
            </a:r>
            <a:br>
              <a:rPr lang="en-US" sz="2800" b="0" i="0" dirty="0">
                <a:solidFill>
                  <a:schemeClr val="tx1"/>
                </a:solidFill>
                <a:effectLst/>
                <a:latin typeface="+mn-lt"/>
              </a:rPr>
            </a:br>
            <a:r>
              <a:rPr lang="en-US" sz="2800" b="0" i="0" dirty="0">
                <a:solidFill>
                  <a:schemeClr val="tx1"/>
                </a:solidFill>
                <a:effectLst/>
                <a:latin typeface="+mn-lt"/>
              </a:rPr>
              <a:t>I dare not trust the sweetest frame,</a:t>
            </a:r>
            <a:br>
              <a:rPr lang="en-US" sz="2800" b="0" i="0" dirty="0">
                <a:solidFill>
                  <a:schemeClr val="tx1"/>
                </a:solidFill>
                <a:effectLst/>
                <a:latin typeface="+mn-lt"/>
              </a:rPr>
            </a:br>
            <a:r>
              <a:rPr lang="en-US" sz="2800" b="0" i="0" dirty="0">
                <a:solidFill>
                  <a:schemeClr val="tx1"/>
                </a:solidFill>
                <a:effectLst/>
                <a:latin typeface="+mn-lt"/>
              </a:rPr>
              <a:t>but wholly lean on Jesus' name.</a:t>
            </a:r>
            <a:br>
              <a:rPr lang="en-US" sz="2800" b="0" i="0" dirty="0">
                <a:solidFill>
                  <a:schemeClr val="tx1"/>
                </a:solidFill>
                <a:effectLst/>
                <a:latin typeface="+mn-lt"/>
              </a:rPr>
            </a:br>
            <a:endParaRPr lang="en-US" sz="2800" b="0" i="0" dirty="0">
              <a:solidFill>
                <a:schemeClr val="tx1"/>
              </a:solidFill>
              <a:effectLst/>
              <a:latin typeface="+mn-lt"/>
            </a:endParaRPr>
          </a:p>
          <a:p>
            <a:pPr marL="0" marR="0" indent="0" algn="l">
              <a:buNone/>
            </a:pPr>
            <a:r>
              <a:rPr lang="en-US" sz="2800" b="0" i="0" dirty="0">
                <a:solidFill>
                  <a:schemeClr val="tx1"/>
                </a:solidFill>
                <a:effectLst/>
                <a:latin typeface="+mn-lt"/>
              </a:rPr>
              <a:t>Refrain:</a:t>
            </a:r>
            <a:br>
              <a:rPr lang="en-US" sz="2800" b="0" i="0" dirty="0">
                <a:solidFill>
                  <a:schemeClr val="tx1"/>
                </a:solidFill>
                <a:effectLst/>
                <a:latin typeface="+mn-lt"/>
              </a:rPr>
            </a:br>
            <a:r>
              <a:rPr lang="en-US" sz="2800" b="0" i="0" dirty="0">
                <a:solidFill>
                  <a:schemeClr val="tx1"/>
                </a:solidFill>
                <a:effectLst/>
                <a:latin typeface="+mn-lt"/>
              </a:rPr>
              <a:t>On Christ, the solid Rock, I stand:</a:t>
            </a:r>
            <a:br>
              <a:rPr lang="en-US" sz="2800" b="0" i="0" dirty="0">
                <a:solidFill>
                  <a:schemeClr val="tx1"/>
                </a:solidFill>
                <a:effectLst/>
                <a:latin typeface="+mn-lt"/>
              </a:rPr>
            </a:br>
            <a:r>
              <a:rPr lang="en-US" sz="2800" b="0" i="0" dirty="0">
                <a:solidFill>
                  <a:schemeClr val="tx1"/>
                </a:solidFill>
                <a:effectLst/>
                <a:latin typeface="+mn-lt"/>
              </a:rPr>
              <a:t>all other ground is sinking sand;</a:t>
            </a:r>
            <a:br>
              <a:rPr lang="en-US" sz="2800" b="0" i="0" dirty="0">
                <a:solidFill>
                  <a:schemeClr val="tx1"/>
                </a:solidFill>
                <a:effectLst/>
                <a:latin typeface="+mn-lt"/>
              </a:rPr>
            </a:br>
            <a:r>
              <a:rPr lang="en-US" sz="2800" b="0" i="0" dirty="0">
                <a:solidFill>
                  <a:schemeClr val="tx1"/>
                </a:solidFill>
                <a:effectLst/>
                <a:latin typeface="+mn-lt"/>
              </a:rPr>
              <a:t>all other ground is sinking sand.</a:t>
            </a:r>
            <a:br>
              <a:rPr lang="en-US" sz="2800" b="0" i="0" dirty="0">
                <a:solidFill>
                  <a:schemeClr val="tx1"/>
                </a:solidFill>
                <a:effectLst/>
                <a:latin typeface="+mn-lt"/>
              </a:rPr>
            </a:br>
            <a:endParaRPr lang="en-US" sz="2800" b="0" i="0" dirty="0">
              <a:solidFill>
                <a:schemeClr val="tx1"/>
              </a:solidFill>
              <a:effectLst/>
              <a:latin typeface="+mn-lt"/>
            </a:endParaRPr>
          </a:p>
          <a:p>
            <a:pPr marL="0" marR="0" indent="0" algn="l">
              <a:buNone/>
            </a:pPr>
            <a:r>
              <a:rPr lang="en-US" sz="2800" b="0" i="0" dirty="0">
                <a:solidFill>
                  <a:schemeClr val="tx1"/>
                </a:solidFill>
                <a:effectLst/>
                <a:latin typeface="+mn-lt"/>
              </a:rPr>
              <a:t>2 When darkness veils his lovely face,</a:t>
            </a:r>
            <a:br>
              <a:rPr lang="en-US" sz="2800" b="0" i="0" dirty="0">
                <a:solidFill>
                  <a:schemeClr val="tx1"/>
                </a:solidFill>
                <a:effectLst/>
                <a:latin typeface="+mn-lt"/>
              </a:rPr>
            </a:br>
            <a:r>
              <a:rPr lang="en-US" sz="2800" b="0" i="0" dirty="0">
                <a:solidFill>
                  <a:schemeClr val="tx1"/>
                </a:solidFill>
                <a:effectLst/>
                <a:latin typeface="+mn-lt"/>
              </a:rPr>
              <a:t>I rest on his unchanging grace;</a:t>
            </a:r>
            <a:br>
              <a:rPr lang="en-US" sz="2800" b="0" i="0" dirty="0">
                <a:solidFill>
                  <a:schemeClr val="tx1"/>
                </a:solidFill>
                <a:effectLst/>
                <a:latin typeface="+mn-lt"/>
              </a:rPr>
            </a:br>
            <a:r>
              <a:rPr lang="en-US" sz="2800" b="0" i="0" dirty="0">
                <a:solidFill>
                  <a:schemeClr val="tx1"/>
                </a:solidFill>
                <a:effectLst/>
                <a:latin typeface="+mn-lt"/>
              </a:rPr>
              <a:t>in every high and stormy gale,</a:t>
            </a:r>
            <a:br>
              <a:rPr lang="en-US" sz="2800" b="0" i="0" dirty="0">
                <a:solidFill>
                  <a:schemeClr val="tx1"/>
                </a:solidFill>
                <a:effectLst/>
                <a:latin typeface="+mn-lt"/>
              </a:rPr>
            </a:br>
            <a:r>
              <a:rPr lang="en-US" sz="2800" b="0" i="0" dirty="0">
                <a:solidFill>
                  <a:schemeClr val="tx1"/>
                </a:solidFill>
                <a:effectLst/>
                <a:latin typeface="+mn-lt"/>
              </a:rPr>
              <a:t>my anchor holds within the veil. [Refrain]</a:t>
            </a:r>
            <a:endParaRPr lang="en-US" sz="2800" b="0" i="0" dirty="0">
              <a:solidFill>
                <a:srgbClr val="0A3F64"/>
              </a:solidFill>
              <a:effectLst/>
              <a:latin typeface="NotoSansArabicOnly"/>
            </a:endParaRPr>
          </a:p>
        </p:txBody>
      </p:sp>
    </p:spTree>
    <p:extLst>
      <p:ext uri="{BB962C8B-B14F-4D97-AF65-F5344CB8AC3E}">
        <p14:creationId xmlns:p14="http://schemas.microsoft.com/office/powerpoint/2010/main" val="188180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704D16-B632-6511-152C-8D80E453C98A}"/>
              </a:ext>
            </a:extLst>
          </p:cNvPr>
          <p:cNvSpPr txBox="1"/>
          <p:nvPr/>
        </p:nvSpPr>
        <p:spPr>
          <a:xfrm>
            <a:off x="1219198" y="532364"/>
            <a:ext cx="7463245" cy="5262979"/>
          </a:xfrm>
          <a:prstGeom prst="rect">
            <a:avLst/>
          </a:prstGeom>
          <a:noFill/>
        </p:spPr>
        <p:txBody>
          <a:bodyPr wrap="square">
            <a:spAutoFit/>
          </a:bodyPr>
          <a:lstStyle/>
          <a:p>
            <a:pPr marL="0" marR="0" indent="0" algn="l">
              <a:buNone/>
            </a:pPr>
            <a:r>
              <a:rPr lang="en-US" sz="2800" b="0" i="0" dirty="0">
                <a:effectLst/>
                <a:latin typeface="NotoSansArabicOnly"/>
              </a:rPr>
              <a:t>3 His oath, his covenant, his blood,</a:t>
            </a:r>
            <a:br>
              <a:rPr lang="en-US" sz="2800" b="0" i="0" dirty="0">
                <a:effectLst/>
                <a:latin typeface="NotoSansArabicOnly"/>
              </a:rPr>
            </a:br>
            <a:r>
              <a:rPr lang="en-US" sz="2800" b="0" i="0" dirty="0">
                <a:effectLst/>
                <a:latin typeface="NotoSansArabicOnly"/>
              </a:rPr>
              <a:t>support me in the whelming flood;</a:t>
            </a:r>
            <a:br>
              <a:rPr lang="en-US" sz="2800" b="0" i="0" dirty="0">
                <a:effectLst/>
                <a:latin typeface="NotoSansArabicOnly"/>
              </a:rPr>
            </a:br>
            <a:r>
              <a:rPr lang="en-US" sz="2800" b="0" i="0" dirty="0">
                <a:effectLst/>
                <a:latin typeface="NotoSansArabicOnly"/>
              </a:rPr>
              <a:t>when all around my soul gives way,</a:t>
            </a:r>
            <a:br>
              <a:rPr lang="en-US" sz="2800" b="0" i="0" dirty="0">
                <a:effectLst/>
                <a:latin typeface="NotoSansArabicOnly"/>
              </a:rPr>
            </a:br>
            <a:r>
              <a:rPr lang="en-US" sz="2800" b="0" i="0" dirty="0">
                <a:effectLst/>
                <a:latin typeface="NotoSansArabicOnly"/>
              </a:rPr>
              <a:t>he then is all my hope and stay. [Refrain]</a:t>
            </a:r>
            <a:br>
              <a:rPr lang="en-US" sz="2800" b="0" i="0" dirty="0">
                <a:effectLst/>
                <a:latin typeface="NotoSansArabicOnly"/>
              </a:rPr>
            </a:br>
            <a:endParaRPr lang="en-US" sz="2800" b="0" i="0" dirty="0">
              <a:effectLst/>
              <a:latin typeface="NotoSansArabicOnly"/>
            </a:endParaRPr>
          </a:p>
          <a:p>
            <a:pPr marL="0" marR="0" indent="0" algn="l">
              <a:buNone/>
            </a:pPr>
            <a:r>
              <a:rPr lang="en-US" sz="2800" b="0" i="0" dirty="0">
                <a:effectLst/>
                <a:latin typeface="NotoSansArabicOnly"/>
              </a:rPr>
              <a:t>4 When he shall come with trumpet sound,</a:t>
            </a:r>
            <a:br>
              <a:rPr lang="en-US" sz="2800" b="0" i="0" dirty="0">
                <a:effectLst/>
                <a:latin typeface="NotoSansArabicOnly"/>
              </a:rPr>
            </a:br>
            <a:r>
              <a:rPr lang="en-US" sz="2800" b="0" i="0" dirty="0">
                <a:effectLst/>
                <a:latin typeface="NotoSansArabicOnly"/>
              </a:rPr>
              <a:t>O may I then in him be found:</a:t>
            </a:r>
            <a:br>
              <a:rPr lang="en-US" sz="2800" b="0" i="0" dirty="0">
                <a:effectLst/>
                <a:latin typeface="NotoSansArabicOnly"/>
              </a:rPr>
            </a:br>
            <a:r>
              <a:rPr lang="en-US" sz="2800" b="0" i="0" dirty="0">
                <a:effectLst/>
                <a:latin typeface="NotoSansArabicOnly"/>
              </a:rPr>
              <a:t>dressed in his righteousness alone,</a:t>
            </a:r>
            <a:br>
              <a:rPr lang="en-US" sz="2800" b="0" i="0" dirty="0">
                <a:effectLst/>
                <a:latin typeface="NotoSansArabicOnly"/>
              </a:rPr>
            </a:br>
            <a:r>
              <a:rPr lang="en-US" sz="2800" b="0" i="0" dirty="0">
                <a:effectLst/>
                <a:latin typeface="NotoSansArabicOnly"/>
              </a:rPr>
              <a:t>faultless to stand before the throne. [Refrain]</a:t>
            </a:r>
          </a:p>
          <a:p>
            <a:pPr marL="0" marR="0" indent="0" algn="l">
              <a:buNone/>
            </a:pPr>
            <a:endParaRPr lang="en-US" sz="2800" dirty="0">
              <a:latin typeface="NotoSansArabicOnly"/>
            </a:endParaRPr>
          </a:p>
          <a:p>
            <a:pPr marL="0" marR="0" indent="0" algn="l">
              <a:buNone/>
            </a:pPr>
            <a:endParaRPr lang="en-US" sz="2800" b="0" i="0" dirty="0">
              <a:effectLst/>
              <a:latin typeface="NotoSansArabicOnly"/>
            </a:endParaRPr>
          </a:p>
          <a:p>
            <a:pPr marL="0" marR="0" indent="0" algn="l">
              <a:buNone/>
            </a:pPr>
            <a:r>
              <a:rPr lang="en-US" sz="2800" b="0" i="0" u="sng" dirty="0">
                <a:effectLst/>
                <a:latin typeface="NotoSansArabicOnly"/>
                <a:hlinkClick r:id="rId2">
                  <a:extLst>
                    <a:ext uri="{A12FA001-AC4F-418D-AE19-62706E023703}">
                      <ahyp:hlinkClr xmlns:ahyp="http://schemas.microsoft.com/office/drawing/2018/hyperlinkcolor" val="tx"/>
                    </a:ext>
                  </a:extLst>
                </a:hlinkClick>
              </a:rPr>
              <a:t>Author: Edward Mote (1834)</a:t>
            </a:r>
            <a:endParaRPr lang="en-US" sz="2800" b="0" i="0" dirty="0">
              <a:effectLst/>
              <a:latin typeface="NotoSansArabicOnly"/>
            </a:endParaRPr>
          </a:p>
        </p:txBody>
      </p:sp>
    </p:spTree>
    <p:extLst>
      <p:ext uri="{BB962C8B-B14F-4D97-AF65-F5344CB8AC3E}">
        <p14:creationId xmlns:p14="http://schemas.microsoft.com/office/powerpoint/2010/main" val="2201927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Finding The Hope Rock Conceptual Positive Photo Background And Picture ...">
            <a:extLst>
              <a:ext uri="{FF2B5EF4-FFF2-40B4-BE49-F238E27FC236}">
                <a16:creationId xmlns:a16="http://schemas.microsoft.com/office/drawing/2014/main" id="{C45EBF68-2885-3154-FC96-FFB3C96D30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37" y="529390"/>
            <a:ext cx="8693665" cy="577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054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597BEC-4552-9586-830B-FBD41E27D2AB}"/>
            </a:ext>
          </a:extLst>
        </p:cNvPr>
        <p:cNvGrpSpPr/>
        <p:nvPr/>
      </p:nvGrpSpPr>
      <p:grpSpPr>
        <a:xfrm>
          <a:off x="0" y="0"/>
          <a:ext cx="0" cy="0"/>
          <a:chOff x="0" y="0"/>
          <a:chExt cx="0" cy="0"/>
        </a:xfrm>
      </p:grpSpPr>
      <p:pic>
        <p:nvPicPr>
          <p:cNvPr id="1026" name="Picture 2" descr="Finding The Hope Rock Conceptual Positive Photo Background And Picture ...">
            <a:extLst>
              <a:ext uri="{FF2B5EF4-FFF2-40B4-BE49-F238E27FC236}">
                <a16:creationId xmlns:a16="http://schemas.microsoft.com/office/drawing/2014/main" id="{DA45776D-84EB-254F-058E-3354AC29BC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577" y="997046"/>
            <a:ext cx="7644064" cy="508011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A2CF2D0-5AB9-D6CE-FCA4-E2E29A5055E8}"/>
              </a:ext>
            </a:extLst>
          </p:cNvPr>
          <p:cNvSpPr txBox="1"/>
          <p:nvPr/>
        </p:nvSpPr>
        <p:spPr>
          <a:xfrm>
            <a:off x="6725806" y="5565284"/>
            <a:ext cx="4572000" cy="369332"/>
          </a:xfrm>
          <a:prstGeom prst="rect">
            <a:avLst/>
          </a:prstGeom>
          <a:noFill/>
        </p:spPr>
        <p:txBody>
          <a:bodyPr wrap="square">
            <a:spAutoFit/>
          </a:bodyPr>
          <a:lstStyle/>
          <a:p>
            <a:r>
              <a:rPr lang="en-US" b="0" i="0" u="none" strike="noStrike" dirty="0">
                <a:solidFill>
                  <a:schemeClr val="bg1"/>
                </a:solidFill>
                <a:effectLst/>
                <a:latin typeface="DuckSansProduct"/>
                <a:hlinkClick r:id="rId3">
                  <a:extLst>
                    <a:ext uri="{A12FA001-AC4F-418D-AE19-62706E023703}">
                      <ahyp:hlinkClr xmlns:ahyp="http://schemas.microsoft.com/office/drawing/2018/hyperlinkcolor" val="tx"/>
                    </a:ext>
                  </a:extLst>
                </a:hlinkClick>
              </a:rPr>
              <a:t>pngtree.com</a:t>
            </a:r>
            <a:endParaRPr lang="en-US" dirty="0">
              <a:solidFill>
                <a:schemeClr val="bg1"/>
              </a:solidFill>
            </a:endParaRPr>
          </a:p>
        </p:txBody>
      </p:sp>
      <p:sp>
        <p:nvSpPr>
          <p:cNvPr id="4" name="TextBox 3">
            <a:extLst>
              <a:ext uri="{FF2B5EF4-FFF2-40B4-BE49-F238E27FC236}">
                <a16:creationId xmlns:a16="http://schemas.microsoft.com/office/drawing/2014/main" id="{6A2DBE03-EFD4-5409-7E91-E9D32DE6C99D}"/>
              </a:ext>
            </a:extLst>
          </p:cNvPr>
          <p:cNvSpPr txBox="1"/>
          <p:nvPr/>
        </p:nvSpPr>
        <p:spPr>
          <a:xfrm>
            <a:off x="1" y="24494"/>
            <a:ext cx="9144000" cy="830997"/>
          </a:xfrm>
          <a:prstGeom prst="rect">
            <a:avLst/>
          </a:prstGeom>
          <a:noFill/>
        </p:spPr>
        <p:txBody>
          <a:bodyPr wrap="square" rtlCol="0">
            <a:spAutoFit/>
          </a:bodyPr>
          <a:lstStyle/>
          <a:p>
            <a:pPr algn="ctr"/>
            <a:r>
              <a:rPr lang="en-US" sz="4800" dirty="0">
                <a:solidFill>
                  <a:schemeClr val="accent4">
                    <a:lumMod val="20000"/>
                    <a:lumOff val="80000"/>
                  </a:schemeClr>
                </a:solidFill>
              </a:rPr>
              <a:t>My Hope Is Built On Nothing Less</a:t>
            </a:r>
          </a:p>
        </p:txBody>
      </p:sp>
      <p:sp>
        <p:nvSpPr>
          <p:cNvPr id="5" name="TextBox 4">
            <a:extLst>
              <a:ext uri="{FF2B5EF4-FFF2-40B4-BE49-F238E27FC236}">
                <a16:creationId xmlns:a16="http://schemas.microsoft.com/office/drawing/2014/main" id="{C187FCCD-F7BB-7E41-E49B-B93ED5AD5269}"/>
              </a:ext>
            </a:extLst>
          </p:cNvPr>
          <p:cNvSpPr txBox="1"/>
          <p:nvPr/>
        </p:nvSpPr>
        <p:spPr>
          <a:xfrm>
            <a:off x="1" y="6155872"/>
            <a:ext cx="9144000" cy="584775"/>
          </a:xfrm>
          <a:prstGeom prst="rect">
            <a:avLst/>
          </a:prstGeom>
          <a:noFill/>
        </p:spPr>
        <p:txBody>
          <a:bodyPr wrap="square" rtlCol="0">
            <a:spAutoFit/>
          </a:bodyPr>
          <a:lstStyle/>
          <a:p>
            <a:pPr algn="ctr"/>
            <a:r>
              <a:rPr lang="en-US" sz="3200" dirty="0">
                <a:solidFill>
                  <a:schemeClr val="accent4">
                    <a:lumMod val="20000"/>
                    <a:lumOff val="80000"/>
                  </a:schemeClr>
                </a:solidFill>
              </a:rPr>
              <a:t>Eph. 2:12-13</a:t>
            </a:r>
          </a:p>
        </p:txBody>
      </p:sp>
    </p:spTree>
    <p:extLst>
      <p:ext uri="{BB962C8B-B14F-4D97-AF65-F5344CB8AC3E}">
        <p14:creationId xmlns:p14="http://schemas.microsoft.com/office/powerpoint/2010/main" val="972915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A662BD-FC2A-6B00-2BF4-A9147272977E}"/>
            </a:ext>
          </a:extLst>
        </p:cNvPr>
        <p:cNvGrpSpPr/>
        <p:nvPr/>
      </p:nvGrpSpPr>
      <p:grpSpPr>
        <a:xfrm>
          <a:off x="0" y="0"/>
          <a:ext cx="0" cy="0"/>
          <a:chOff x="0" y="0"/>
          <a:chExt cx="0" cy="0"/>
        </a:xfrm>
      </p:grpSpPr>
      <p:pic>
        <p:nvPicPr>
          <p:cNvPr id="1026" name="Picture 2" descr="Finding The Hope Rock Conceptual Positive Photo Background And Picture ...">
            <a:extLst>
              <a:ext uri="{FF2B5EF4-FFF2-40B4-BE49-F238E27FC236}">
                <a16:creationId xmlns:a16="http://schemas.microsoft.com/office/drawing/2014/main" id="{6E402A8D-EC02-62B4-66E8-3D082A7C1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6900" y="3368842"/>
            <a:ext cx="4900133" cy="3256547"/>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974490-D8AD-D4A7-03A5-57771BDD6AC5}"/>
              </a:ext>
            </a:extLst>
          </p:cNvPr>
          <p:cNvSpPr txBox="1"/>
          <p:nvPr/>
        </p:nvSpPr>
        <p:spPr>
          <a:xfrm>
            <a:off x="6725806" y="6094670"/>
            <a:ext cx="4572000" cy="307777"/>
          </a:xfrm>
          <a:prstGeom prst="rect">
            <a:avLst/>
          </a:prstGeom>
          <a:noFill/>
        </p:spPr>
        <p:txBody>
          <a:bodyPr wrap="square">
            <a:spAutoFit/>
          </a:bodyPr>
          <a:lstStyle/>
          <a:p>
            <a:r>
              <a:rPr lang="en-US" sz="1400" b="0" i="0" u="none" strike="noStrike" dirty="0">
                <a:solidFill>
                  <a:schemeClr val="bg1"/>
                </a:solidFill>
                <a:effectLst/>
                <a:latin typeface="DuckSansProduct"/>
                <a:hlinkClick r:id="rId3">
                  <a:extLst>
                    <a:ext uri="{A12FA001-AC4F-418D-AE19-62706E023703}">
                      <ahyp:hlinkClr xmlns:ahyp="http://schemas.microsoft.com/office/drawing/2018/hyperlinkcolor" val="tx"/>
                    </a:ext>
                  </a:extLst>
                </a:hlinkClick>
              </a:rPr>
              <a:t>pngtree.com</a:t>
            </a:r>
            <a:endParaRPr lang="en-US" sz="1400" dirty="0">
              <a:solidFill>
                <a:schemeClr val="bg1"/>
              </a:solidFill>
            </a:endParaRPr>
          </a:p>
        </p:txBody>
      </p:sp>
      <p:sp>
        <p:nvSpPr>
          <p:cNvPr id="4" name="TextBox 3">
            <a:extLst>
              <a:ext uri="{FF2B5EF4-FFF2-40B4-BE49-F238E27FC236}">
                <a16:creationId xmlns:a16="http://schemas.microsoft.com/office/drawing/2014/main" id="{F013C60E-D7FC-60BE-DA76-D8B5261F88BA}"/>
              </a:ext>
            </a:extLst>
          </p:cNvPr>
          <p:cNvSpPr txBox="1"/>
          <p:nvPr/>
        </p:nvSpPr>
        <p:spPr>
          <a:xfrm>
            <a:off x="529389" y="465221"/>
            <a:ext cx="7940843" cy="2739211"/>
          </a:xfrm>
          <a:prstGeom prst="rect">
            <a:avLst/>
          </a:prstGeom>
          <a:noFill/>
        </p:spPr>
        <p:txBody>
          <a:bodyPr wrap="square" rtlCol="0">
            <a:spAutoFit/>
          </a:bodyPr>
          <a:lstStyle/>
          <a:p>
            <a:r>
              <a:rPr lang="en-US" sz="3200" b="1" dirty="0">
                <a:solidFill>
                  <a:schemeClr val="accent4">
                    <a:lumMod val="20000"/>
                    <a:lumOff val="80000"/>
                  </a:schemeClr>
                </a:solidFill>
              </a:rPr>
              <a:t>Ephesians 2:12 </a:t>
            </a:r>
            <a:r>
              <a:rPr lang="en-US" sz="2800" dirty="0">
                <a:solidFill>
                  <a:schemeClr val="bg1"/>
                </a:solidFill>
              </a:rPr>
              <a:t>that at that time you were without Christ, being aliens from the commonwealth of Israel and strangers from the covenants of promise, having no hope and without God in the world.  13 But now in Christ Jesus you who once were far off have been brought near by the blood of Christ.</a:t>
            </a:r>
          </a:p>
        </p:txBody>
      </p:sp>
    </p:spTree>
    <p:extLst>
      <p:ext uri="{BB962C8B-B14F-4D97-AF65-F5344CB8AC3E}">
        <p14:creationId xmlns:p14="http://schemas.microsoft.com/office/powerpoint/2010/main" val="3892299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B1481B4-17A2-F20C-EEFA-F0645223FBA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1C8569B-02FE-B91D-36A4-A5DCBD3C5968}"/>
              </a:ext>
            </a:extLst>
          </p:cNvPr>
          <p:cNvSpPr txBox="1"/>
          <p:nvPr/>
        </p:nvSpPr>
        <p:spPr>
          <a:xfrm>
            <a:off x="-10798" y="2003954"/>
            <a:ext cx="9144000" cy="923330"/>
          </a:xfrm>
          <a:prstGeom prst="rect">
            <a:avLst/>
          </a:prstGeom>
          <a:noFill/>
        </p:spPr>
        <p:txBody>
          <a:bodyPr wrap="square">
            <a:spAutoFit/>
          </a:bodyPr>
          <a:lstStyle/>
          <a:p>
            <a:pPr algn="ctr"/>
            <a:r>
              <a:rPr lang="en-US" sz="5400" dirty="0">
                <a:solidFill>
                  <a:schemeClr val="accent4">
                    <a:lumMod val="20000"/>
                    <a:lumOff val="80000"/>
                  </a:schemeClr>
                </a:solidFill>
              </a:rPr>
              <a:t>What is hope? </a:t>
            </a:r>
          </a:p>
        </p:txBody>
      </p:sp>
      <p:sp>
        <p:nvSpPr>
          <p:cNvPr id="6" name="TextBox 5">
            <a:extLst>
              <a:ext uri="{FF2B5EF4-FFF2-40B4-BE49-F238E27FC236}">
                <a16:creationId xmlns:a16="http://schemas.microsoft.com/office/drawing/2014/main" id="{9AF4E221-0A46-006F-76B3-E1FAF8AF0399}"/>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99F5D28C-E90C-DD21-13B0-A95329FCB20C}"/>
              </a:ext>
            </a:extLst>
          </p:cNvPr>
          <p:cNvPicPr>
            <a:picLocks noChangeAspect="1"/>
          </p:cNvPicPr>
          <p:nvPr/>
        </p:nvPicPr>
        <p:blipFill>
          <a:blip r:embed="rId2"/>
          <a:stretch>
            <a:fillRect/>
          </a:stretch>
        </p:blipFill>
        <p:spPr>
          <a:xfrm>
            <a:off x="4779146" y="3930717"/>
            <a:ext cx="4102080" cy="2834692"/>
          </a:xfrm>
          <a:prstGeom prst="rect">
            <a:avLst/>
          </a:prstGeom>
        </p:spPr>
      </p:pic>
    </p:spTree>
    <p:extLst>
      <p:ext uri="{BB962C8B-B14F-4D97-AF65-F5344CB8AC3E}">
        <p14:creationId xmlns:p14="http://schemas.microsoft.com/office/powerpoint/2010/main" val="1988223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5AFDC2D-806B-8E75-67EE-2DC99BA60F6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ADE6E54-B8E3-FDE5-C5C5-7F0C28182450}"/>
              </a:ext>
            </a:extLst>
          </p:cNvPr>
          <p:cNvSpPr txBox="1"/>
          <p:nvPr/>
        </p:nvSpPr>
        <p:spPr>
          <a:xfrm>
            <a:off x="0" y="1090863"/>
            <a:ext cx="9144000" cy="2800767"/>
          </a:xfrm>
          <a:prstGeom prst="rect">
            <a:avLst/>
          </a:prstGeom>
          <a:noFill/>
        </p:spPr>
        <p:txBody>
          <a:bodyPr wrap="square">
            <a:spAutoFit/>
          </a:bodyPr>
          <a:lstStyle/>
          <a:p>
            <a:pPr algn="ctr"/>
            <a:r>
              <a:rPr lang="en-US" sz="4400" dirty="0">
                <a:solidFill>
                  <a:schemeClr val="accent4">
                    <a:lumMod val="20000"/>
                    <a:lumOff val="80000"/>
                  </a:schemeClr>
                </a:solidFill>
              </a:rPr>
              <a:t>Hope does not arise from your </a:t>
            </a:r>
          </a:p>
          <a:p>
            <a:pPr algn="ctr"/>
            <a:r>
              <a:rPr lang="en-US" sz="4400" dirty="0">
                <a:solidFill>
                  <a:schemeClr val="accent4">
                    <a:lumMod val="20000"/>
                    <a:lumOff val="80000"/>
                  </a:schemeClr>
                </a:solidFill>
              </a:rPr>
              <a:t> desires or wishes but from God, </a:t>
            </a:r>
          </a:p>
          <a:p>
            <a:pPr algn="ctr"/>
            <a:r>
              <a:rPr lang="en-US" sz="4400" dirty="0">
                <a:solidFill>
                  <a:schemeClr val="accent4">
                    <a:lumMod val="20000"/>
                    <a:lumOff val="80000"/>
                  </a:schemeClr>
                </a:solidFill>
              </a:rPr>
              <a:t>who is Himself the believer's hope: "My hope is in You" (Psalm 39:7). </a:t>
            </a:r>
          </a:p>
        </p:txBody>
      </p:sp>
      <p:sp>
        <p:nvSpPr>
          <p:cNvPr id="6" name="TextBox 5">
            <a:extLst>
              <a:ext uri="{FF2B5EF4-FFF2-40B4-BE49-F238E27FC236}">
                <a16:creationId xmlns:a16="http://schemas.microsoft.com/office/drawing/2014/main" id="{C0EF0D5F-580A-59F6-4CB4-7DB632A7395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7C4314AE-67D4-BD29-A7E8-E1E45BE072AA}"/>
              </a:ext>
            </a:extLst>
          </p:cNvPr>
          <p:cNvPicPr>
            <a:picLocks noChangeAspect="1"/>
          </p:cNvPicPr>
          <p:nvPr/>
        </p:nvPicPr>
        <p:blipFill>
          <a:blip r:embed="rId2"/>
          <a:stretch>
            <a:fillRect/>
          </a:stretch>
        </p:blipFill>
        <p:spPr>
          <a:xfrm>
            <a:off x="4841534" y="4066903"/>
            <a:ext cx="3863265" cy="2668657"/>
          </a:xfrm>
          <a:prstGeom prst="rect">
            <a:avLst/>
          </a:prstGeom>
        </p:spPr>
      </p:pic>
    </p:spTree>
    <p:extLst>
      <p:ext uri="{BB962C8B-B14F-4D97-AF65-F5344CB8AC3E}">
        <p14:creationId xmlns:p14="http://schemas.microsoft.com/office/powerpoint/2010/main" val="122379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E98CB1-4B6E-FD04-96C3-CBD5C6A001B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A69657A-2E20-8DBC-421B-89CAAE9F01C1}"/>
              </a:ext>
            </a:extLst>
          </p:cNvPr>
          <p:cNvSpPr txBox="1"/>
          <p:nvPr/>
        </p:nvSpPr>
        <p:spPr>
          <a:xfrm>
            <a:off x="1" y="1307432"/>
            <a:ext cx="9144000" cy="2585323"/>
          </a:xfrm>
          <a:prstGeom prst="rect">
            <a:avLst/>
          </a:prstGeom>
          <a:noFill/>
        </p:spPr>
        <p:txBody>
          <a:bodyPr wrap="square">
            <a:spAutoFit/>
          </a:bodyPr>
          <a:lstStyle/>
          <a:p>
            <a:pPr algn="ctr"/>
            <a:r>
              <a:rPr lang="en-US" sz="5400" dirty="0">
                <a:solidFill>
                  <a:schemeClr val="accent4">
                    <a:lumMod val="20000"/>
                    <a:lumOff val="80000"/>
                  </a:schemeClr>
                </a:solidFill>
              </a:rPr>
              <a:t>Hope distinguishes the  Christian from the unbeliever, who has no hope </a:t>
            </a:r>
          </a:p>
        </p:txBody>
      </p:sp>
      <p:sp>
        <p:nvSpPr>
          <p:cNvPr id="6" name="TextBox 5">
            <a:extLst>
              <a:ext uri="{FF2B5EF4-FFF2-40B4-BE49-F238E27FC236}">
                <a16:creationId xmlns:a16="http://schemas.microsoft.com/office/drawing/2014/main" id="{8C4B8BBD-AA7A-B502-A6D2-2FEC1033BE4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2E09B4F6-7777-CC28-6190-5451EB51A92F}"/>
              </a:ext>
            </a:extLst>
          </p:cNvPr>
          <p:cNvPicPr>
            <a:picLocks noChangeAspect="1"/>
          </p:cNvPicPr>
          <p:nvPr/>
        </p:nvPicPr>
        <p:blipFill>
          <a:blip r:embed="rId3"/>
          <a:stretch>
            <a:fillRect/>
          </a:stretch>
        </p:blipFill>
        <p:spPr>
          <a:xfrm>
            <a:off x="5067957" y="4084320"/>
            <a:ext cx="3863265" cy="2668657"/>
          </a:xfrm>
          <a:prstGeom prst="rect">
            <a:avLst/>
          </a:prstGeom>
        </p:spPr>
      </p:pic>
    </p:spTree>
    <p:extLst>
      <p:ext uri="{BB962C8B-B14F-4D97-AF65-F5344CB8AC3E}">
        <p14:creationId xmlns:p14="http://schemas.microsoft.com/office/powerpoint/2010/main" val="3603025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CC94E66-8061-C050-F70C-7B182CDDDB9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BBFA074-0200-8C89-ACC3-8AFF1DA80183}"/>
              </a:ext>
            </a:extLst>
          </p:cNvPr>
          <p:cNvSpPr txBox="1"/>
          <p:nvPr/>
        </p:nvSpPr>
        <p:spPr>
          <a:xfrm>
            <a:off x="0" y="874299"/>
            <a:ext cx="9144000" cy="2585323"/>
          </a:xfrm>
          <a:prstGeom prst="rect">
            <a:avLst/>
          </a:prstGeom>
          <a:noFill/>
        </p:spPr>
        <p:txBody>
          <a:bodyPr wrap="square">
            <a:spAutoFit/>
          </a:bodyPr>
          <a:lstStyle/>
          <a:p>
            <a:pPr algn="ctr"/>
            <a:r>
              <a:rPr lang="en-US" sz="5400" dirty="0">
                <a:solidFill>
                  <a:schemeClr val="accent4">
                    <a:lumMod val="20000"/>
                    <a:lumOff val="80000"/>
                  </a:schemeClr>
                </a:solidFill>
              </a:rPr>
              <a:t>In contrast                                   to Old Testament hope,         your hope is superior </a:t>
            </a:r>
          </a:p>
        </p:txBody>
      </p:sp>
      <p:sp>
        <p:nvSpPr>
          <p:cNvPr id="6" name="TextBox 5">
            <a:extLst>
              <a:ext uri="{FF2B5EF4-FFF2-40B4-BE49-F238E27FC236}">
                <a16:creationId xmlns:a16="http://schemas.microsoft.com/office/drawing/2014/main" id="{F5022ACF-5562-A950-A953-47E730195D4B}"/>
              </a:ext>
            </a:extLst>
          </p:cNvPr>
          <p:cNvSpPr txBox="1"/>
          <p:nvPr/>
        </p:nvSpPr>
        <p:spPr>
          <a:xfrm>
            <a:off x="753979" y="3914274"/>
            <a:ext cx="3946358" cy="2031325"/>
          </a:xfrm>
          <a:prstGeom prst="rect">
            <a:avLst/>
          </a:prstGeom>
          <a:noFill/>
        </p:spPr>
        <p:txBody>
          <a:bodyPr wrap="square" rtlCol="0">
            <a:spAutoFit/>
          </a:bodyPr>
          <a:lstStyle/>
          <a:p>
            <a:pPr marL="285750" lvl="0" indent="-285750">
              <a:buFont typeface="Arial" panose="020B0604020202020204" pitchFamily="34" charset="0"/>
              <a:buChar char="•"/>
            </a:pPr>
            <a:r>
              <a:rPr lang="en-US" sz="3600" dirty="0">
                <a:solidFill>
                  <a:schemeClr val="accent4">
                    <a:lumMod val="20000"/>
                    <a:lumOff val="80000"/>
                  </a:schemeClr>
                </a:solidFill>
              </a:rPr>
              <a:t>His grace</a:t>
            </a:r>
          </a:p>
          <a:p>
            <a:pPr marL="285750" indent="-285750">
              <a:buFont typeface="Arial" panose="020B0604020202020204" pitchFamily="34" charset="0"/>
              <a:buChar char="•"/>
            </a:pPr>
            <a:r>
              <a:rPr lang="en-US" sz="3600" dirty="0">
                <a:solidFill>
                  <a:schemeClr val="accent4">
                    <a:lumMod val="20000"/>
                    <a:lumOff val="80000"/>
                  </a:schemeClr>
                </a:solidFill>
              </a:rPr>
              <a:t>His Word</a:t>
            </a:r>
          </a:p>
          <a:p>
            <a:pPr marL="285750" indent="-285750">
              <a:buFont typeface="Arial" panose="020B0604020202020204" pitchFamily="34" charset="0"/>
              <a:buChar char="•"/>
            </a:pPr>
            <a:r>
              <a:rPr lang="en-US" sz="3600" dirty="0">
                <a:solidFill>
                  <a:schemeClr val="accent4">
                    <a:lumMod val="20000"/>
                    <a:lumOff val="80000"/>
                  </a:schemeClr>
                </a:solidFill>
                <a:effectLst/>
                <a:latin typeface="Calibri" panose="020F0502020204030204" pitchFamily="34" charset="0"/>
                <a:ea typeface="Calibri" panose="020F0502020204030204" pitchFamily="34" charset="0"/>
              </a:rPr>
              <a:t>His gospel </a:t>
            </a:r>
            <a:r>
              <a:rPr lang="en-US" sz="3600" dirty="0">
                <a:solidFill>
                  <a:schemeClr val="accent4">
                    <a:lumMod val="20000"/>
                    <a:lumOff val="80000"/>
                  </a:schemeClr>
                </a:solidFill>
              </a:rPr>
              <a:t> </a:t>
            </a:r>
          </a:p>
          <a:p>
            <a:pPr lvl="0"/>
            <a:endParaRPr lang="en-US" dirty="0"/>
          </a:p>
        </p:txBody>
      </p:sp>
      <p:sp>
        <p:nvSpPr>
          <p:cNvPr id="7" name="TextBox 6">
            <a:extLst>
              <a:ext uri="{FF2B5EF4-FFF2-40B4-BE49-F238E27FC236}">
                <a16:creationId xmlns:a16="http://schemas.microsoft.com/office/drawing/2014/main" id="{ED81D571-F840-A85F-76F9-34AA9A09F05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9" name="Picture 8">
            <a:extLst>
              <a:ext uri="{FF2B5EF4-FFF2-40B4-BE49-F238E27FC236}">
                <a16:creationId xmlns:a16="http://schemas.microsoft.com/office/drawing/2014/main" id="{A9683047-3230-665B-65BF-E55A5D3D72EE}"/>
              </a:ext>
            </a:extLst>
          </p:cNvPr>
          <p:cNvPicPr>
            <a:picLocks noChangeAspect="1"/>
          </p:cNvPicPr>
          <p:nvPr/>
        </p:nvPicPr>
        <p:blipFill>
          <a:blip r:embed="rId2"/>
          <a:stretch>
            <a:fillRect/>
          </a:stretch>
        </p:blipFill>
        <p:spPr>
          <a:xfrm>
            <a:off x="5155043" y="4101737"/>
            <a:ext cx="3863265" cy="2668657"/>
          </a:xfrm>
          <a:prstGeom prst="rect">
            <a:avLst/>
          </a:prstGeom>
        </p:spPr>
      </p:pic>
    </p:spTree>
    <p:extLst>
      <p:ext uri="{BB962C8B-B14F-4D97-AF65-F5344CB8AC3E}">
        <p14:creationId xmlns:p14="http://schemas.microsoft.com/office/powerpoint/2010/main" val="225353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3045DC-9CAD-197A-59B8-039C294BD4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F977893-7252-1D80-F29B-33F305B8887C}"/>
              </a:ext>
            </a:extLst>
          </p:cNvPr>
          <p:cNvSpPr txBox="1"/>
          <p:nvPr/>
        </p:nvSpPr>
        <p:spPr>
          <a:xfrm>
            <a:off x="1" y="1203159"/>
            <a:ext cx="9144000" cy="2585323"/>
          </a:xfrm>
          <a:prstGeom prst="rect">
            <a:avLst/>
          </a:prstGeom>
          <a:noFill/>
        </p:spPr>
        <p:txBody>
          <a:bodyPr wrap="square">
            <a:spAutoFit/>
          </a:bodyPr>
          <a:lstStyle/>
          <a:p>
            <a:pPr algn="ctr"/>
            <a:r>
              <a:rPr lang="en-US" sz="5400" dirty="0">
                <a:solidFill>
                  <a:schemeClr val="accent4">
                    <a:lumMod val="20000"/>
                    <a:lumOff val="80000"/>
                  </a:schemeClr>
                </a:solidFill>
              </a:rPr>
              <a:t>And your Hope                    should be directed back    toward God and Christ</a:t>
            </a:r>
          </a:p>
        </p:txBody>
      </p:sp>
      <p:sp>
        <p:nvSpPr>
          <p:cNvPr id="6" name="TextBox 5">
            <a:extLst>
              <a:ext uri="{FF2B5EF4-FFF2-40B4-BE49-F238E27FC236}">
                <a16:creationId xmlns:a16="http://schemas.microsoft.com/office/drawing/2014/main" id="{5BC4E63D-6038-8AB0-A215-B99095AE353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72A6301C-405E-CC14-0455-601F72EB8283}"/>
              </a:ext>
            </a:extLst>
          </p:cNvPr>
          <p:cNvPicPr>
            <a:picLocks noChangeAspect="1"/>
          </p:cNvPicPr>
          <p:nvPr/>
        </p:nvPicPr>
        <p:blipFill>
          <a:blip r:embed="rId2"/>
          <a:stretch>
            <a:fillRect/>
          </a:stretch>
        </p:blipFill>
        <p:spPr>
          <a:xfrm>
            <a:off x="5172460" y="4110446"/>
            <a:ext cx="3863265" cy="2668657"/>
          </a:xfrm>
          <a:prstGeom prst="rect">
            <a:avLst/>
          </a:prstGeom>
        </p:spPr>
      </p:pic>
    </p:spTree>
    <p:extLst>
      <p:ext uri="{BB962C8B-B14F-4D97-AF65-F5344CB8AC3E}">
        <p14:creationId xmlns:p14="http://schemas.microsoft.com/office/powerpoint/2010/main" val="64397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C0D870-9471-48B8-14EE-F8FB0A0893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4C395C1-321B-EB9E-5091-08C4F90AC9FA}"/>
              </a:ext>
            </a:extLst>
          </p:cNvPr>
          <p:cNvSpPr txBox="1"/>
          <p:nvPr/>
        </p:nvSpPr>
        <p:spPr>
          <a:xfrm>
            <a:off x="0" y="1178915"/>
            <a:ext cx="9144000" cy="923330"/>
          </a:xfrm>
          <a:prstGeom prst="rect">
            <a:avLst/>
          </a:prstGeom>
          <a:noFill/>
        </p:spPr>
        <p:txBody>
          <a:bodyPr wrap="square">
            <a:spAutoFit/>
          </a:bodyPr>
          <a:lstStyle/>
          <a:p>
            <a:pPr algn="ctr"/>
            <a:r>
              <a:rPr lang="en-US" sz="5400" dirty="0">
                <a:solidFill>
                  <a:schemeClr val="accent4">
                    <a:lumMod val="20000"/>
                    <a:lumOff val="80000"/>
                  </a:schemeClr>
                </a:solidFill>
              </a:rPr>
              <a:t>The objects of hope are:</a:t>
            </a:r>
          </a:p>
        </p:txBody>
      </p:sp>
      <p:sp>
        <p:nvSpPr>
          <p:cNvPr id="6" name="TextBox 5">
            <a:extLst>
              <a:ext uri="{FF2B5EF4-FFF2-40B4-BE49-F238E27FC236}">
                <a16:creationId xmlns:a16="http://schemas.microsoft.com/office/drawing/2014/main" id="{6A7C204A-69A3-700E-C17A-A184C0B4B9DA}"/>
              </a:ext>
            </a:extLst>
          </p:cNvPr>
          <p:cNvSpPr txBox="1"/>
          <p:nvPr/>
        </p:nvSpPr>
        <p:spPr>
          <a:xfrm>
            <a:off x="360947" y="2430380"/>
            <a:ext cx="4708358" cy="3970318"/>
          </a:xfrm>
          <a:prstGeom prst="rect">
            <a:avLst/>
          </a:prstGeom>
          <a:noFill/>
        </p:spPr>
        <p:txBody>
          <a:bodyPr wrap="square" rtlCol="0">
            <a:spAutoFit/>
          </a:bodyPr>
          <a:lstStyle/>
          <a:p>
            <a:pPr marL="571500" lvl="0" indent="-571500">
              <a:buFont typeface="Arial" panose="020B0604020202020204" pitchFamily="34" charset="0"/>
              <a:buChar char="•"/>
            </a:pPr>
            <a:r>
              <a:rPr lang="en-US" sz="3600" dirty="0">
                <a:solidFill>
                  <a:schemeClr val="accent4">
                    <a:lumMod val="20000"/>
                    <a:lumOff val="80000"/>
                  </a:schemeClr>
                </a:solidFill>
              </a:rPr>
              <a:t>eternal life</a:t>
            </a:r>
          </a:p>
          <a:p>
            <a:pPr marL="571500" lvl="0" indent="-571500">
              <a:buFont typeface="Arial" panose="020B0604020202020204" pitchFamily="34" charset="0"/>
              <a:buChar char="•"/>
            </a:pPr>
            <a:r>
              <a:rPr lang="en-US" sz="3600" dirty="0">
                <a:solidFill>
                  <a:schemeClr val="accent4">
                    <a:lumMod val="20000"/>
                    <a:lumOff val="80000"/>
                  </a:schemeClr>
                </a:solidFill>
              </a:rPr>
              <a:t>Salvation</a:t>
            </a:r>
          </a:p>
          <a:p>
            <a:pPr marL="571500" indent="-571500">
              <a:buFont typeface="Arial" panose="020B0604020202020204" pitchFamily="34" charset="0"/>
              <a:buChar char="•"/>
            </a:pPr>
            <a:r>
              <a:rPr lang="en-US" sz="3600" dirty="0">
                <a:solidFill>
                  <a:schemeClr val="accent4">
                    <a:lumMod val="20000"/>
                    <a:lumOff val="80000"/>
                  </a:schemeClr>
                </a:solidFill>
              </a:rPr>
              <a:t>the glory of God</a:t>
            </a:r>
          </a:p>
          <a:p>
            <a:pPr marL="571500" indent="-571500">
              <a:buFont typeface="Arial" panose="020B0604020202020204" pitchFamily="34" charset="0"/>
              <a:buChar char="•"/>
            </a:pPr>
            <a:r>
              <a:rPr lang="en-US" sz="3600" dirty="0">
                <a:solidFill>
                  <a:schemeClr val="accent4">
                    <a:lumMod val="20000"/>
                    <a:lumOff val="80000"/>
                  </a:schemeClr>
                </a:solidFill>
              </a:rPr>
              <a:t>the appearing of Christ </a:t>
            </a:r>
          </a:p>
          <a:p>
            <a:pPr marL="571500" indent="-571500">
              <a:buFont typeface="Arial" panose="020B0604020202020204" pitchFamily="34" charset="0"/>
              <a:buChar char="•"/>
            </a:pPr>
            <a:r>
              <a:rPr lang="en-US" sz="3600" dirty="0">
                <a:solidFill>
                  <a:schemeClr val="accent4">
                    <a:lumMod val="20000"/>
                    <a:lumOff val="80000"/>
                  </a:schemeClr>
                </a:solidFill>
              </a:rPr>
              <a:t>and the resurrection from the dead  </a:t>
            </a:r>
          </a:p>
        </p:txBody>
      </p:sp>
      <p:sp>
        <p:nvSpPr>
          <p:cNvPr id="7" name="TextBox 6">
            <a:extLst>
              <a:ext uri="{FF2B5EF4-FFF2-40B4-BE49-F238E27FC236}">
                <a16:creationId xmlns:a16="http://schemas.microsoft.com/office/drawing/2014/main" id="{A5105F35-53F6-FB9B-9373-24D24B1359E3}"/>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9" name="Picture 8">
            <a:extLst>
              <a:ext uri="{FF2B5EF4-FFF2-40B4-BE49-F238E27FC236}">
                <a16:creationId xmlns:a16="http://schemas.microsoft.com/office/drawing/2014/main" id="{061EB8D1-6C41-BF29-B494-B6094F280966}"/>
              </a:ext>
            </a:extLst>
          </p:cNvPr>
          <p:cNvPicPr>
            <a:picLocks noChangeAspect="1"/>
          </p:cNvPicPr>
          <p:nvPr/>
        </p:nvPicPr>
        <p:blipFill>
          <a:blip r:embed="rId2"/>
          <a:stretch>
            <a:fillRect/>
          </a:stretch>
        </p:blipFill>
        <p:spPr>
          <a:xfrm>
            <a:off x="5137625" y="4113524"/>
            <a:ext cx="3863265" cy="2668657"/>
          </a:xfrm>
          <a:prstGeom prst="rect">
            <a:avLst/>
          </a:prstGeom>
        </p:spPr>
      </p:pic>
    </p:spTree>
    <p:extLst>
      <p:ext uri="{BB962C8B-B14F-4D97-AF65-F5344CB8AC3E}">
        <p14:creationId xmlns:p14="http://schemas.microsoft.com/office/powerpoint/2010/main" val="396525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970D45-92CF-A431-5A41-C6D020B298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9AA6439-796F-8607-CEA5-D4EE4B3255D4}"/>
              </a:ext>
            </a:extLst>
          </p:cNvPr>
          <p:cNvSpPr txBox="1"/>
          <p:nvPr/>
        </p:nvSpPr>
        <p:spPr>
          <a:xfrm>
            <a:off x="0" y="1547885"/>
            <a:ext cx="9144000" cy="1754326"/>
          </a:xfrm>
          <a:prstGeom prst="rect">
            <a:avLst/>
          </a:prstGeom>
          <a:noFill/>
        </p:spPr>
        <p:txBody>
          <a:bodyPr wrap="square">
            <a:spAutoFit/>
          </a:bodyPr>
          <a:lstStyle/>
          <a:p>
            <a:pPr algn="ctr"/>
            <a:r>
              <a:rPr lang="en-US" sz="5400" dirty="0">
                <a:solidFill>
                  <a:schemeClr val="accent4">
                    <a:lumMod val="20000"/>
                    <a:lumOff val="80000"/>
                  </a:schemeClr>
                </a:solidFill>
              </a:rPr>
              <a:t>Hope is the anchor</a:t>
            </a:r>
          </a:p>
          <a:p>
            <a:pPr algn="ctr"/>
            <a:r>
              <a:rPr lang="en-US" sz="5400" dirty="0">
                <a:solidFill>
                  <a:schemeClr val="accent4">
                    <a:lumMod val="20000"/>
                    <a:lumOff val="80000"/>
                  </a:schemeClr>
                </a:solidFill>
              </a:rPr>
              <a:t> of the soul.</a:t>
            </a:r>
          </a:p>
        </p:txBody>
      </p:sp>
      <p:sp>
        <p:nvSpPr>
          <p:cNvPr id="6" name="TextBox 5">
            <a:extLst>
              <a:ext uri="{FF2B5EF4-FFF2-40B4-BE49-F238E27FC236}">
                <a16:creationId xmlns:a16="http://schemas.microsoft.com/office/drawing/2014/main" id="{F036C02D-AEBF-0F92-82BE-76571E31A9F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EB94436B-D947-2AFD-34B1-15956C8A4DEF}"/>
              </a:ext>
            </a:extLst>
          </p:cNvPr>
          <p:cNvPicPr>
            <a:picLocks noChangeAspect="1"/>
          </p:cNvPicPr>
          <p:nvPr/>
        </p:nvPicPr>
        <p:blipFill>
          <a:blip r:embed="rId2"/>
          <a:stretch>
            <a:fillRect/>
          </a:stretch>
        </p:blipFill>
        <p:spPr>
          <a:xfrm>
            <a:off x="5102791" y="4075611"/>
            <a:ext cx="3863265" cy="2668657"/>
          </a:xfrm>
          <a:prstGeom prst="rect">
            <a:avLst/>
          </a:prstGeom>
        </p:spPr>
      </p:pic>
    </p:spTree>
    <p:extLst>
      <p:ext uri="{BB962C8B-B14F-4D97-AF65-F5344CB8AC3E}">
        <p14:creationId xmlns:p14="http://schemas.microsoft.com/office/powerpoint/2010/main" val="879554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F0D326-25FA-3CB9-4540-636DFEF65B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A1ACEE3-31E2-0498-AFFE-A3344F1D5405}"/>
              </a:ext>
            </a:extLst>
          </p:cNvPr>
          <p:cNvSpPr txBox="1"/>
          <p:nvPr/>
        </p:nvSpPr>
        <p:spPr>
          <a:xfrm>
            <a:off x="0" y="1259306"/>
            <a:ext cx="9144000" cy="2585323"/>
          </a:xfrm>
          <a:prstGeom prst="rect">
            <a:avLst/>
          </a:prstGeom>
          <a:noFill/>
        </p:spPr>
        <p:txBody>
          <a:bodyPr wrap="square">
            <a:spAutoFit/>
          </a:bodyPr>
          <a:lstStyle/>
          <a:p>
            <a:pPr algn="ctr"/>
            <a:r>
              <a:rPr lang="en-US" sz="5400" dirty="0">
                <a:solidFill>
                  <a:schemeClr val="accent4">
                    <a:lumMod val="20000"/>
                    <a:lumOff val="80000"/>
                  </a:schemeClr>
                </a:solidFill>
              </a:rPr>
              <a:t>God wants you to be              able to tell people                            about your wonderful hope.</a:t>
            </a:r>
          </a:p>
        </p:txBody>
      </p:sp>
      <p:sp>
        <p:nvSpPr>
          <p:cNvPr id="6" name="TextBox 5">
            <a:extLst>
              <a:ext uri="{FF2B5EF4-FFF2-40B4-BE49-F238E27FC236}">
                <a16:creationId xmlns:a16="http://schemas.microsoft.com/office/drawing/2014/main" id="{69A1D832-AE40-E5FB-82C0-92931DC2AAC1}"/>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pic>
        <p:nvPicPr>
          <p:cNvPr id="8" name="Picture 7">
            <a:extLst>
              <a:ext uri="{FF2B5EF4-FFF2-40B4-BE49-F238E27FC236}">
                <a16:creationId xmlns:a16="http://schemas.microsoft.com/office/drawing/2014/main" id="{63FA7ECF-0034-3E80-9B7E-92C97730F0F8}"/>
              </a:ext>
            </a:extLst>
          </p:cNvPr>
          <p:cNvPicPr>
            <a:picLocks noChangeAspect="1"/>
          </p:cNvPicPr>
          <p:nvPr/>
        </p:nvPicPr>
        <p:blipFill>
          <a:blip r:embed="rId2"/>
          <a:stretch>
            <a:fillRect/>
          </a:stretch>
        </p:blipFill>
        <p:spPr>
          <a:xfrm>
            <a:off x="5137626" y="4110446"/>
            <a:ext cx="3863265" cy="2668657"/>
          </a:xfrm>
          <a:prstGeom prst="rect">
            <a:avLst/>
          </a:prstGeom>
        </p:spPr>
      </p:pic>
    </p:spTree>
    <p:extLst>
      <p:ext uri="{BB962C8B-B14F-4D97-AF65-F5344CB8AC3E}">
        <p14:creationId xmlns:p14="http://schemas.microsoft.com/office/powerpoint/2010/main" val="3580642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C9F00E-E84D-18C2-E8E5-E6C3E1FE97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41B70CF-D64F-4DEE-8D12-30AD3A99915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My Hope Is Built On Nothing Less</a:t>
            </a:r>
          </a:p>
        </p:txBody>
      </p:sp>
      <p:sp>
        <p:nvSpPr>
          <p:cNvPr id="5" name="TextBox 4">
            <a:extLst>
              <a:ext uri="{FF2B5EF4-FFF2-40B4-BE49-F238E27FC236}">
                <a16:creationId xmlns:a16="http://schemas.microsoft.com/office/drawing/2014/main" id="{72762A2F-827C-6CE0-45A2-167BEACE7B43}"/>
              </a:ext>
            </a:extLst>
          </p:cNvPr>
          <p:cNvSpPr txBox="1"/>
          <p:nvPr/>
        </p:nvSpPr>
        <p:spPr>
          <a:xfrm>
            <a:off x="497305" y="1106905"/>
            <a:ext cx="7932821" cy="1815882"/>
          </a:xfrm>
          <a:prstGeom prst="rect">
            <a:avLst/>
          </a:prstGeom>
          <a:noFill/>
        </p:spPr>
        <p:txBody>
          <a:bodyPr wrap="square">
            <a:spAutoFit/>
          </a:bodyPr>
          <a:lstStyle/>
          <a:p>
            <a:r>
              <a:rPr lang="en-US" sz="2800" dirty="0">
                <a:solidFill>
                  <a:schemeClr val="accent4">
                    <a:lumMod val="20000"/>
                    <a:lumOff val="80000"/>
                  </a:schemeClr>
                </a:solidFill>
              </a:rPr>
              <a:t>1Peter 1:3  Blessed be the God and Father of our Lord Jesus Christ, who according to His abundant mercy has begotten us again to a living hope through the resurrection of Jesus Christ from the dead,</a:t>
            </a:r>
          </a:p>
        </p:txBody>
      </p:sp>
      <p:sp>
        <p:nvSpPr>
          <p:cNvPr id="6" name="TextBox 5">
            <a:extLst>
              <a:ext uri="{FF2B5EF4-FFF2-40B4-BE49-F238E27FC236}">
                <a16:creationId xmlns:a16="http://schemas.microsoft.com/office/drawing/2014/main" id="{C7022C85-B4B4-3784-3421-0C91E39B4551}"/>
              </a:ext>
            </a:extLst>
          </p:cNvPr>
          <p:cNvSpPr txBox="1"/>
          <p:nvPr/>
        </p:nvSpPr>
        <p:spPr>
          <a:xfrm>
            <a:off x="513347" y="3553325"/>
            <a:ext cx="4780548" cy="3108543"/>
          </a:xfrm>
          <a:prstGeom prst="rect">
            <a:avLst/>
          </a:prstGeom>
          <a:noFill/>
        </p:spPr>
        <p:txBody>
          <a:bodyPr wrap="square" rtlCol="0">
            <a:spAutoFit/>
          </a:bodyPr>
          <a:lstStyle/>
          <a:p>
            <a:r>
              <a:rPr lang="en-US" sz="2800" dirty="0">
                <a:solidFill>
                  <a:schemeClr val="accent4">
                    <a:lumMod val="20000"/>
                    <a:lumOff val="80000"/>
                  </a:schemeClr>
                </a:solidFill>
              </a:rPr>
              <a:t>1Peter 3:15 But sanctify the Lord God in your hearts, and always be ready to give a defense to everyone who asks you a reason for the hope that is in you, with meekness and fear;</a:t>
            </a:r>
          </a:p>
        </p:txBody>
      </p:sp>
      <p:pic>
        <p:nvPicPr>
          <p:cNvPr id="7" name="Picture 6">
            <a:extLst>
              <a:ext uri="{FF2B5EF4-FFF2-40B4-BE49-F238E27FC236}">
                <a16:creationId xmlns:a16="http://schemas.microsoft.com/office/drawing/2014/main" id="{27BF745A-9AB8-D854-4700-03C1209503FF}"/>
              </a:ext>
            </a:extLst>
          </p:cNvPr>
          <p:cNvPicPr>
            <a:picLocks noChangeAspect="1"/>
          </p:cNvPicPr>
          <p:nvPr/>
        </p:nvPicPr>
        <p:blipFill>
          <a:blip r:embed="rId2"/>
          <a:stretch>
            <a:fillRect/>
          </a:stretch>
        </p:blipFill>
        <p:spPr>
          <a:xfrm>
            <a:off x="5189877" y="4119155"/>
            <a:ext cx="3863265" cy="2668657"/>
          </a:xfrm>
          <a:prstGeom prst="rect">
            <a:avLst/>
          </a:prstGeom>
        </p:spPr>
      </p:pic>
    </p:spTree>
    <p:extLst>
      <p:ext uri="{BB962C8B-B14F-4D97-AF65-F5344CB8AC3E}">
        <p14:creationId xmlns:p14="http://schemas.microsoft.com/office/powerpoint/2010/main" val="2114028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61879-F203-33B8-6BE2-DCFD9C8023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D3CAFC5-CDE4-6C7D-BA02-6BD7748F8B13}"/>
              </a:ext>
            </a:extLst>
          </p:cNvPr>
          <p:cNvSpPr txBox="1"/>
          <p:nvPr/>
        </p:nvSpPr>
        <p:spPr>
          <a:xfrm>
            <a:off x="1" y="55570"/>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kumimoji="0" lang="en-US" sz="3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My Hope Is Built On </a:t>
            </a:r>
            <a:r>
              <a:rPr kumimoji="0" lang="en-US" sz="32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Nothing Less  </a:t>
            </a:r>
            <a:endParaRPr kumimoji="0" lang="en-US" sz="3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193A41A1-4F49-3796-C442-1AAA0A4F5D3C}"/>
              </a:ext>
            </a:extLst>
          </p:cNvPr>
          <p:cNvSpPr txBox="1"/>
          <p:nvPr/>
        </p:nvSpPr>
        <p:spPr>
          <a:xfrm>
            <a:off x="2045364" y="5820303"/>
            <a:ext cx="300789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Nehemiah 2:18</a:t>
            </a:r>
          </a:p>
        </p:txBody>
      </p:sp>
      <p:sp>
        <p:nvSpPr>
          <p:cNvPr id="12" name="Rectangle 11">
            <a:extLst>
              <a:ext uri="{FF2B5EF4-FFF2-40B4-BE49-F238E27FC236}">
                <a16:creationId xmlns:a16="http://schemas.microsoft.com/office/drawing/2014/main" id="{05902A5A-C0F0-CBF6-174F-406718D1B18B}"/>
              </a:ext>
            </a:extLst>
          </p:cNvPr>
          <p:cNvSpPr/>
          <p:nvPr/>
        </p:nvSpPr>
        <p:spPr>
          <a:xfrm>
            <a:off x="0" y="5334013"/>
            <a:ext cx="9144000" cy="151082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7837C12-2179-31CD-471F-4CEA23CB2EDB}"/>
              </a:ext>
            </a:extLst>
          </p:cNvPr>
          <p:cNvPicPr>
            <a:picLocks noChangeAspect="1"/>
          </p:cNvPicPr>
          <p:nvPr/>
        </p:nvPicPr>
        <p:blipFill>
          <a:blip r:embed="rId2"/>
          <a:stretch>
            <a:fillRect/>
          </a:stretch>
        </p:blipFill>
        <p:spPr>
          <a:xfrm>
            <a:off x="272717" y="5368036"/>
            <a:ext cx="4572000" cy="1468782"/>
          </a:xfrm>
          <a:prstGeom prst="rect">
            <a:avLst/>
          </a:prstGeom>
        </p:spPr>
      </p:pic>
      <p:sp>
        <p:nvSpPr>
          <p:cNvPr id="13" name="Rectangle 12">
            <a:extLst>
              <a:ext uri="{FF2B5EF4-FFF2-40B4-BE49-F238E27FC236}">
                <a16:creationId xmlns:a16="http://schemas.microsoft.com/office/drawing/2014/main" id="{ED24488C-DF30-BF47-B18A-32EB4B22C8C1}"/>
              </a:ext>
            </a:extLst>
          </p:cNvPr>
          <p:cNvSpPr/>
          <p:nvPr/>
        </p:nvSpPr>
        <p:spPr>
          <a:xfrm>
            <a:off x="5101385" y="5392100"/>
            <a:ext cx="3745833" cy="141722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8DF085D-B7E2-50E4-1C54-5CBB583B2114}"/>
              </a:ext>
            </a:extLst>
          </p:cNvPr>
          <p:cNvPicPr>
            <a:picLocks noChangeAspect="1"/>
          </p:cNvPicPr>
          <p:nvPr/>
        </p:nvPicPr>
        <p:blipFill>
          <a:blip r:embed="rId3"/>
          <a:srcRect t="18744" b="13823"/>
          <a:stretch>
            <a:fillRect/>
          </a:stretch>
        </p:blipFill>
        <p:spPr>
          <a:xfrm>
            <a:off x="0" y="672459"/>
            <a:ext cx="9071811" cy="4588042"/>
          </a:xfrm>
          <a:prstGeom prst="rect">
            <a:avLst/>
          </a:prstGeom>
        </p:spPr>
      </p:pic>
      <p:sp>
        <p:nvSpPr>
          <p:cNvPr id="3" name="Rectangle 2">
            <a:extLst>
              <a:ext uri="{FF2B5EF4-FFF2-40B4-BE49-F238E27FC236}">
                <a16:creationId xmlns:a16="http://schemas.microsoft.com/office/drawing/2014/main" id="{5AE90244-93F9-9127-8B00-87B8ED2E6519}"/>
              </a:ext>
            </a:extLst>
          </p:cNvPr>
          <p:cNvSpPr/>
          <p:nvPr/>
        </p:nvSpPr>
        <p:spPr>
          <a:xfrm>
            <a:off x="818148" y="1036655"/>
            <a:ext cx="7263062" cy="40050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5C9F959-0CBB-8F27-806B-B0FE8984040D}"/>
              </a:ext>
            </a:extLst>
          </p:cNvPr>
          <p:cNvPicPr>
            <a:picLocks noChangeAspect="1"/>
          </p:cNvPicPr>
          <p:nvPr/>
        </p:nvPicPr>
        <p:blipFill>
          <a:blip r:embed="rId4"/>
          <a:stretch>
            <a:fillRect/>
          </a:stretch>
        </p:blipFill>
        <p:spPr>
          <a:xfrm>
            <a:off x="5208201" y="5536760"/>
            <a:ext cx="3564283" cy="1057201"/>
          </a:xfrm>
          <a:prstGeom prst="rect">
            <a:avLst/>
          </a:prstGeom>
        </p:spPr>
      </p:pic>
      <p:sp>
        <p:nvSpPr>
          <p:cNvPr id="7" name="Rectangle 6">
            <a:extLst>
              <a:ext uri="{FF2B5EF4-FFF2-40B4-BE49-F238E27FC236}">
                <a16:creationId xmlns:a16="http://schemas.microsoft.com/office/drawing/2014/main" id="{66934463-7BCE-4C36-45DE-5EC64311176F}"/>
              </a:ext>
            </a:extLst>
          </p:cNvPr>
          <p:cNvSpPr/>
          <p:nvPr/>
        </p:nvSpPr>
        <p:spPr>
          <a:xfrm>
            <a:off x="7427495" y="4636168"/>
            <a:ext cx="1034716" cy="36094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64D81AF-D3D9-E78E-2F9A-91AC765F8F5E}"/>
              </a:ext>
            </a:extLst>
          </p:cNvPr>
          <p:cNvSpPr/>
          <p:nvPr/>
        </p:nvSpPr>
        <p:spPr>
          <a:xfrm>
            <a:off x="537411" y="4636168"/>
            <a:ext cx="7018421" cy="45226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5C4EB74-FB60-D350-23FB-56CAFE0EC346}"/>
              </a:ext>
            </a:extLst>
          </p:cNvPr>
          <p:cNvPicPr>
            <a:picLocks noChangeAspect="1"/>
          </p:cNvPicPr>
          <p:nvPr/>
        </p:nvPicPr>
        <p:blipFill>
          <a:blip r:embed="rId5"/>
          <a:srcRect t="17558"/>
          <a:stretch>
            <a:fillRect/>
          </a:stretch>
        </p:blipFill>
        <p:spPr>
          <a:xfrm>
            <a:off x="1158239" y="1050078"/>
            <a:ext cx="6269255" cy="3876356"/>
          </a:xfrm>
          <a:prstGeom prst="rect">
            <a:avLst/>
          </a:prstGeom>
        </p:spPr>
      </p:pic>
    </p:spTree>
    <p:extLst>
      <p:ext uri="{BB962C8B-B14F-4D97-AF65-F5344CB8AC3E}">
        <p14:creationId xmlns:p14="http://schemas.microsoft.com/office/powerpoint/2010/main" val="36757937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374</TotalTime>
  <Words>617</Words>
  <Application>Microsoft Office PowerPoint</Application>
  <PresentationFormat>On-screen Show (4:3)</PresentationFormat>
  <Paragraphs>62</Paragraphs>
  <Slides>17</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Arial</vt:lpstr>
      <vt:lpstr>Arial Unicode MS</vt:lpstr>
      <vt:lpstr>Calibri</vt:lpstr>
      <vt:lpstr>Calibri Light</vt:lpstr>
      <vt:lpstr>DuckSansProduct</vt:lpstr>
      <vt:lpstr>Ink Free</vt:lpstr>
      <vt:lpstr>NotoSansArabicOnly</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24</cp:revision>
  <dcterms:created xsi:type="dcterms:W3CDTF">2025-08-19T19:05:23Z</dcterms:created>
  <dcterms:modified xsi:type="dcterms:W3CDTF">2026-10-10T17:17:36Z</dcterms:modified>
</cp:coreProperties>
</file>