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8" r:id="rId3"/>
  </p:sldMasterIdLst>
  <p:notesMasterIdLst>
    <p:notesMasterId r:id="rId8"/>
  </p:notesMasterIdLst>
  <p:sldIdLst>
    <p:sldId id="265" r:id="rId4"/>
    <p:sldId id="504" r:id="rId5"/>
    <p:sldId id="491" r:id="rId6"/>
    <p:sldId id="27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U6rxur7arow5nIwg1wi4eQ==" hashData="Q8R5rjFizh1IgtB6+t342ub2BRukgSMdoEsJxPWz7gm1TnXu6BNG/lNrr6Fekd0TwKXPBN7JxIVocwGgIjg2K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801AF-3EEC-4B9D-9A0C-673CD1CCCEE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20C0B-D68F-44CE-AE3B-0BD4C2A8F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06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5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3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0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1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36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7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6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4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5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76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96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442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31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47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604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05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41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56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94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18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260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64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056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291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53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67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31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10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8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722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60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3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ABED5-DFFD-47C9-8E1A-6EEE62D3C27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61408-B059-4BE3-9B18-E2EA024F5496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9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C3792-2440-40FD-9B76-92D5F06CAC8C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64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3112" t="21263" r="23729" b="49217"/>
          <a:stretch/>
        </p:blipFill>
        <p:spPr>
          <a:xfrm>
            <a:off x="0" y="3994733"/>
            <a:ext cx="9166033" cy="28632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87505" y="1030940"/>
            <a:ext cx="7512423" cy="60150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706" y="1021974"/>
            <a:ext cx="774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New Lebanon 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Church of Christ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47" y="54762"/>
            <a:ext cx="88571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Welcome to our services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" y="5648735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Please Come Back Again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89155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are Simply Christians.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348652"/>
            <a:ext cx="9166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Emphasis is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Spiritual, Not Material or Social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820287"/>
            <a:ext cx="9081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are striving to be The Same Church as Described in The New Testament.</a:t>
            </a:r>
          </a:p>
        </p:txBody>
      </p:sp>
    </p:spTree>
    <p:extLst>
      <p:ext uri="{BB962C8B-B14F-4D97-AF65-F5344CB8AC3E}">
        <p14:creationId xmlns:p14="http://schemas.microsoft.com/office/powerpoint/2010/main" val="186279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72C880-EFD7-B083-A8C4-66542C72B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A0153B-0B73-3751-A175-87DF6C5AD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87" y="1109184"/>
            <a:ext cx="3800396" cy="28502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995F55-E4AD-DB75-2581-FCD18577693E}"/>
              </a:ext>
            </a:extLst>
          </p:cNvPr>
          <p:cNvSpPr txBox="1"/>
          <p:nvPr/>
        </p:nvSpPr>
        <p:spPr>
          <a:xfrm>
            <a:off x="4138863" y="264695"/>
            <a:ext cx="488482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</a:rPr>
              <a:t>1. He Is My Everything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</a:rPr>
              <a:t>2. All The Fullness Of The Godhead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</a:rPr>
              <a:t>3. Background And People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</a:rPr>
              <a:t>4. Paul’s Concern For The Brethren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</a:rPr>
              <a:t>5. The Conversion Of The Colossians</a:t>
            </a:r>
          </a:p>
          <a:p>
            <a:r>
              <a:rPr lang="en-US" sz="2400" dirty="0">
                <a:solidFill>
                  <a:schemeClr val="bg1"/>
                </a:solidFill>
              </a:rPr>
              <a:t>6. The Power Of The Glorified Christ</a:t>
            </a:r>
          </a:p>
        </p:txBody>
      </p:sp>
    </p:spTree>
    <p:extLst>
      <p:ext uri="{BB962C8B-B14F-4D97-AF65-F5344CB8AC3E}">
        <p14:creationId xmlns:p14="http://schemas.microsoft.com/office/powerpoint/2010/main" val="4117533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91848-AEE0-7790-2308-C015113C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431E36-EF92-7677-554A-21E79C37075C}"/>
              </a:ext>
            </a:extLst>
          </p:cNvPr>
          <p:cNvSpPr txBox="1"/>
          <p:nvPr/>
        </p:nvSpPr>
        <p:spPr>
          <a:xfrm>
            <a:off x="2286000" y="649852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newlebanoncoc.com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987B13-E495-7227-4754-261BBB58C7EE}"/>
              </a:ext>
            </a:extLst>
          </p:cNvPr>
          <p:cNvSpPr txBox="1"/>
          <p:nvPr/>
        </p:nvSpPr>
        <p:spPr>
          <a:xfrm>
            <a:off x="0" y="-8968"/>
            <a:ext cx="91440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Lesson 6- The Power Of Christ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F7829F-CAF7-3BB3-B82A-B2A6F7A92831}"/>
              </a:ext>
            </a:extLst>
          </p:cNvPr>
          <p:cNvSpPr txBox="1"/>
          <p:nvPr/>
        </p:nvSpPr>
        <p:spPr>
          <a:xfrm>
            <a:off x="292608" y="575807"/>
            <a:ext cx="8583167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chemeClr val="accent5">
                    <a:lumMod val="50000"/>
                  </a:schemeClr>
                </a:solidFill>
                <a:latin typeface="Arial Rounded MT Bold" panose="020F0704030504030204" pitchFamily="34" charset="0"/>
              </a:rPr>
              <a:t>Col.1:9 </a:t>
            </a:r>
            <a:r>
              <a:rPr lang="en-US" sz="2400" dirty="0">
                <a:solidFill>
                  <a:srgbClr val="C00000"/>
                </a:solidFill>
              </a:rPr>
              <a:t>For this reason we also, since the day we heard it, do not cease to pray for you, and to ask that you may be </a:t>
            </a:r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  <a:t>filled with the knowledge of His will</a:t>
            </a:r>
            <a:r>
              <a:rPr lang="en-US" sz="2400" dirty="0">
                <a:solidFill>
                  <a:srgbClr val="C00000"/>
                </a:solidFill>
              </a:rPr>
              <a:t> in all wisdom and spiritual understanding;</a:t>
            </a:r>
          </a:p>
          <a:p>
            <a:r>
              <a:rPr lang="en-US" sz="3200" u="sng" dirty="0">
                <a:latin typeface="Arial Rounded MT Bold" panose="020F0704030504030204" pitchFamily="34" charset="0"/>
              </a:rPr>
              <a:t>10</a:t>
            </a:r>
            <a:r>
              <a:rPr lang="en-US" sz="2400" u="sng" dirty="0">
                <a:latin typeface="Arial Rounded MT Bold" panose="020F0704030504030204" pitchFamily="34" charset="0"/>
              </a:rPr>
              <a:t>.</a:t>
            </a:r>
            <a:r>
              <a:rPr lang="en-US" sz="2400" dirty="0"/>
              <a:t> that you may </a:t>
            </a:r>
            <a:r>
              <a:rPr lang="en-US" sz="2400" dirty="0">
                <a:latin typeface="Arial Black" panose="020B0A04020102020204" pitchFamily="34" charset="0"/>
              </a:rPr>
              <a:t>walk worthy of the Lord</a:t>
            </a:r>
            <a:r>
              <a:rPr lang="en-US" sz="2400" dirty="0"/>
              <a:t>, fully pleasing Him, being </a:t>
            </a:r>
            <a:r>
              <a:rPr lang="en-US" sz="2400" dirty="0">
                <a:latin typeface="Arial Black" panose="020B0A04020102020204" pitchFamily="34" charset="0"/>
              </a:rPr>
              <a:t>fruitful in every good work </a:t>
            </a:r>
            <a:r>
              <a:rPr lang="en-US" sz="2400" dirty="0"/>
              <a:t>and increasing in the knowledge of God;</a:t>
            </a:r>
          </a:p>
          <a:p>
            <a:r>
              <a:rPr lang="en-US" sz="2800" u="sng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11.</a:t>
            </a:r>
            <a:r>
              <a:rPr lang="en-US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  <a:t>strengthened with all might</a:t>
            </a:r>
            <a:r>
              <a:rPr lang="en-US" sz="2400" dirty="0">
                <a:solidFill>
                  <a:srgbClr val="C00000"/>
                </a:solidFill>
              </a:rPr>
              <a:t>, according to His glorious power, for all patience and longsuffering with joy;</a:t>
            </a:r>
          </a:p>
          <a:p>
            <a:r>
              <a:rPr lang="en-US" sz="3200" u="sng" dirty="0">
                <a:solidFill>
                  <a:schemeClr val="accent5">
                    <a:lumMod val="50000"/>
                  </a:schemeClr>
                </a:solidFill>
                <a:latin typeface="Arial Rounded MT Bold" panose="020F0704030504030204" pitchFamily="34" charset="0"/>
              </a:rPr>
              <a:t>12.</a:t>
            </a:r>
            <a:r>
              <a:rPr lang="en-US" sz="3200" dirty="0">
                <a:latin typeface="Arial Rounded MT Bold" panose="020F0704030504030204" pitchFamily="34" charset="0"/>
              </a:rPr>
              <a:t> </a:t>
            </a:r>
            <a:r>
              <a:rPr lang="en-US" sz="3200" dirty="0"/>
              <a:t> </a:t>
            </a:r>
            <a:r>
              <a:rPr lang="en-US" sz="2400" dirty="0"/>
              <a:t>giving thanks to the Father who has </a:t>
            </a:r>
            <a:r>
              <a:rPr lang="en-US" sz="2400" dirty="0">
                <a:latin typeface="Arial Black" panose="020B0A04020102020204" pitchFamily="34" charset="0"/>
              </a:rPr>
              <a:t>qualified us </a:t>
            </a:r>
            <a:r>
              <a:rPr lang="en-US" sz="2400" dirty="0"/>
              <a:t>to be partakers of the inheritance of the saints in the light.</a:t>
            </a:r>
          </a:p>
          <a:p>
            <a:r>
              <a:rPr lang="en-US" sz="3200" u="sng" dirty="0">
                <a:solidFill>
                  <a:schemeClr val="accent5">
                    <a:lumMod val="50000"/>
                  </a:schemeClr>
                </a:solidFill>
                <a:latin typeface="Arial Rounded MT Bold" panose="020F0704030504030204" pitchFamily="34" charset="0"/>
              </a:rPr>
              <a:t>13.</a:t>
            </a:r>
            <a:r>
              <a:rPr lang="en-US" sz="3200" dirty="0">
                <a:latin typeface="Arial Rounded MT Bold" panose="020F0704030504030204" pitchFamily="34" charset="0"/>
              </a:rPr>
              <a:t> </a:t>
            </a:r>
            <a:r>
              <a:rPr lang="en-US" sz="3200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He has </a:t>
            </a:r>
            <a:r>
              <a:rPr lang="en-US" sz="2400" dirty="0">
                <a:solidFill>
                  <a:srgbClr val="0070C0"/>
                </a:solidFill>
                <a:latin typeface="Arial Black" panose="020B0A04020102020204" pitchFamily="34" charset="0"/>
              </a:rPr>
              <a:t>delivered us </a:t>
            </a:r>
            <a:r>
              <a:rPr lang="en-US" sz="2400" dirty="0">
                <a:solidFill>
                  <a:srgbClr val="0070C0"/>
                </a:solidFill>
              </a:rPr>
              <a:t>from the power of darkness and </a:t>
            </a:r>
            <a:r>
              <a:rPr lang="en-US" sz="2400" dirty="0">
                <a:solidFill>
                  <a:srgbClr val="0070C0"/>
                </a:solidFill>
                <a:latin typeface="Arial Black" panose="020B0A04020102020204" pitchFamily="34" charset="0"/>
              </a:rPr>
              <a:t>conveyed us </a:t>
            </a:r>
            <a:r>
              <a:rPr lang="en-US" sz="2400" dirty="0">
                <a:solidFill>
                  <a:srgbClr val="0070C0"/>
                </a:solidFill>
              </a:rPr>
              <a:t>into the kingdom of the Son of His love,</a:t>
            </a:r>
          </a:p>
          <a:p>
            <a:r>
              <a:rPr lang="en-US" sz="3200" u="sng" dirty="0">
                <a:solidFill>
                  <a:schemeClr val="accent5">
                    <a:lumMod val="50000"/>
                  </a:schemeClr>
                </a:solidFill>
                <a:latin typeface="Arial Rounded MT Bold" panose="020F0704030504030204" pitchFamily="34" charset="0"/>
              </a:rPr>
              <a:t>14.</a:t>
            </a:r>
            <a:r>
              <a:rPr lang="en-US" sz="3200" dirty="0">
                <a:latin typeface="Arial Rounded MT Bold" panose="020F0704030504030204" pitchFamily="34" charset="0"/>
              </a:rPr>
              <a:t> </a:t>
            </a:r>
            <a:r>
              <a:rPr lang="en-US" sz="3200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in whom we have </a:t>
            </a:r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  <a:t>redemption</a:t>
            </a:r>
            <a:r>
              <a:rPr lang="en-US" sz="2400" dirty="0">
                <a:solidFill>
                  <a:srgbClr val="C00000"/>
                </a:solidFill>
              </a:rPr>
              <a:t> through His blood, the </a:t>
            </a:r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  <a:t>forgiveness</a:t>
            </a:r>
            <a:r>
              <a:rPr lang="en-US" sz="2400" dirty="0">
                <a:solidFill>
                  <a:srgbClr val="C00000"/>
                </a:solidFill>
              </a:rPr>
              <a:t> of sins.</a:t>
            </a:r>
          </a:p>
        </p:txBody>
      </p:sp>
    </p:spTree>
    <p:extLst>
      <p:ext uri="{BB962C8B-B14F-4D97-AF65-F5344CB8AC3E}">
        <p14:creationId xmlns:p14="http://schemas.microsoft.com/office/powerpoint/2010/main" val="1482249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86794" y="2133086"/>
            <a:ext cx="8297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3112" t="21263" r="23729" b="49217"/>
          <a:stretch/>
        </p:blipFill>
        <p:spPr>
          <a:xfrm>
            <a:off x="-22034" y="3152045"/>
            <a:ext cx="9166033" cy="28632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86475" y="3053616"/>
            <a:ext cx="384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Church of Christ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7932"/>
            <a:ext cx="9143999" cy="20928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Questions?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Want to learn more about the Bible?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will be glad to study the Bible with you.</a:t>
            </a:r>
          </a:p>
        </p:txBody>
      </p:sp>
      <p:sp>
        <p:nvSpPr>
          <p:cNvPr id="2" name="Rectangle 1"/>
          <p:cNvSpPr/>
          <p:nvPr/>
        </p:nvSpPr>
        <p:spPr>
          <a:xfrm>
            <a:off x="1602724" y="2179207"/>
            <a:ext cx="5867370" cy="1847248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43602"/>
            <a:ext cx="9166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newlebanoncoc.com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newlebanoncoc@gmail.com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8159" y="2123994"/>
            <a:ext cx="8297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0969" y="2981897"/>
            <a:ext cx="384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Church of Christ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1216" y="3478861"/>
            <a:ext cx="3264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Lebanon, OH</a:t>
            </a:r>
          </a:p>
        </p:txBody>
      </p:sp>
    </p:spTree>
    <p:extLst>
      <p:ext uri="{BB962C8B-B14F-4D97-AF65-F5344CB8AC3E}">
        <p14:creationId xmlns:p14="http://schemas.microsoft.com/office/powerpoint/2010/main" val="3678384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441</TotalTime>
  <Words>295</Words>
  <Application>Microsoft Office PowerPoint</Application>
  <PresentationFormat>On-screen Show (4:3)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Arial Black</vt:lpstr>
      <vt:lpstr>Arial Rounded MT Bold</vt:lpstr>
      <vt:lpstr>Arial Unicode MS</vt:lpstr>
      <vt:lpstr>Calibri</vt:lpstr>
      <vt:lpstr>Calibri Light</vt:lpstr>
      <vt:lpstr>Ink Free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ecurb hastings</dc:creator>
  <cp:lastModifiedBy>ecurb hastings</cp:lastModifiedBy>
  <cp:revision>31</cp:revision>
  <dcterms:created xsi:type="dcterms:W3CDTF">2025-08-19T19:05:23Z</dcterms:created>
  <dcterms:modified xsi:type="dcterms:W3CDTF">2026-10-23T21:21:57Z</dcterms:modified>
</cp:coreProperties>
</file>