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08" r:id="rId3"/>
    <p:sldMasterId id="2147483744" r:id="rId4"/>
    <p:sldMasterId id="2147483748" r:id="rId5"/>
  </p:sldMasterIdLst>
  <p:notesMasterIdLst>
    <p:notesMasterId r:id="rId24"/>
  </p:notesMasterIdLst>
  <p:sldIdLst>
    <p:sldId id="265" r:id="rId6"/>
    <p:sldId id="491" r:id="rId7"/>
    <p:sldId id="574" r:id="rId8"/>
    <p:sldId id="575" r:id="rId9"/>
    <p:sldId id="259" r:id="rId10"/>
    <p:sldId id="257" r:id="rId11"/>
    <p:sldId id="1005" r:id="rId12"/>
    <p:sldId id="1006" r:id="rId13"/>
    <p:sldId id="1009" r:id="rId14"/>
    <p:sldId id="858" r:id="rId15"/>
    <p:sldId id="546" r:id="rId16"/>
    <p:sldId id="1011" r:id="rId17"/>
    <p:sldId id="548" r:id="rId18"/>
    <p:sldId id="550" r:id="rId19"/>
    <p:sldId id="549" r:id="rId20"/>
    <p:sldId id="552" r:id="rId21"/>
    <p:sldId id="551" r:id="rId22"/>
    <p:sldId id="276"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GeKRBx7z8xjBpjxeLdGGpQ==" hashData="Gf/ZL1HUI+plJI8punmeodsapO57C6qE0mZI8uUx2TmhuFYu8K8QvfkueUh/k8NwGOLdsyW9Fy60mkEof+qFr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19" d="100"/>
          <a:sy n="119" d="100"/>
        </p:scale>
        <p:origin x="612" y="126"/>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0801AF-3EEC-4B9D-9A0C-673CD1CCCEE0}" type="datetimeFigureOut">
              <a:rPr lang="en-US" smtClean="0"/>
              <a:t>10/10/2026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20C0B-D68F-44CE-AE3B-0BD4C2A8F63E}" type="slidenum">
              <a:rPr lang="en-US" smtClean="0"/>
              <a:t>‹#›</a:t>
            </a:fld>
            <a:endParaRPr lang="en-US"/>
          </a:p>
        </p:txBody>
      </p:sp>
    </p:spTree>
    <p:extLst>
      <p:ext uri="{BB962C8B-B14F-4D97-AF65-F5344CB8AC3E}">
        <p14:creationId xmlns:p14="http://schemas.microsoft.com/office/powerpoint/2010/main" val="3349006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AF0E0-615B-7818-F948-D3D149F287CA}"/>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250FEB58-A17A-D7B1-2261-3CFDD7890F2B}"/>
              </a:ext>
            </a:extLst>
          </p:cNvPr>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a:extLst>
              <a:ext uri="{FF2B5EF4-FFF2-40B4-BE49-F238E27FC236}">
                <a16:creationId xmlns:a16="http://schemas.microsoft.com/office/drawing/2014/main" id="{C6AF0E08-6FF0-7ABB-DC7A-95B1BC8F5644}"/>
              </a:ext>
            </a:extLst>
          </p:cNvPr>
          <p:cNvSpPr>
            <a:spLocks noGrp="1" noRot="1" noChangeAspect="1" noChangeArrowheads="1" noTextEdit="1"/>
          </p:cNvSpPr>
          <p:nvPr>
            <p:ph type="sldImg"/>
          </p:nvPr>
        </p:nvSpPr>
        <p:spPr>
          <a:ln/>
        </p:spPr>
      </p:sp>
      <p:sp>
        <p:nvSpPr>
          <p:cNvPr id="106499" name="Rectangle 3">
            <a:extLst>
              <a:ext uri="{FF2B5EF4-FFF2-40B4-BE49-F238E27FC236}">
                <a16:creationId xmlns:a16="http://schemas.microsoft.com/office/drawing/2014/main" id="{26A100F2-CD4C-2B3D-DFC6-A1B7A1C2994D}"/>
              </a:ext>
            </a:extLst>
          </p:cNvPr>
          <p:cNvSpPr>
            <a:spLocks noGrp="1" noChangeArrowheads="1"/>
          </p:cNvSpPr>
          <p:nvPr>
            <p:ph type="body" idx="1"/>
          </p:nvPr>
        </p:nvSpPr>
        <p:spPr/>
        <p:txBody>
          <a:bodyPr/>
          <a:lstStyle/>
          <a:p>
            <a:pPr marL="0" indent="0" eaLnBrk="1" hangingPunct="1">
              <a:buFontTx/>
              <a:buNone/>
            </a:pPr>
            <a:r>
              <a:rPr lang="en-US" dirty="0"/>
              <a:t>Colossae was probably severely damaged in the same earthquake that hit Laodicea and Hierapolis circa AD 61. This is about the time when Paul wrote this letter to the Colossians, and since the city was not quickly rebuilt, it is unlikely that a pseudonymous writer would have chosen Colossae as a destination for a letter “from Paul” at a later date. This history supports the traditional view that Colossians is a genuine Pauline epistle. In later history, Colossae continued to mint coins from AD 150 to 250, when many people of the city moved to nearby </a:t>
            </a:r>
            <a:r>
              <a:rPr lang="en-US" dirty="0" err="1"/>
              <a:t>Chonae</a:t>
            </a:r>
            <a:r>
              <a:rPr lang="en-US" dirty="0"/>
              <a:t>. Saracens filled the abandoned area in the seventh and eighth centuries. The Turks destroyed the church building in the 12th century.</a:t>
            </a:r>
          </a:p>
          <a:p>
            <a:endParaRPr lang="en-US" sz="1200" dirty="0"/>
          </a:p>
          <a:p>
            <a:r>
              <a:rPr lang="en-US" sz="1200" dirty="0"/>
              <a:t>shs031215355</a:t>
            </a:r>
            <a:endParaRPr lang="en-US" dirty="0"/>
          </a:p>
        </p:txBody>
      </p:sp>
    </p:spTree>
    <p:extLst>
      <p:ext uri="{BB962C8B-B14F-4D97-AF65-F5344CB8AC3E}">
        <p14:creationId xmlns:p14="http://schemas.microsoft.com/office/powerpoint/2010/main" val="3282748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7AFC2-ABC4-290B-3B4C-5052B16E378B}"/>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7D8BA1A0-491E-A888-2E57-ECFC67D317F8}"/>
              </a:ext>
            </a:extLst>
          </p:cNvPr>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a:extLst>
              <a:ext uri="{FF2B5EF4-FFF2-40B4-BE49-F238E27FC236}">
                <a16:creationId xmlns:a16="http://schemas.microsoft.com/office/drawing/2014/main" id="{B272C0C7-BD40-D4E0-9FE3-81C1F2C74156}"/>
              </a:ext>
            </a:extLst>
          </p:cNvPr>
          <p:cNvSpPr>
            <a:spLocks noGrp="1" noRot="1" noChangeAspect="1" noChangeArrowheads="1" noTextEdit="1"/>
          </p:cNvSpPr>
          <p:nvPr>
            <p:ph type="sldImg"/>
          </p:nvPr>
        </p:nvSpPr>
        <p:spPr>
          <a:ln/>
        </p:spPr>
      </p:sp>
      <p:sp>
        <p:nvSpPr>
          <p:cNvPr id="106499" name="Rectangle 3">
            <a:extLst>
              <a:ext uri="{FF2B5EF4-FFF2-40B4-BE49-F238E27FC236}">
                <a16:creationId xmlns:a16="http://schemas.microsoft.com/office/drawing/2014/main" id="{EF87D5DD-35E8-0077-DDE7-B004E39217DB}"/>
              </a:ext>
            </a:extLst>
          </p:cNvPr>
          <p:cNvSpPr>
            <a:spLocks noGrp="1" noChangeArrowheads="1"/>
          </p:cNvSpPr>
          <p:nvPr>
            <p:ph type="body" idx="1"/>
          </p:nvPr>
        </p:nvSpPr>
        <p:spPr/>
        <p:txBody>
          <a:bodyPr/>
          <a:lstStyle/>
          <a:p>
            <a:pPr marL="0" indent="0" eaLnBrk="1" hangingPunct="1">
              <a:buFontTx/>
              <a:buNone/>
            </a:pPr>
            <a:r>
              <a:rPr lang="en-US" dirty="0"/>
              <a:t>Colossae was probably severely damaged in the same earthquake that hit Laodicea and Hierapolis circa AD 61. This is about the time when Paul wrote this letter to the Colossians, and since the city was not quickly rebuilt, it is unlikely that a pseudonymous writer would have chosen Colossae as a destination for a letter “from Paul” at a later date. This history supports the traditional view that Colossians is a genuine Pauline epistle. In later history, Colossae continued to mint coins from AD 150 to 250, when many people of the city moved to nearby </a:t>
            </a:r>
            <a:r>
              <a:rPr lang="en-US" dirty="0" err="1"/>
              <a:t>Chonae</a:t>
            </a:r>
            <a:r>
              <a:rPr lang="en-US" dirty="0"/>
              <a:t>. Saracens filled the abandoned area in the seventh and eighth centuries. The Turks destroyed the church building in the 12th century.</a:t>
            </a:r>
          </a:p>
          <a:p>
            <a:endParaRPr lang="en-US" sz="1200" dirty="0"/>
          </a:p>
          <a:p>
            <a:r>
              <a:rPr lang="en-US" sz="1200" dirty="0"/>
              <a:t>shs031215355</a:t>
            </a:r>
            <a:endParaRPr lang="en-US" dirty="0"/>
          </a:p>
        </p:txBody>
      </p:sp>
    </p:spTree>
    <p:extLst>
      <p:ext uri="{BB962C8B-B14F-4D97-AF65-F5344CB8AC3E}">
        <p14:creationId xmlns:p14="http://schemas.microsoft.com/office/powerpoint/2010/main" val="1144607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820256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403483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DABED5-DFFD-47C9-8E1A-6EEE62D3C275}"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765107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DABED5-DFFD-47C9-8E1A-6EEE62D3C275}"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2121912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DABED5-DFFD-47C9-8E1A-6EEE62D3C275}" type="datetimeFigureOut">
              <a:rPr lang="en-US" smtClean="0"/>
              <a:t>10/10/2026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1154536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DABED5-DFFD-47C9-8E1A-6EEE62D3C275}" type="datetimeFigureOut">
              <a:rPr lang="en-US" smtClean="0"/>
              <a:t>10/10/2026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588176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DABED5-DFFD-47C9-8E1A-6EEE62D3C275}" type="datetimeFigureOut">
              <a:rPr lang="en-US" smtClean="0"/>
              <a:t>10/10/2026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424365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DABED5-DFFD-47C9-8E1A-6EEE62D3C275}"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779966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DABED5-DFFD-47C9-8E1A-6EEE62D3C275}"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1961145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759251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903776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92896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834442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97531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426547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85604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920705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34537411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39656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972994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7430184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1272608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767641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291705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123291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315253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7655677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147931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461103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35618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21526722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1198060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1387537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C754077-4F67-407A-91D1-C0F87332270D}"/>
              </a:ext>
            </a:extLst>
          </p:cNvPr>
          <p:cNvSpPr/>
          <p:nvPr userDrawn="1"/>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7">
            <a:extLst>
              <a:ext uri="{FF2B5EF4-FFF2-40B4-BE49-F238E27FC236}">
                <a16:creationId xmlns:a16="http://schemas.microsoft.com/office/drawing/2014/main" id="{946CDFF6-DC76-4CE0-8A46-71F5DB7AC7D6}"/>
              </a:ext>
            </a:extLst>
          </p:cNvPr>
          <p:cNvSpPr>
            <a:spLocks noGrp="1"/>
          </p:cNvSpPr>
          <p:nvPr>
            <p:ph type="title" hasCustomPrompt="1"/>
          </p:nvPr>
        </p:nvSpPr>
        <p:spPr>
          <a:xfrm>
            <a:off x="0" y="3227832"/>
            <a:ext cx="9144000" cy="585216"/>
          </a:xfrm>
          <a:noFill/>
        </p:spPr>
        <p:txBody>
          <a:bodyPr anchor="ctr" anchorCtr="0">
            <a:noAutofit/>
          </a:bodyPr>
          <a:lstStyle>
            <a:lvl1pPr marL="0" algn="ctr" defTabSz="914400" rtl="0" eaLnBrk="1" fontAlgn="base" latinLnBrk="0" hangingPunct="1">
              <a:spcBef>
                <a:spcPct val="0"/>
              </a:spcBef>
              <a:spcAft>
                <a:spcPct val="0"/>
              </a:spcAft>
              <a:defRPr lang="en-US" sz="2800" b="1" i="0" cap="all" spc="300" baseline="0" dirty="0">
                <a:solidFill>
                  <a:srgbClr val="FEFFFF"/>
                </a:solidFill>
                <a:latin typeface="+mj-lt"/>
                <a:cs typeface="Calibri" panose="020F0502020204030204" pitchFamily="34" charset="0"/>
              </a:defRPr>
            </a:lvl1pPr>
          </a:lstStyle>
          <a:p>
            <a:r>
              <a:rPr lang="en-US" dirty="0"/>
              <a:t>Chapter</a:t>
            </a:r>
          </a:p>
        </p:txBody>
      </p:sp>
    </p:spTree>
    <p:extLst>
      <p:ext uri="{BB962C8B-B14F-4D97-AF65-F5344CB8AC3E}">
        <p14:creationId xmlns:p14="http://schemas.microsoft.com/office/powerpoint/2010/main" val="6833351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21C66B-4871-4E97-8C98-4AB1B90A13EB}"/>
              </a:ext>
            </a:extLst>
          </p:cNvPr>
          <p:cNvSpPr/>
          <p:nvPr userDrawn="1"/>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p:cNvSpPr>
            <a:spLocks noGrp="1"/>
          </p:cNvSpPr>
          <p:nvPr>
            <p:ph type="body" sz="quarter" idx="10" hasCustomPrompt="1"/>
          </p:nvPr>
        </p:nvSpPr>
        <p:spPr>
          <a:xfrm>
            <a:off x="0" y="6519672"/>
            <a:ext cx="8074152" cy="338328"/>
          </a:xfrm>
          <a:solidFill>
            <a:srgbClr val="010000"/>
          </a:solidFill>
        </p:spPr>
        <p:txBody>
          <a:bodyPr anchor="b" anchorCtr="0">
            <a:noAutofit/>
          </a:bodyPr>
          <a:lstStyle>
            <a:lvl1pPr marL="0" indent="0">
              <a:spcBef>
                <a:spcPts val="0"/>
              </a:spcBef>
              <a:buNone/>
              <a:defRPr sz="1600">
                <a:solidFill>
                  <a:srgbClr val="FEFFFF"/>
                </a:solidFill>
              </a:defRPr>
            </a:lvl1pPr>
          </a:lstStyle>
          <a:p>
            <a:pPr lvl="0"/>
            <a:r>
              <a:rPr lang="en-US" dirty="0"/>
              <a:t>Description</a:t>
            </a:r>
          </a:p>
        </p:txBody>
      </p:sp>
      <p:sp>
        <p:nvSpPr>
          <p:cNvPr id="15" name="Text Placeholder 14"/>
          <p:cNvSpPr>
            <a:spLocks noGrp="1"/>
          </p:cNvSpPr>
          <p:nvPr>
            <p:ph type="body" sz="quarter" idx="12" hasCustomPrompt="1"/>
          </p:nvPr>
        </p:nvSpPr>
        <p:spPr>
          <a:xfrm>
            <a:off x="8074152" y="6519672"/>
            <a:ext cx="1069848" cy="338328"/>
          </a:xfrm>
          <a:solidFill>
            <a:srgbClr val="010000"/>
          </a:solidFill>
        </p:spPr>
        <p:txBody>
          <a:bodyPr anchor="b" anchorCtr="0">
            <a:noAutofit/>
          </a:bodyPr>
          <a:lstStyle>
            <a:lvl1pPr marL="342900" indent="-342900" algn="r">
              <a:spcBef>
                <a:spcPts val="0"/>
              </a:spcBef>
              <a:buFont typeface="+mj-lt"/>
              <a:buNone/>
              <a:defRPr lang="en-US" sz="1600" kern="1200" dirty="0">
                <a:solidFill>
                  <a:srgbClr val="FEFFFF"/>
                </a:solidFill>
                <a:latin typeface="+mn-lt"/>
                <a:ea typeface="+mn-ea"/>
                <a:cs typeface="+mn-cs"/>
              </a:defRPr>
            </a:lvl1pPr>
          </a:lstStyle>
          <a:p>
            <a:pPr marL="0" lvl="0" indent="0" algn="r" defTabSz="914400" rtl="0" eaLnBrk="1" latinLnBrk="0" hangingPunct="1">
              <a:spcBef>
                <a:spcPct val="20000"/>
              </a:spcBef>
            </a:pPr>
            <a:r>
              <a:rPr lang="en-US" dirty="0"/>
              <a:t>1:1</a:t>
            </a:r>
          </a:p>
        </p:txBody>
      </p:sp>
      <p:sp>
        <p:nvSpPr>
          <p:cNvPr id="18" name="Title 17"/>
          <p:cNvSpPr>
            <a:spLocks noGrp="1"/>
          </p:cNvSpPr>
          <p:nvPr>
            <p:ph type="title"/>
          </p:nvPr>
        </p:nvSpPr>
        <p:spPr>
          <a:xfrm>
            <a:off x="0" y="0"/>
            <a:ext cx="9144000" cy="369332"/>
          </a:xfrm>
          <a:solidFill>
            <a:srgbClr val="000000"/>
          </a:solidFill>
        </p:spPr>
        <p:txBody>
          <a:bodyPr anchor="ctr" anchorCtr="0">
            <a:noAutofit/>
          </a:bodyPr>
          <a:lstStyle>
            <a:lvl1pPr marL="0" algn="l" defTabSz="914400" rtl="0" eaLnBrk="1" fontAlgn="base" latinLnBrk="0" hangingPunct="1">
              <a:spcBef>
                <a:spcPct val="0"/>
              </a:spcBef>
              <a:spcAft>
                <a:spcPct val="0"/>
              </a:spcAft>
              <a:defRPr lang="en-US" sz="1800" i="1" dirty="0">
                <a:solidFill>
                  <a:srgbClr val="FEFFFF"/>
                </a:solidFill>
                <a:latin typeface="Calibri" panose="020F0502020204030204" pitchFamily="34" charset="0"/>
                <a:cs typeface="Calibri" panose="020F050202020403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0824530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0" y="6519672"/>
            <a:ext cx="8074152" cy="338328"/>
          </a:xfrm>
          <a:solidFill>
            <a:schemeClr val="bg1"/>
          </a:solidFill>
        </p:spPr>
        <p:txBody>
          <a:bodyPr>
            <a:spAutoFit/>
          </a:bodyPr>
          <a:lstStyle>
            <a:lvl1pPr marL="0" indent="0">
              <a:spcBef>
                <a:spcPts val="0"/>
              </a:spcBef>
              <a:buNone/>
              <a:defRPr sz="1600"/>
            </a:lvl1pPr>
          </a:lstStyle>
          <a:p>
            <a:pPr lvl="0"/>
            <a:r>
              <a:rPr lang="en-US" dirty="0"/>
              <a:t>Description</a:t>
            </a:r>
          </a:p>
        </p:txBody>
      </p:sp>
      <p:sp>
        <p:nvSpPr>
          <p:cNvPr id="15" name="Text Placeholder 14"/>
          <p:cNvSpPr>
            <a:spLocks noGrp="1"/>
          </p:cNvSpPr>
          <p:nvPr>
            <p:ph type="body" sz="quarter" idx="12" hasCustomPrompt="1"/>
          </p:nvPr>
        </p:nvSpPr>
        <p:spPr>
          <a:xfrm>
            <a:off x="8074152" y="6519672"/>
            <a:ext cx="1069848" cy="338328"/>
          </a:xfrm>
          <a:solidFill>
            <a:schemeClr val="bg1"/>
          </a:solidFill>
        </p:spPr>
        <p:txBody>
          <a:bodyPr>
            <a:spAutoFit/>
          </a:bodyPr>
          <a:lstStyle>
            <a:lvl1pPr marL="342900" indent="-342900" algn="r">
              <a:spcBef>
                <a:spcPts val="0"/>
              </a:spcBef>
              <a:buFont typeface="+mj-lt"/>
              <a:buNone/>
              <a:defRPr lang="en-US" sz="1600" kern="1200" dirty="0">
                <a:solidFill>
                  <a:schemeClr val="tx1"/>
                </a:solidFill>
                <a:latin typeface="+mn-lt"/>
                <a:ea typeface="+mn-ea"/>
                <a:cs typeface="+mn-cs"/>
              </a:defRPr>
            </a:lvl1pPr>
          </a:lstStyle>
          <a:p>
            <a:pPr marL="0" lvl="0" indent="0" algn="r" defTabSz="914400" rtl="0" eaLnBrk="1" latinLnBrk="0" hangingPunct="1">
              <a:spcBef>
                <a:spcPct val="20000"/>
              </a:spcBef>
            </a:pPr>
            <a:r>
              <a:rPr lang="en-US" dirty="0"/>
              <a:t>1:1</a:t>
            </a:r>
          </a:p>
        </p:txBody>
      </p:sp>
      <p:sp>
        <p:nvSpPr>
          <p:cNvPr id="18" name="Title 17"/>
          <p:cNvSpPr>
            <a:spLocks noGrp="1"/>
          </p:cNvSpPr>
          <p:nvPr>
            <p:ph type="title"/>
          </p:nvPr>
        </p:nvSpPr>
        <p:spPr>
          <a:xfrm>
            <a:off x="0" y="0"/>
            <a:ext cx="9144000" cy="365760"/>
          </a:xfrm>
          <a:solidFill>
            <a:schemeClr val="bg1"/>
          </a:solidFill>
        </p:spPr>
        <p:txBody>
          <a:bodyPr anchor="t" anchorCtr="0">
            <a:spAutoFit/>
          </a:bodyPr>
          <a:lstStyle>
            <a:lvl1pPr marL="0" algn="l" defTabSz="914400" rtl="0" eaLnBrk="1" fontAlgn="base" latinLnBrk="0" hangingPunct="1">
              <a:spcBef>
                <a:spcPct val="0"/>
              </a:spcBef>
              <a:spcAft>
                <a:spcPct val="0"/>
              </a:spcAft>
              <a:defRPr lang="en-US" sz="1800" i="1" kern="1200" dirty="0">
                <a:solidFill>
                  <a:schemeClr val="tx1"/>
                </a:solidFill>
                <a:effectLst>
                  <a:glow rad="76200">
                    <a:schemeClr val="bg1">
                      <a:alpha val="60000"/>
                    </a:schemeClr>
                  </a:glow>
                </a:effectLst>
                <a:latin typeface="Calibri" pitchFamily="34" charset="0"/>
                <a:ea typeface="+mn-ea"/>
                <a:cs typeface="Calibr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106188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DD6EFB2-4224-4C63-8F1A-D0693ED6387F}" type="slidenum">
              <a:rPr lang="en-US"/>
              <a:pPr>
                <a:defRPr/>
              </a:pPr>
              <a:t>‹#›</a:t>
            </a:fld>
            <a:endParaRPr lang="en-US" dirty="0"/>
          </a:p>
        </p:txBody>
      </p:sp>
    </p:spTree>
    <p:extLst>
      <p:ext uri="{BB962C8B-B14F-4D97-AF65-F5344CB8AC3E}">
        <p14:creationId xmlns:p14="http://schemas.microsoft.com/office/powerpoint/2010/main" val="3732475359"/>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8E72128-24F4-470D-8406-A19D4F2FB68F}" type="slidenum">
              <a:rPr lang="en-US"/>
              <a:pPr>
                <a:defRPr/>
              </a:pPr>
              <a:t>‹#›</a:t>
            </a:fld>
            <a:endParaRPr lang="en-US" dirty="0"/>
          </a:p>
        </p:txBody>
      </p:sp>
    </p:spTree>
    <p:extLst>
      <p:ext uri="{BB962C8B-B14F-4D97-AF65-F5344CB8AC3E}">
        <p14:creationId xmlns:p14="http://schemas.microsoft.com/office/powerpoint/2010/main" val="3645447590"/>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F87B14F-6A93-42FC-869F-8AF419E3C5FD}" type="slidenum">
              <a:rPr lang="en-US"/>
              <a:pPr>
                <a:defRPr/>
              </a:pPr>
              <a:t>‹#›</a:t>
            </a:fld>
            <a:endParaRPr lang="en-US" dirty="0"/>
          </a:p>
        </p:txBody>
      </p:sp>
    </p:spTree>
    <p:extLst>
      <p:ext uri="{BB962C8B-B14F-4D97-AF65-F5344CB8AC3E}">
        <p14:creationId xmlns:p14="http://schemas.microsoft.com/office/powerpoint/2010/main" val="206343121"/>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04D8015-0D2A-421C-8553-FB91ED11C09C}" type="slidenum">
              <a:rPr lang="en-US"/>
              <a:pPr>
                <a:defRPr/>
              </a:pPr>
              <a:t>‹#›</a:t>
            </a:fld>
            <a:endParaRPr lang="en-US" dirty="0"/>
          </a:p>
        </p:txBody>
      </p:sp>
    </p:spTree>
    <p:extLst>
      <p:ext uri="{BB962C8B-B14F-4D97-AF65-F5344CB8AC3E}">
        <p14:creationId xmlns:p14="http://schemas.microsoft.com/office/powerpoint/2010/main" val="461158032"/>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972E6BC9-ADEE-4BAF-AEC4-8D16E12AC18D}" type="slidenum">
              <a:rPr lang="en-US"/>
              <a:pPr>
                <a:defRPr/>
              </a:pPr>
              <a:t>‹#›</a:t>
            </a:fld>
            <a:endParaRPr lang="en-US" dirty="0"/>
          </a:p>
        </p:txBody>
      </p:sp>
    </p:spTree>
    <p:extLst>
      <p:ext uri="{BB962C8B-B14F-4D97-AF65-F5344CB8AC3E}">
        <p14:creationId xmlns:p14="http://schemas.microsoft.com/office/powerpoint/2010/main" val="1383338712"/>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E5D047EA-4543-46B2-82E9-934335E5F96C}" type="slidenum">
              <a:rPr lang="en-US"/>
              <a:pPr>
                <a:defRPr/>
              </a:pPr>
              <a:t>‹#›</a:t>
            </a:fld>
            <a:endParaRPr lang="en-US" dirty="0"/>
          </a:p>
        </p:txBody>
      </p:sp>
    </p:spTree>
    <p:extLst>
      <p:ext uri="{BB962C8B-B14F-4D97-AF65-F5344CB8AC3E}">
        <p14:creationId xmlns:p14="http://schemas.microsoft.com/office/powerpoint/2010/main" val="1824821066"/>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769E6B89-6976-428D-9F1B-FBEFF45BFA43}" type="slidenum">
              <a:rPr lang="en-US"/>
              <a:pPr>
                <a:defRPr/>
              </a:pPr>
              <a:t>‹#›</a:t>
            </a:fld>
            <a:endParaRPr lang="en-US" dirty="0"/>
          </a:p>
        </p:txBody>
      </p:sp>
    </p:spTree>
    <p:extLst>
      <p:ext uri="{BB962C8B-B14F-4D97-AF65-F5344CB8AC3E}">
        <p14:creationId xmlns:p14="http://schemas.microsoft.com/office/powerpoint/2010/main" val="2933276932"/>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2AA7D22-77B2-48F8-8CA4-3819324E9E9E}" type="slidenum">
              <a:rPr lang="en-US"/>
              <a:pPr>
                <a:defRPr/>
              </a:pPr>
              <a:t>‹#›</a:t>
            </a:fld>
            <a:endParaRPr lang="en-US" dirty="0"/>
          </a:p>
        </p:txBody>
      </p:sp>
    </p:spTree>
    <p:extLst>
      <p:ext uri="{BB962C8B-B14F-4D97-AF65-F5344CB8AC3E}">
        <p14:creationId xmlns:p14="http://schemas.microsoft.com/office/powerpoint/2010/main" val="239901994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FECA1FD8-9B44-4196-A6B2-51F5A66179A6}" type="slidenum">
              <a:rPr lang="en-US"/>
              <a:pPr>
                <a:defRPr/>
              </a:pPr>
              <a:t>‹#›</a:t>
            </a:fld>
            <a:endParaRPr lang="en-US" dirty="0"/>
          </a:p>
        </p:txBody>
      </p:sp>
    </p:spTree>
    <p:extLst>
      <p:ext uri="{BB962C8B-B14F-4D97-AF65-F5344CB8AC3E}">
        <p14:creationId xmlns:p14="http://schemas.microsoft.com/office/powerpoint/2010/main" val="2143662633"/>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EC8E9D5-748F-4C15-8C3F-19976FB07309}" type="slidenum">
              <a:rPr lang="en-US"/>
              <a:pPr>
                <a:defRPr/>
              </a:pPr>
              <a:t>‹#›</a:t>
            </a:fld>
            <a:endParaRPr lang="en-US" dirty="0"/>
          </a:p>
        </p:txBody>
      </p:sp>
    </p:spTree>
    <p:extLst>
      <p:ext uri="{BB962C8B-B14F-4D97-AF65-F5344CB8AC3E}">
        <p14:creationId xmlns:p14="http://schemas.microsoft.com/office/powerpoint/2010/main" val="798141292"/>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9D3066B-05CC-438C-956C-882962DD05F9}" type="slidenum">
              <a:rPr lang="en-US"/>
              <a:pPr>
                <a:defRPr/>
              </a:pPr>
              <a:t>‹#›</a:t>
            </a:fld>
            <a:endParaRPr lang="en-US" dirty="0"/>
          </a:p>
        </p:txBody>
      </p:sp>
    </p:spTree>
    <p:extLst>
      <p:ext uri="{BB962C8B-B14F-4D97-AF65-F5344CB8AC3E}">
        <p14:creationId xmlns:p14="http://schemas.microsoft.com/office/powerpoint/2010/main" val="220912241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jpe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DABED5-DFFD-47C9-8E1A-6EEE62D3C275}" type="datetimeFigureOut">
              <a:rPr lang="en-US" smtClean="0"/>
              <a:t>10/10/2026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13EE42-34CC-42C4-A54D-966296F9059B}" type="slidenum">
              <a:rPr lang="en-US" smtClean="0"/>
              <a:t>‹#›</a:t>
            </a:fld>
            <a:endParaRPr lang="en-US"/>
          </a:p>
        </p:txBody>
      </p:sp>
    </p:spTree>
    <p:extLst>
      <p:ext uri="{BB962C8B-B14F-4D97-AF65-F5344CB8AC3E}">
        <p14:creationId xmlns:p14="http://schemas.microsoft.com/office/powerpoint/2010/main" val="4203334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61408-B059-4BE3-9B18-E2EA024F5496}" type="datetimeFigureOut">
              <a:rPr lang="en-US" smtClean="0"/>
              <a:t>10/10/2026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55853B-0D88-4491-8C47-0F7D0AB63E77}" type="slidenum">
              <a:rPr lang="en-US" smtClean="0"/>
              <a:t>‹#›</a:t>
            </a:fld>
            <a:endParaRPr lang="en-US" dirty="0"/>
          </a:p>
        </p:txBody>
      </p:sp>
    </p:spTree>
    <p:extLst>
      <p:ext uri="{BB962C8B-B14F-4D97-AF65-F5344CB8AC3E}">
        <p14:creationId xmlns:p14="http://schemas.microsoft.com/office/powerpoint/2010/main" val="18055921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BC3792-2440-40FD-9B76-92D5F06CAC8C}" type="datetimeFigureOut">
              <a:rPr lang="en-US" smtClean="0"/>
              <a:t>10/10/2026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1DB039-D147-4386-BC2D-5E6DB0D999C4}" type="slidenum">
              <a:rPr lang="en-US" smtClean="0"/>
              <a:t>‹#›</a:t>
            </a:fld>
            <a:endParaRPr lang="en-US" dirty="0"/>
          </a:p>
        </p:txBody>
      </p:sp>
    </p:spTree>
    <p:extLst>
      <p:ext uri="{BB962C8B-B14F-4D97-AF65-F5344CB8AC3E}">
        <p14:creationId xmlns:p14="http://schemas.microsoft.com/office/powerpoint/2010/main" val="172664491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643A83-CC93-44D9-BC3E-EFDFB76602A7}" type="datetimeFigureOut">
              <a:rPr lang="en-US" smtClean="0"/>
              <a:t>10/10/2026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036866-7909-4FA5-8D06-7EA27414A1CE}" type="slidenum">
              <a:rPr lang="en-US" smtClean="0"/>
              <a:t>‹#›</a:t>
            </a:fld>
            <a:endParaRPr lang="en-US"/>
          </a:p>
        </p:txBody>
      </p:sp>
    </p:spTree>
    <p:extLst>
      <p:ext uri="{BB962C8B-B14F-4D97-AF65-F5344CB8AC3E}">
        <p14:creationId xmlns:p14="http://schemas.microsoft.com/office/powerpoint/2010/main" val="3654079794"/>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dirty="0">
                <a:solidFill>
                  <a:srgbClr val="000000"/>
                </a:solidFill>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solidFill>
                  <a:srgbClr val="000000"/>
                </a:solidFill>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pPr fontAlgn="base">
              <a:spcBef>
                <a:spcPct val="0"/>
              </a:spcBef>
              <a:spcAft>
                <a:spcPct val="0"/>
              </a:spcAft>
              <a:defRPr/>
            </a:pPr>
            <a:fld id="{54D2D950-DDA7-4449-AA6A-AB4F80C5B740}" type="slidenum">
              <a:rPr lang="en-US"/>
              <a:pPr fontAlgn="base">
                <a:spcBef>
                  <a:spcPct val="0"/>
                </a:spcBef>
                <a:spcAft>
                  <a:spcPct val="0"/>
                </a:spcAft>
                <a:defRPr/>
              </a:pPr>
              <a:t>‹#›</a:t>
            </a:fld>
            <a:endParaRPr lang="en-US" dirty="0"/>
          </a:p>
        </p:txBody>
      </p:sp>
    </p:spTree>
    <p:extLst>
      <p:ext uri="{BB962C8B-B14F-4D97-AF65-F5344CB8AC3E}">
        <p14:creationId xmlns:p14="http://schemas.microsoft.com/office/powerpoint/2010/main" val="2076596628"/>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ransition>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43.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23112" t="21263" r="23729" b="49217"/>
          <a:stretch/>
        </p:blipFill>
        <p:spPr>
          <a:xfrm>
            <a:off x="0" y="3994733"/>
            <a:ext cx="9166033" cy="2863273"/>
          </a:xfrm>
          <a:prstGeom prst="rect">
            <a:avLst/>
          </a:prstGeom>
        </p:spPr>
      </p:pic>
      <p:sp>
        <p:nvSpPr>
          <p:cNvPr id="7" name="Rectangle 6"/>
          <p:cNvSpPr/>
          <p:nvPr/>
        </p:nvSpPr>
        <p:spPr>
          <a:xfrm>
            <a:off x="887505" y="1030940"/>
            <a:ext cx="7512423" cy="601505"/>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p:cNvSpPr txBox="1"/>
          <p:nvPr/>
        </p:nvSpPr>
        <p:spPr>
          <a:xfrm>
            <a:off x="582706" y="1021974"/>
            <a:ext cx="7745505"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New Lebanon  </a:t>
            </a:r>
            <a:r>
              <a:rPr kumimoji="0" lang="en-US" sz="3600" b="0" i="1" u="none" strike="noStrike" kern="1200" cap="none" spc="0" normalizeH="0" baseline="0" noProof="0" dirty="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Church of Christ</a:t>
            </a:r>
          </a:p>
        </p:txBody>
      </p:sp>
      <p:sp>
        <p:nvSpPr>
          <p:cNvPr id="3" name="TextBox 2"/>
          <p:cNvSpPr txBox="1"/>
          <p:nvPr/>
        </p:nvSpPr>
        <p:spPr>
          <a:xfrm>
            <a:off x="89647" y="54762"/>
            <a:ext cx="8857129"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Welcome to our services</a:t>
            </a:r>
          </a:p>
        </p:txBody>
      </p:sp>
      <p:sp>
        <p:nvSpPr>
          <p:cNvPr id="10" name="TextBox 9"/>
          <p:cNvSpPr txBox="1"/>
          <p:nvPr/>
        </p:nvSpPr>
        <p:spPr>
          <a:xfrm>
            <a:off x="1" y="5648735"/>
            <a:ext cx="9144000"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002060"/>
                </a:solidFill>
                <a:effectLst/>
                <a:uLnTx/>
                <a:uFillTx/>
                <a:latin typeface="Ink Free" panose="03080402000500000000" pitchFamily="66" charset="0"/>
                <a:ea typeface="+mn-ea"/>
                <a:cs typeface="+mn-cs"/>
              </a:rPr>
              <a:t>Please Come Back Again</a:t>
            </a:r>
          </a:p>
        </p:txBody>
      </p:sp>
      <p:sp>
        <p:nvSpPr>
          <p:cNvPr id="4" name="TextBox 3"/>
          <p:cNvSpPr txBox="1"/>
          <p:nvPr/>
        </p:nvSpPr>
        <p:spPr>
          <a:xfrm>
            <a:off x="0" y="1891555"/>
            <a:ext cx="914400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Simply Christians.</a:t>
            </a:r>
          </a:p>
        </p:txBody>
      </p:sp>
      <p:sp>
        <p:nvSpPr>
          <p:cNvPr id="5" name="TextBox 4"/>
          <p:cNvSpPr txBox="1"/>
          <p:nvPr/>
        </p:nvSpPr>
        <p:spPr>
          <a:xfrm>
            <a:off x="0" y="2348652"/>
            <a:ext cx="916603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Our Emphasis is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Spiritual, Not Material or Social</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 name="TextBox 10"/>
          <p:cNvSpPr txBox="1"/>
          <p:nvPr/>
        </p:nvSpPr>
        <p:spPr>
          <a:xfrm>
            <a:off x="0" y="2820287"/>
            <a:ext cx="9081247"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striving to be The Same Church as Described in The New Testament.</a:t>
            </a:r>
          </a:p>
        </p:txBody>
      </p:sp>
    </p:spTree>
    <p:extLst>
      <p:ext uri="{BB962C8B-B14F-4D97-AF65-F5344CB8AC3E}">
        <p14:creationId xmlns:p14="http://schemas.microsoft.com/office/powerpoint/2010/main" val="1862796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9E91848-AEE0-7790-2308-C015113C534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2987B13-E495-7227-4754-261BBB58C7EE}"/>
              </a:ext>
            </a:extLst>
          </p:cNvPr>
          <p:cNvSpPr txBox="1"/>
          <p:nvPr/>
        </p:nvSpPr>
        <p:spPr>
          <a:xfrm>
            <a:off x="0" y="287809"/>
            <a:ext cx="9144000" cy="1446550"/>
          </a:xfrm>
          <a:prstGeom prst="rect">
            <a:avLst/>
          </a:prstGeom>
          <a:solidFill>
            <a:schemeClr val="tx1"/>
          </a:solidFill>
        </p:spPr>
        <p:txBody>
          <a:bodyPr wrap="square" rtlCol="0">
            <a:spAutoFit/>
          </a:bodyPr>
          <a:lstStyle/>
          <a:p>
            <a:pPr algn="ctr"/>
            <a:r>
              <a:rPr lang="en-US" sz="4400" dirty="0">
                <a:solidFill>
                  <a:schemeClr val="bg1"/>
                </a:solidFill>
              </a:rPr>
              <a:t>Lesson Four – </a:t>
            </a:r>
          </a:p>
          <a:p>
            <a:pPr algn="ctr"/>
            <a:r>
              <a:rPr lang="en-US" sz="4400" dirty="0">
                <a:solidFill>
                  <a:schemeClr val="bg1"/>
                </a:solidFill>
              </a:rPr>
              <a:t>Paul’s Concern For The Brethren</a:t>
            </a:r>
          </a:p>
        </p:txBody>
      </p:sp>
      <p:pic>
        <p:nvPicPr>
          <p:cNvPr id="4" name="Picture 2">
            <a:extLst>
              <a:ext uri="{FF2B5EF4-FFF2-40B4-BE49-F238E27FC236}">
                <a16:creationId xmlns:a16="http://schemas.microsoft.com/office/drawing/2014/main" id="{CF436B5D-56C3-6BC5-DCFD-5C3C707BE4A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7818" b="80782" l="19562" r="85329">
                        <a14:foregroundMark x1="24452" y1="28013" x2="50084" y2="76221"/>
                        <a14:foregroundMark x1="53794" y1="76710" x2="46037" y2="80782"/>
                        <a14:foregroundMark x1="40978" y1="62052" x2="22766" y2="78176"/>
                        <a14:foregroundMark x1="35582" y1="43160" x2="21248" y2="60261"/>
                        <a14:foregroundMark x1="38786" y1="57492" x2="19562" y2="70033"/>
                        <a14:foregroundMark x1="45700" y1="66938" x2="29005" y2="79479"/>
                        <a14:foregroundMark x1="47723" y1="74593" x2="41821" y2="79153"/>
                        <a14:foregroundMark x1="55818" y1="77199" x2="52951" y2="79805"/>
                        <a14:foregroundMark x1="59191" y1="76710" x2="64081" y2="79316"/>
                        <a14:foregroundMark x1="57504" y1="77524" x2="59696" y2="79642"/>
                        <a14:foregroundMark x1="62563" y1="76384" x2="71332" y2="79967"/>
                        <a14:foregroundMark x1="24621" y1="33550" x2="23103" y2="63844"/>
                        <a14:foregroundMark x1="35582" y1="16938" x2="36256" y2="21987"/>
                        <a14:foregroundMark x1="26981" y1="28013" x2="35750" y2="20521"/>
                      </a14:backgroundRemoval>
                    </a14:imgEffect>
                  </a14:imgLayer>
                </a14:imgProps>
              </a:ext>
              <a:ext uri="{28A0092B-C50C-407E-A947-70E740481C1C}">
                <a14:useLocalDpi xmlns:a14="http://schemas.microsoft.com/office/drawing/2010/main" val="0"/>
              </a:ext>
            </a:extLst>
          </a:blip>
          <a:srcRect l="23720" t="8221" r="14258" b="20683"/>
          <a:stretch/>
        </p:blipFill>
        <p:spPr bwMode="auto">
          <a:xfrm>
            <a:off x="0" y="2420983"/>
            <a:ext cx="3738386" cy="4437018"/>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a:extLst>
              <a:ext uri="{FF2B5EF4-FFF2-40B4-BE49-F238E27FC236}">
                <a16:creationId xmlns:a16="http://schemas.microsoft.com/office/drawing/2014/main" id="{BDB1C477-81F2-1DB0-FC74-0CAA1C69C23E}"/>
              </a:ext>
            </a:extLst>
          </p:cNvPr>
          <p:cNvSpPr txBox="1"/>
          <p:nvPr/>
        </p:nvSpPr>
        <p:spPr>
          <a:xfrm>
            <a:off x="3809998" y="2269953"/>
            <a:ext cx="5133474" cy="4314707"/>
          </a:xfrm>
          <a:prstGeom prst="rect">
            <a:avLst/>
          </a:prstGeom>
          <a:noFill/>
        </p:spPr>
        <p:txBody>
          <a:bodyPr wrap="square">
            <a:spAutoFit/>
          </a:bodyPr>
          <a:lstStyle/>
          <a:p>
            <a:pPr marL="0" marR="0">
              <a:lnSpc>
                <a:spcPct val="115000"/>
              </a:lnSpc>
              <a:spcAft>
                <a:spcPts val="800"/>
              </a:spcAft>
              <a:buNone/>
            </a:pPr>
            <a:r>
              <a:rPr lang="en-US" sz="2400" kern="100" dirty="0">
                <a:solidFill>
                  <a:schemeClr val="bg1"/>
                </a:solidFill>
                <a:effectLst/>
                <a:latin typeface="Franklin Gothic Demi Cond" panose="020B0706030402020204" pitchFamily="34" charset="0"/>
                <a:ea typeface="Calibri" panose="020F0502020204030204" pitchFamily="34" charset="0"/>
                <a:cs typeface="Times New Roman" panose="02020603050405020304" pitchFamily="18" charset="0"/>
              </a:rPr>
              <a:t>Colossians 2:1 </a:t>
            </a:r>
            <a:r>
              <a:rPr lang="en-US"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For I want you to know what a great conflict I have for you and those in Laodicea, and for as many as have not seen my face in the flesh, 2 that their hearts may be encouraged, being knit together in love, and attaining to all riches of the full assurance of understanding, to the knowledge of the mystery of God, both of the Father and of Christ,</a:t>
            </a:r>
          </a:p>
        </p:txBody>
      </p:sp>
    </p:spTree>
    <p:extLst>
      <p:ext uri="{BB962C8B-B14F-4D97-AF65-F5344CB8AC3E}">
        <p14:creationId xmlns:p14="http://schemas.microsoft.com/office/powerpoint/2010/main" val="1482249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9D2FF-0ABC-07EF-41A6-6BE3DC4F51D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3F59179-508C-0D31-0E3E-2AF010093C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1344" y="1381899"/>
            <a:ext cx="3800396" cy="285029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a:extLst>
              <a:ext uri="{FF2B5EF4-FFF2-40B4-BE49-F238E27FC236}">
                <a16:creationId xmlns:a16="http://schemas.microsoft.com/office/drawing/2014/main" id="{5CACC114-5B47-94DB-3FB2-2A3AC2E8CDB0}"/>
              </a:ext>
            </a:extLst>
          </p:cNvPr>
          <p:cNvSpPr>
            <a:spLocks noGrp="1"/>
          </p:cNvSpPr>
          <p:nvPr>
            <p:ph type="title"/>
          </p:nvPr>
        </p:nvSpPr>
        <p:spPr>
          <a:xfrm>
            <a:off x="0" y="175260"/>
            <a:ext cx="9144000" cy="369332"/>
          </a:xfrm>
        </p:spPr>
        <p:txBody>
          <a:bodyPr/>
          <a:lstStyle/>
          <a:p>
            <a:pPr algn="ctr"/>
            <a:r>
              <a:rPr lang="en-US" i="0" dirty="0"/>
              <a:t>To the saints and faithful brothers in Christ who are at Colossae</a:t>
            </a:r>
          </a:p>
        </p:txBody>
      </p:sp>
      <p:sp>
        <p:nvSpPr>
          <p:cNvPr id="10" name="TextBox 9">
            <a:extLst>
              <a:ext uri="{FF2B5EF4-FFF2-40B4-BE49-F238E27FC236}">
                <a16:creationId xmlns:a16="http://schemas.microsoft.com/office/drawing/2014/main" id="{186F908A-D1BB-D41A-BF54-74045C1F5104}"/>
              </a:ext>
            </a:extLst>
          </p:cNvPr>
          <p:cNvSpPr txBox="1"/>
          <p:nvPr/>
        </p:nvSpPr>
        <p:spPr>
          <a:xfrm>
            <a:off x="0" y="464820"/>
            <a:ext cx="914400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a:ea typeface="+mn-ea"/>
                <a:cs typeface="+mn-cs"/>
              </a:rPr>
              <a:t>Lesson One – He Is my Everything</a:t>
            </a:r>
          </a:p>
        </p:txBody>
      </p:sp>
      <p:sp>
        <p:nvSpPr>
          <p:cNvPr id="4" name="TextBox 3">
            <a:extLst>
              <a:ext uri="{FF2B5EF4-FFF2-40B4-BE49-F238E27FC236}">
                <a16:creationId xmlns:a16="http://schemas.microsoft.com/office/drawing/2014/main" id="{A6B51B23-7587-890D-3D75-5974A74786FE}"/>
              </a:ext>
            </a:extLst>
          </p:cNvPr>
          <p:cNvSpPr txBox="1"/>
          <p:nvPr/>
        </p:nvSpPr>
        <p:spPr>
          <a:xfrm>
            <a:off x="830580" y="4556760"/>
            <a:ext cx="8229600" cy="206210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He Is My Everything. He Is My All.</a:t>
            </a:r>
            <a:b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He Is My Everything, Both Great And Small.</a:t>
            </a:r>
            <a:b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He Gave His Life For Me, Made Everything New.</a:t>
            </a:r>
            <a:b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He Is My Everything. Now How About You?</a:t>
            </a:r>
          </a:p>
        </p:txBody>
      </p:sp>
    </p:spTree>
    <p:extLst>
      <p:ext uri="{BB962C8B-B14F-4D97-AF65-F5344CB8AC3E}">
        <p14:creationId xmlns:p14="http://schemas.microsoft.com/office/powerpoint/2010/main" val="4107889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2BF27-CC6D-80CA-4DED-4BD108950D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EEF696-3979-D928-ED4E-DA70948D1522}"/>
              </a:ext>
            </a:extLst>
          </p:cNvPr>
          <p:cNvSpPr>
            <a:spLocks noGrp="1"/>
          </p:cNvSpPr>
          <p:nvPr>
            <p:ph type="title"/>
          </p:nvPr>
        </p:nvSpPr>
        <p:spPr>
          <a:xfrm>
            <a:off x="0" y="175260"/>
            <a:ext cx="9144000" cy="369332"/>
          </a:xfrm>
        </p:spPr>
        <p:txBody>
          <a:bodyPr/>
          <a:lstStyle/>
          <a:p>
            <a:pPr algn="ctr"/>
            <a:r>
              <a:rPr lang="en-US" i="0" dirty="0"/>
              <a:t>To the saints and faithful brothers in Christ who are at Colossae</a:t>
            </a:r>
          </a:p>
        </p:txBody>
      </p:sp>
      <p:sp>
        <p:nvSpPr>
          <p:cNvPr id="10" name="TextBox 9">
            <a:extLst>
              <a:ext uri="{FF2B5EF4-FFF2-40B4-BE49-F238E27FC236}">
                <a16:creationId xmlns:a16="http://schemas.microsoft.com/office/drawing/2014/main" id="{CFE25B0B-8B46-F2CB-5517-F9CA093E042D}"/>
              </a:ext>
            </a:extLst>
          </p:cNvPr>
          <p:cNvSpPr txBox="1"/>
          <p:nvPr/>
        </p:nvSpPr>
        <p:spPr>
          <a:xfrm>
            <a:off x="0" y="464820"/>
            <a:ext cx="9144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Lesson Two – All The Fullness Of The Godhead </a:t>
            </a:r>
          </a:p>
        </p:txBody>
      </p:sp>
      <p:pic>
        <p:nvPicPr>
          <p:cNvPr id="5" name="Picture 4">
            <a:extLst>
              <a:ext uri="{FF2B5EF4-FFF2-40B4-BE49-F238E27FC236}">
                <a16:creationId xmlns:a16="http://schemas.microsoft.com/office/drawing/2014/main" id="{18FF561F-4FA3-B2C7-E3F7-DC4E9A62F7E9}"/>
              </a:ext>
            </a:extLst>
          </p:cNvPr>
          <p:cNvPicPr>
            <a:picLocks noChangeAspect="1"/>
          </p:cNvPicPr>
          <p:nvPr/>
        </p:nvPicPr>
        <p:blipFill>
          <a:blip r:embed="rId3"/>
          <a:srcRect t="5208" b="5208"/>
          <a:stretch>
            <a:fillRect/>
          </a:stretch>
        </p:blipFill>
        <p:spPr>
          <a:xfrm>
            <a:off x="1965158" y="1663654"/>
            <a:ext cx="4900863" cy="32927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TextBox 5">
            <a:extLst>
              <a:ext uri="{FF2B5EF4-FFF2-40B4-BE49-F238E27FC236}">
                <a16:creationId xmlns:a16="http://schemas.microsoft.com/office/drawing/2014/main" id="{DE582F28-22BF-41B5-429A-052329FC49AB}"/>
              </a:ext>
            </a:extLst>
          </p:cNvPr>
          <p:cNvSpPr txBox="1"/>
          <p:nvPr/>
        </p:nvSpPr>
        <p:spPr>
          <a:xfrm>
            <a:off x="409073" y="5276465"/>
            <a:ext cx="8341895" cy="1477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Paul’s language recalls God’s dwelling among His people in the Holy of Holies of the Tabernacle, and later in the Temple. As Immanuel (“God with us”), Jesus perfected this idea as God incarnate who dwelt (lit. “tabernacled”) among us. The verb “to dwell” is used to describe God dwelling in both earthly and heavenly temples. The model of the ark pictured here was photographed at Timna National Park in southern Israel. </a:t>
            </a:r>
          </a:p>
        </p:txBody>
      </p:sp>
      <p:sp>
        <p:nvSpPr>
          <p:cNvPr id="7" name="TextBox 6">
            <a:extLst>
              <a:ext uri="{FF2B5EF4-FFF2-40B4-BE49-F238E27FC236}">
                <a16:creationId xmlns:a16="http://schemas.microsoft.com/office/drawing/2014/main" id="{DE318857-F1C1-24C8-5837-EA6F6C2079CB}"/>
              </a:ext>
            </a:extLst>
          </p:cNvPr>
          <p:cNvSpPr txBox="1"/>
          <p:nvPr/>
        </p:nvSpPr>
        <p:spPr>
          <a:xfrm>
            <a:off x="1" y="858254"/>
            <a:ext cx="9144000"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Col. 2:9-23</a:t>
            </a:r>
          </a:p>
        </p:txBody>
      </p:sp>
    </p:spTree>
    <p:extLst>
      <p:ext uri="{BB962C8B-B14F-4D97-AF65-F5344CB8AC3E}">
        <p14:creationId xmlns:p14="http://schemas.microsoft.com/office/powerpoint/2010/main" val="2394192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0AB38D5-A3CD-2956-0F96-94E64CF4579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927637F-A978-EA59-CDB6-88CC320BEF2E}"/>
              </a:ext>
            </a:extLst>
          </p:cNvPr>
          <p:cNvPicPr>
            <a:picLocks noChangeAspect="1"/>
          </p:cNvPicPr>
          <p:nvPr/>
        </p:nvPicPr>
        <p:blipFill>
          <a:blip r:embed="rId2"/>
          <a:stretch>
            <a:fillRect/>
          </a:stretch>
        </p:blipFill>
        <p:spPr>
          <a:xfrm>
            <a:off x="237688" y="1178444"/>
            <a:ext cx="8621086" cy="4526070"/>
          </a:xfrm>
          <a:prstGeom prst="rect">
            <a:avLst/>
          </a:prstGeom>
        </p:spPr>
      </p:pic>
    </p:spTree>
    <p:extLst>
      <p:ext uri="{BB962C8B-B14F-4D97-AF65-F5344CB8AC3E}">
        <p14:creationId xmlns:p14="http://schemas.microsoft.com/office/powerpoint/2010/main" val="3770151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807453-C3FE-590B-7F5D-3639B1D35A01}"/>
              </a:ext>
            </a:extLst>
          </p:cNvPr>
          <p:cNvSpPr txBox="1"/>
          <p:nvPr/>
        </p:nvSpPr>
        <p:spPr>
          <a:xfrm>
            <a:off x="537411" y="304801"/>
            <a:ext cx="7812505" cy="5632311"/>
          </a:xfrm>
          <a:prstGeom prst="rect">
            <a:avLst/>
          </a:prstGeom>
          <a:noFill/>
        </p:spPr>
        <p:txBody>
          <a:bodyPr wrap="square">
            <a:spAutoFit/>
          </a:bodyPr>
          <a:lstStyle/>
          <a:p>
            <a:r>
              <a:rPr lang="en-US" sz="2400" dirty="0"/>
              <a:t>Col 1:1 Paul, an apostle of Jesus Christ by the will of God, and </a:t>
            </a:r>
            <a:r>
              <a:rPr lang="en-US" sz="2400" dirty="0">
                <a:latin typeface="Arial Black" panose="020B0A04020102020204" pitchFamily="34" charset="0"/>
              </a:rPr>
              <a:t>Timotheus</a:t>
            </a:r>
            <a:r>
              <a:rPr lang="en-US" sz="2400" dirty="0"/>
              <a:t> our brother,</a:t>
            </a:r>
          </a:p>
          <a:p>
            <a:endParaRPr lang="en-US" sz="2400" dirty="0"/>
          </a:p>
          <a:p>
            <a:r>
              <a:rPr lang="en-US" sz="2400" dirty="0"/>
              <a:t>1:7 As ye also learned of </a:t>
            </a:r>
            <a:r>
              <a:rPr lang="en-US" sz="2400" dirty="0">
                <a:solidFill>
                  <a:srgbClr val="FF0000"/>
                </a:solidFill>
                <a:latin typeface="Arial Black" panose="020B0A04020102020204" pitchFamily="34" charset="0"/>
              </a:rPr>
              <a:t>Epaphras</a:t>
            </a:r>
            <a:r>
              <a:rPr lang="en-US" sz="2400" dirty="0"/>
              <a:t> our dear </a:t>
            </a:r>
            <a:r>
              <a:rPr lang="en-US" sz="2400" dirty="0" err="1"/>
              <a:t>fellowservant</a:t>
            </a:r>
            <a:r>
              <a:rPr lang="en-US" sz="2400" dirty="0"/>
              <a:t>, who is for you a faithful minister of Christ; 8 Who also declared unto us your love in the Spirit.</a:t>
            </a:r>
          </a:p>
          <a:p>
            <a:endParaRPr lang="en-US" sz="2400" dirty="0"/>
          </a:p>
          <a:p>
            <a:r>
              <a:rPr lang="en-US" sz="2400" dirty="0"/>
              <a:t> 4:7 All my state shall </a:t>
            </a:r>
            <a:r>
              <a:rPr lang="en-US" sz="2400" dirty="0">
                <a:solidFill>
                  <a:srgbClr val="FF0000"/>
                </a:solidFill>
                <a:latin typeface="Arial Black" panose="020B0A04020102020204" pitchFamily="34" charset="0"/>
              </a:rPr>
              <a:t>Tychicus</a:t>
            </a:r>
            <a:r>
              <a:rPr lang="en-US" sz="2400" dirty="0"/>
              <a:t> declare unto you, who is a beloved brother, and a faithful minister and </a:t>
            </a:r>
            <a:r>
              <a:rPr lang="en-US" sz="2400" dirty="0" err="1"/>
              <a:t>fellowservant</a:t>
            </a:r>
            <a:r>
              <a:rPr lang="en-US" sz="2400" dirty="0"/>
              <a:t> in the Lord: 8 Whom I have sent unto you for the same purpose, that he might know your estate, and comfort your hearts;</a:t>
            </a:r>
          </a:p>
          <a:p>
            <a:endParaRPr lang="en-US" sz="2400" dirty="0"/>
          </a:p>
          <a:p>
            <a:r>
              <a:rPr lang="en-US" sz="2400" dirty="0"/>
              <a:t>4:9 With </a:t>
            </a:r>
            <a:r>
              <a:rPr lang="en-US" sz="2400" dirty="0">
                <a:solidFill>
                  <a:srgbClr val="FF0000"/>
                </a:solidFill>
                <a:latin typeface="Arial Black" panose="020B0A04020102020204" pitchFamily="34" charset="0"/>
              </a:rPr>
              <a:t>Onesimus,</a:t>
            </a:r>
            <a:r>
              <a:rPr lang="en-US" sz="2400" dirty="0"/>
              <a:t> a faithful and beloved brother, who is one of you. They shall make known unto you all things which are done here.</a:t>
            </a:r>
          </a:p>
        </p:txBody>
      </p:sp>
    </p:spTree>
    <p:extLst>
      <p:ext uri="{BB962C8B-B14F-4D97-AF65-F5344CB8AC3E}">
        <p14:creationId xmlns:p14="http://schemas.microsoft.com/office/powerpoint/2010/main" val="3108062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4C52F-2060-071B-7229-6F8F11398EC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165CD8F-4AC3-56FC-1B31-F541C1B5100A}"/>
              </a:ext>
            </a:extLst>
          </p:cNvPr>
          <p:cNvSpPr txBox="1"/>
          <p:nvPr/>
        </p:nvSpPr>
        <p:spPr>
          <a:xfrm>
            <a:off x="633663" y="505326"/>
            <a:ext cx="7916779" cy="639895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4:10 </a:t>
            </a:r>
            <a:r>
              <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Aristarchus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my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fellowprisoner</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saluteth</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you, and </a:t>
            </a:r>
            <a:r>
              <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Marcus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sister's son to </a:t>
            </a:r>
            <a:r>
              <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Barnabas,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(touching whom ye received commandments: if he come unto you, receive him;)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4:11 And Jesus, which is called </a:t>
            </a:r>
            <a:r>
              <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Justus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who are of the circumcision. These only are my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fellowworkers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unto the kingdom of God, which have been a comfort unto me.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12 </a:t>
            </a:r>
            <a:r>
              <a:rPr kumimoji="0" lang="en-US" sz="2400" b="0" i="0" u="none" strike="noStrike" kern="1200" cap="none" spc="0" normalizeH="0" baseline="0" noProof="0" dirty="0">
                <a:ln>
                  <a:noFill/>
                </a:ln>
                <a:solidFill>
                  <a:srgbClr val="FF0000"/>
                </a:solidFill>
                <a:effectLst/>
                <a:uLnTx/>
                <a:uFillTx/>
                <a:latin typeface="Arial Black" panose="020B0A04020102020204" pitchFamily="34" charset="0"/>
                <a:ea typeface="+mn-ea"/>
                <a:cs typeface="+mn-cs"/>
              </a:rPr>
              <a:t>Epaphras</a:t>
            </a: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 who is one of you,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 servant of Christ,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saluteth</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you, always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labouring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fervently for you in prayers, that ye may stand perfect and complete in all the will of God.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13 For I bear him record, that he hath a great zeal for you, and them that are in Laodicea, and them in Hierapolis.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4:14 </a:t>
            </a:r>
            <a:r>
              <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Luke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the beloved physician, and </a:t>
            </a:r>
            <a:r>
              <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Demas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greet you.</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5898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F782A-4181-7963-BD1D-B6551F7068D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55E0157-CF74-60E2-7BD2-6323221A77E8}"/>
              </a:ext>
            </a:extLst>
          </p:cNvPr>
          <p:cNvSpPr txBox="1"/>
          <p:nvPr/>
        </p:nvSpPr>
        <p:spPr>
          <a:xfrm>
            <a:off x="360948" y="625641"/>
            <a:ext cx="8390022" cy="5262979"/>
          </a:xfrm>
          <a:prstGeom prst="rect">
            <a:avLst/>
          </a:prstGeom>
          <a:noFill/>
        </p:spPr>
        <p:txBody>
          <a:bodyPr wrap="square">
            <a:spAutoFit/>
          </a:bodyPr>
          <a:lstStyle/>
          <a:p>
            <a:r>
              <a:rPr lang="en-US" sz="2800" dirty="0"/>
              <a:t>4:15 Salute the brethren which are in Laodicea, and </a:t>
            </a:r>
            <a:r>
              <a:rPr lang="en-US" sz="2800" dirty="0">
                <a:solidFill>
                  <a:srgbClr val="FF0000"/>
                </a:solidFill>
                <a:latin typeface="Arial Black" panose="020B0A04020102020204" pitchFamily="34" charset="0"/>
              </a:rPr>
              <a:t>Nymphas</a:t>
            </a:r>
            <a:r>
              <a:rPr lang="en-US" sz="2800" dirty="0">
                <a:solidFill>
                  <a:srgbClr val="FF0000"/>
                </a:solidFill>
              </a:rPr>
              <a:t>, </a:t>
            </a:r>
            <a:r>
              <a:rPr lang="en-US" sz="2800" dirty="0"/>
              <a:t>and the church which is in his house. 16 And when this epistle is read among you, cause that it be read also in the church of the Laodiceans; and that ye likewise read the epistle from Laodicea</a:t>
            </a:r>
          </a:p>
          <a:p>
            <a:endParaRPr lang="en-US" sz="2800" dirty="0"/>
          </a:p>
          <a:p>
            <a:r>
              <a:rPr lang="en-US" sz="2800" dirty="0"/>
              <a:t>17 And say to </a:t>
            </a:r>
            <a:r>
              <a:rPr lang="en-US" sz="2800" dirty="0">
                <a:solidFill>
                  <a:srgbClr val="FF0000"/>
                </a:solidFill>
                <a:latin typeface="Arial Black" panose="020B0A04020102020204" pitchFamily="34" charset="0"/>
              </a:rPr>
              <a:t>Archippus</a:t>
            </a:r>
            <a:r>
              <a:rPr lang="en-US" sz="2800" dirty="0">
                <a:solidFill>
                  <a:srgbClr val="FF0000"/>
                </a:solidFill>
              </a:rPr>
              <a:t>,</a:t>
            </a:r>
            <a:r>
              <a:rPr lang="en-US" sz="2800" dirty="0"/>
              <a:t> Take heed to the ministry which thou hast received in the Lord, that thou fulfil it.</a:t>
            </a:r>
          </a:p>
          <a:p>
            <a:endParaRPr lang="en-US" sz="2800" dirty="0"/>
          </a:p>
          <a:p>
            <a:r>
              <a:rPr lang="en-US" sz="2800" dirty="0"/>
              <a:t>18 </a:t>
            </a:r>
            <a:r>
              <a:rPr lang="en-US" sz="2800" u="sng" dirty="0"/>
              <a:t>The salutation by the hand of me Paul</a:t>
            </a:r>
            <a:r>
              <a:rPr lang="en-US" sz="2800" dirty="0"/>
              <a:t>. Remember my bonds. Grace be with you. Amen. &lt;&lt;Written from Rome to Colossians by Tychicus and Onesimus.&gt;&gt;</a:t>
            </a:r>
          </a:p>
        </p:txBody>
      </p:sp>
    </p:spTree>
    <p:extLst>
      <p:ext uri="{BB962C8B-B14F-4D97-AF65-F5344CB8AC3E}">
        <p14:creationId xmlns:p14="http://schemas.microsoft.com/office/powerpoint/2010/main" val="4160279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B76C0-A57A-2692-F75F-A46ED811EC9D}"/>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E5F5738D-5592-F79B-DC5D-C66BD6AFB2A3}"/>
              </a:ext>
            </a:extLst>
          </p:cNvPr>
          <p:cNvSpPr/>
          <p:nvPr/>
        </p:nvSpPr>
        <p:spPr>
          <a:xfrm>
            <a:off x="0" y="218114"/>
            <a:ext cx="9117496" cy="6652586"/>
          </a:xfrm>
          <a:prstGeom prst="rect">
            <a:avLst/>
          </a:prstGeom>
          <a:noFill/>
          <a:ln w="38100">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2" name="Rectangle 11">
            <a:extLst>
              <a:ext uri="{FF2B5EF4-FFF2-40B4-BE49-F238E27FC236}">
                <a16:creationId xmlns:a16="http://schemas.microsoft.com/office/drawing/2014/main" id="{59600E86-B19C-1863-48A7-6DEF5FAF10B2}"/>
              </a:ext>
            </a:extLst>
          </p:cNvPr>
          <p:cNvSpPr/>
          <p:nvPr/>
        </p:nvSpPr>
        <p:spPr>
          <a:xfrm>
            <a:off x="304800" y="218114"/>
            <a:ext cx="8512029" cy="4154984"/>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     </a:t>
            </a:r>
            <a:r>
              <a:rPr kumimoji="0" lang="en-US" sz="2800" b="0" i="0" u="none" strike="noStrike" kern="1200" cap="none" spc="0" normalizeH="0" baseline="0" noProof="0" dirty="0">
                <a:ln>
                  <a:noFill/>
                </a:ln>
                <a:solidFill>
                  <a:prstClr val="black"/>
                </a:solidFill>
                <a:effectLst/>
                <a:uLnTx/>
                <a:uFillTx/>
                <a:ea typeface="+mn-ea"/>
                <a:cs typeface="Arial" pitchFamily="34" charset="0"/>
              </a:rPr>
              <a:t>While a prisoner Paul was dependent upon the churches to render assistance unto him to live. They sent relief by messengers, each church sending its own messenger. Paul sent in turn messengers to the churches to let them know his condition and to instruct the churches in the truth.</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ea typeface="+mn-ea"/>
              <a:cs typeface="Arial"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ea typeface="+mn-ea"/>
                <a:cs typeface="Arial" pitchFamily="34" charset="0"/>
              </a:rPr>
              <a:t>     The association of </a:t>
            </a:r>
            <a:r>
              <a:rPr kumimoji="0" lang="en-US" sz="2800" b="1" i="0" u="none" strike="noStrike" kern="1200" cap="none" spc="0" normalizeH="0" baseline="0" noProof="0" dirty="0">
                <a:ln>
                  <a:noFill/>
                </a:ln>
                <a:solidFill>
                  <a:prstClr val="black"/>
                </a:solidFill>
                <a:effectLst/>
                <a:uLnTx/>
                <a:uFillTx/>
                <a:ea typeface="+mn-ea"/>
                <a:cs typeface="Arial" pitchFamily="34" charset="0"/>
              </a:rPr>
              <a:t>Tychicus</a:t>
            </a:r>
            <a:r>
              <a:rPr kumimoji="0" lang="en-US" sz="2800" b="0" i="0" u="none" strike="noStrike" kern="1200" cap="none" spc="0" normalizeH="0" baseline="0" noProof="0" dirty="0">
                <a:ln>
                  <a:noFill/>
                </a:ln>
                <a:solidFill>
                  <a:prstClr val="black"/>
                </a:solidFill>
                <a:effectLst/>
                <a:uLnTx/>
                <a:uFillTx/>
                <a:ea typeface="+mn-ea"/>
                <a:cs typeface="Arial" pitchFamily="34" charset="0"/>
              </a:rPr>
              <a:t> with Paul in his last journey to Jerusalem led to a devoted attachment on the part of </a:t>
            </a:r>
            <a:r>
              <a:rPr kumimoji="0" lang="en-US" sz="2800" b="1" i="0" u="none" strike="noStrike" kern="1200" cap="none" spc="0" normalizeH="0" baseline="0" noProof="0" dirty="0">
                <a:ln>
                  <a:noFill/>
                </a:ln>
                <a:solidFill>
                  <a:prstClr val="black"/>
                </a:solidFill>
                <a:effectLst/>
                <a:uLnTx/>
                <a:uFillTx/>
                <a:ea typeface="+mn-ea"/>
                <a:cs typeface="Arial" pitchFamily="34" charset="0"/>
              </a:rPr>
              <a:t>Tychicus to Paul. </a:t>
            </a:r>
          </a:p>
        </p:txBody>
      </p:sp>
      <p:sp>
        <p:nvSpPr>
          <p:cNvPr id="23" name="Rectangle 22">
            <a:extLst>
              <a:ext uri="{FF2B5EF4-FFF2-40B4-BE49-F238E27FC236}">
                <a16:creationId xmlns:a16="http://schemas.microsoft.com/office/drawing/2014/main" id="{996E7F1B-8DF9-43C1-29E4-549F884518E9}"/>
              </a:ext>
            </a:extLst>
          </p:cNvPr>
          <p:cNvSpPr/>
          <p:nvPr/>
        </p:nvSpPr>
        <p:spPr>
          <a:xfrm>
            <a:off x="393032" y="4491790"/>
            <a:ext cx="8162835" cy="181588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     </a:t>
            </a:r>
            <a:r>
              <a:rPr kumimoji="0" lang="en-US" sz="2800" b="0" i="0" u="none" strike="noStrike" kern="1200" cap="none" spc="0" normalizeH="0" baseline="0" noProof="0" dirty="0">
                <a:ln>
                  <a:noFill/>
                </a:ln>
                <a:effectLst/>
                <a:uLnTx/>
                <a:uFillTx/>
                <a:ea typeface="+mn-ea"/>
                <a:cs typeface="Arial" pitchFamily="34" charset="0"/>
              </a:rPr>
              <a:t>At the time this epistle was written </a:t>
            </a:r>
            <a:r>
              <a:rPr kumimoji="0" lang="en-US" sz="2800" b="1" i="0" u="none" strike="noStrike" kern="1200" cap="none" spc="0" normalizeH="0" baseline="0" noProof="0" dirty="0">
                <a:ln>
                  <a:noFill/>
                </a:ln>
                <a:solidFill>
                  <a:srgbClr val="FF0000"/>
                </a:solidFill>
                <a:effectLst/>
                <a:uLnTx/>
                <a:uFillTx/>
                <a:latin typeface="Arial Black" panose="020B0A04020102020204" pitchFamily="34" charset="0"/>
                <a:cs typeface="Arial" pitchFamily="34" charset="0"/>
              </a:rPr>
              <a:t>Tychicus</a:t>
            </a:r>
            <a:r>
              <a:rPr kumimoji="0" lang="en-US" sz="2800" b="1" i="0" u="none" strike="noStrike" kern="1200" cap="none" spc="0" normalizeH="0" baseline="0" noProof="0" dirty="0">
                <a:ln>
                  <a:noFill/>
                </a:ln>
                <a:effectLst/>
                <a:uLnTx/>
                <a:uFillTx/>
                <a:ea typeface="+mn-ea"/>
                <a:cs typeface="Arial" pitchFamily="34" charset="0"/>
              </a:rPr>
              <a:t> was with Paul in his imprisonment at Rome. He was about to be sent home in charge of </a:t>
            </a:r>
            <a:r>
              <a:rPr kumimoji="0" lang="en-US" sz="2800" b="1" i="0" u="none" strike="noStrike" kern="1200" cap="none" spc="0" normalizeH="0" baseline="0" noProof="0" dirty="0">
                <a:ln>
                  <a:noFill/>
                </a:ln>
                <a:solidFill>
                  <a:srgbClr val="FF0000"/>
                </a:solidFill>
                <a:effectLst/>
                <a:uLnTx/>
                <a:uFillTx/>
                <a:latin typeface="Arial Black" panose="020B0A04020102020204" pitchFamily="34" charset="0"/>
                <a:cs typeface="Arial" pitchFamily="34" charset="0"/>
              </a:rPr>
              <a:t>Onesimus,</a:t>
            </a:r>
            <a:r>
              <a:rPr kumimoji="0" lang="en-US" sz="2800" b="1" i="0" u="none" strike="noStrike" kern="1200" cap="none" spc="0" normalizeH="0" baseline="0" noProof="0" dirty="0">
                <a:ln>
                  <a:noFill/>
                </a:ln>
                <a:effectLst/>
                <a:uLnTx/>
                <a:uFillTx/>
                <a:ea typeface="+mn-ea"/>
                <a:cs typeface="Arial" pitchFamily="34" charset="0"/>
              </a:rPr>
              <a:t> on whose account the apostle sends a letter to </a:t>
            </a:r>
            <a:r>
              <a:rPr kumimoji="0" lang="en-US" sz="2800" b="1" i="0" u="none" strike="noStrike" kern="1200" cap="none" spc="0" normalizeH="0" baseline="0" noProof="0" dirty="0">
                <a:ln>
                  <a:noFill/>
                </a:ln>
                <a:solidFill>
                  <a:srgbClr val="FF0000"/>
                </a:solidFill>
                <a:effectLst/>
                <a:uLnTx/>
                <a:uFillTx/>
                <a:latin typeface="Arial Black" panose="020B0A04020102020204" pitchFamily="34" charset="0"/>
                <a:cs typeface="Arial" pitchFamily="34" charset="0"/>
              </a:rPr>
              <a:t>Philemon. </a:t>
            </a:r>
          </a:p>
        </p:txBody>
      </p:sp>
    </p:spTree>
    <p:extLst>
      <p:ext uri="{BB962C8B-B14F-4D97-AF65-F5344CB8AC3E}">
        <p14:creationId xmlns:p14="http://schemas.microsoft.com/office/powerpoint/2010/main" val="119355612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AE0637B0-27CA-AB2F-C872-A74B72A3C498}"/>
              </a:ext>
            </a:extLst>
          </p:cNvPr>
          <p:cNvSpPr/>
          <p:nvPr/>
        </p:nvSpPr>
        <p:spPr>
          <a:xfrm>
            <a:off x="914400" y="4445000"/>
            <a:ext cx="4953000" cy="14732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mn-ea"/>
              <a:cs typeface="+mn-cs"/>
            </a:endParaRPr>
          </a:p>
        </p:txBody>
      </p:sp>
      <p:sp>
        <p:nvSpPr>
          <p:cNvPr id="123" name="Rectangle 122"/>
          <p:cNvSpPr/>
          <p:nvPr/>
        </p:nvSpPr>
        <p:spPr>
          <a:xfrm>
            <a:off x="457200" y="533400"/>
            <a:ext cx="8268789" cy="5867400"/>
          </a:xfrm>
          <a:prstGeom prst="rect">
            <a:avLst/>
          </a:prstGeom>
          <a:noFill/>
          <a:ln w="762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50" name="Rectangle 49"/>
          <p:cNvSpPr/>
          <p:nvPr/>
        </p:nvSpPr>
        <p:spPr>
          <a:xfrm>
            <a:off x="3517900" y="533400"/>
            <a:ext cx="3912545" cy="584200"/>
          </a:xfrm>
          <a:prstGeom prst="rect">
            <a:avLst/>
          </a:prstGeom>
          <a:solidFill>
            <a:srgbClr val="4D4D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 name="Rectangle 1"/>
          <p:cNvSpPr/>
          <p:nvPr/>
        </p:nvSpPr>
        <p:spPr>
          <a:xfrm>
            <a:off x="428897" y="914400"/>
            <a:ext cx="8210006" cy="5486400"/>
          </a:xfrm>
          <a:prstGeom prst="rect">
            <a:avLst/>
          </a:prstGeom>
          <a:solidFill>
            <a:srgbClr val="4D4D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pic>
        <p:nvPicPr>
          <p:cNvPr id="83970"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8375" b="94500" l="11875" r="89766">
                        <a14:foregroundMark x1="39922" y1="34625" x2="41563" y2="34250"/>
                        <a14:foregroundMark x1="16016" y1="88375" x2="64922" y2="94500"/>
                      </a14:backgroundRemoval>
                    </a14:imgEffect>
                  </a14:imgLayer>
                </a14:imgProps>
              </a:ext>
              <a:ext uri="{28A0092B-C50C-407E-A947-70E740481C1C}">
                <a14:useLocalDpi xmlns:a14="http://schemas.microsoft.com/office/drawing/2010/main" val="0"/>
              </a:ext>
            </a:extLst>
          </a:blip>
          <a:srcRect l="13897" t="8591" r="11190" b="5555"/>
          <a:stretch/>
        </p:blipFill>
        <p:spPr bwMode="auto">
          <a:xfrm>
            <a:off x="418011" y="533400"/>
            <a:ext cx="8268789" cy="5867400"/>
          </a:xfrm>
          <a:prstGeom prst="rect">
            <a:avLst/>
          </a:prstGeom>
          <a:noFill/>
          <a:ln w="9525">
            <a:noFill/>
            <a:miter lim="800000"/>
            <a:headEnd/>
            <a:tailEnd/>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3" name="Freeform 2"/>
          <p:cNvSpPr/>
          <p:nvPr/>
        </p:nvSpPr>
        <p:spPr>
          <a:xfrm>
            <a:off x="2171700" y="3797300"/>
            <a:ext cx="1485900" cy="469900"/>
          </a:xfrm>
          <a:custGeom>
            <a:avLst/>
            <a:gdLst>
              <a:gd name="connsiteX0" fmla="*/ 1473200 w 1485900"/>
              <a:gd name="connsiteY0" fmla="*/ 203200 h 469900"/>
              <a:gd name="connsiteX1" fmla="*/ 1397000 w 1485900"/>
              <a:gd name="connsiteY1" fmla="*/ 190500 h 469900"/>
              <a:gd name="connsiteX2" fmla="*/ 1358900 w 1485900"/>
              <a:gd name="connsiteY2" fmla="*/ 266700 h 469900"/>
              <a:gd name="connsiteX3" fmla="*/ 1308100 w 1485900"/>
              <a:gd name="connsiteY3" fmla="*/ 254000 h 469900"/>
              <a:gd name="connsiteX4" fmla="*/ 1193800 w 1485900"/>
              <a:gd name="connsiteY4" fmla="*/ 304800 h 469900"/>
              <a:gd name="connsiteX5" fmla="*/ 1168400 w 1485900"/>
              <a:gd name="connsiteY5" fmla="*/ 266700 h 469900"/>
              <a:gd name="connsiteX6" fmla="*/ 1117600 w 1485900"/>
              <a:gd name="connsiteY6" fmla="*/ 152400 h 469900"/>
              <a:gd name="connsiteX7" fmla="*/ 1079500 w 1485900"/>
              <a:gd name="connsiteY7" fmla="*/ 165100 h 469900"/>
              <a:gd name="connsiteX8" fmla="*/ 1003300 w 1485900"/>
              <a:gd name="connsiteY8" fmla="*/ 215900 h 469900"/>
              <a:gd name="connsiteX9" fmla="*/ 965200 w 1485900"/>
              <a:gd name="connsiteY9" fmla="*/ 203200 h 469900"/>
              <a:gd name="connsiteX10" fmla="*/ 927100 w 1485900"/>
              <a:gd name="connsiteY10" fmla="*/ 177800 h 469900"/>
              <a:gd name="connsiteX11" fmla="*/ 825500 w 1485900"/>
              <a:gd name="connsiteY11" fmla="*/ 203200 h 469900"/>
              <a:gd name="connsiteX12" fmla="*/ 787400 w 1485900"/>
              <a:gd name="connsiteY12" fmla="*/ 177800 h 469900"/>
              <a:gd name="connsiteX13" fmla="*/ 736600 w 1485900"/>
              <a:gd name="connsiteY13" fmla="*/ 127000 h 469900"/>
              <a:gd name="connsiteX14" fmla="*/ 596900 w 1485900"/>
              <a:gd name="connsiteY14" fmla="*/ 152400 h 469900"/>
              <a:gd name="connsiteX15" fmla="*/ 520700 w 1485900"/>
              <a:gd name="connsiteY15" fmla="*/ 190500 h 469900"/>
              <a:gd name="connsiteX16" fmla="*/ 406400 w 1485900"/>
              <a:gd name="connsiteY16" fmla="*/ 177800 h 469900"/>
              <a:gd name="connsiteX17" fmla="*/ 381000 w 1485900"/>
              <a:gd name="connsiteY17" fmla="*/ 101600 h 469900"/>
              <a:gd name="connsiteX18" fmla="*/ 342900 w 1485900"/>
              <a:gd name="connsiteY18" fmla="*/ 76200 h 469900"/>
              <a:gd name="connsiteX19" fmla="*/ 330200 w 1485900"/>
              <a:gd name="connsiteY19" fmla="*/ 38100 h 469900"/>
              <a:gd name="connsiteX20" fmla="*/ 266700 w 1485900"/>
              <a:gd name="connsiteY20" fmla="*/ 88900 h 469900"/>
              <a:gd name="connsiteX21" fmla="*/ 228600 w 1485900"/>
              <a:gd name="connsiteY21" fmla="*/ 101600 h 469900"/>
              <a:gd name="connsiteX22" fmla="*/ 177800 w 1485900"/>
              <a:gd name="connsiteY22" fmla="*/ 88900 h 469900"/>
              <a:gd name="connsiteX23" fmla="*/ 165100 w 1485900"/>
              <a:gd name="connsiteY23" fmla="*/ 50800 h 469900"/>
              <a:gd name="connsiteX24" fmla="*/ 101600 w 1485900"/>
              <a:gd name="connsiteY24" fmla="*/ 0 h 469900"/>
              <a:gd name="connsiteX25" fmla="*/ 88900 w 1485900"/>
              <a:gd name="connsiteY25" fmla="*/ 63500 h 469900"/>
              <a:gd name="connsiteX26" fmla="*/ 50800 w 1485900"/>
              <a:gd name="connsiteY26" fmla="*/ 38100 h 469900"/>
              <a:gd name="connsiteX27" fmla="*/ 38100 w 1485900"/>
              <a:gd name="connsiteY27" fmla="*/ 76200 h 469900"/>
              <a:gd name="connsiteX28" fmla="*/ 25400 w 1485900"/>
              <a:gd name="connsiteY28" fmla="*/ 127000 h 469900"/>
              <a:gd name="connsiteX29" fmla="*/ 12700 w 1485900"/>
              <a:gd name="connsiteY29" fmla="*/ 165100 h 469900"/>
              <a:gd name="connsiteX30" fmla="*/ 0 w 1485900"/>
              <a:gd name="connsiteY30" fmla="*/ 228600 h 469900"/>
              <a:gd name="connsiteX31" fmla="*/ 12700 w 1485900"/>
              <a:gd name="connsiteY31" fmla="*/ 279400 h 469900"/>
              <a:gd name="connsiteX32" fmla="*/ 254000 w 1485900"/>
              <a:gd name="connsiteY32" fmla="*/ 292100 h 469900"/>
              <a:gd name="connsiteX33" fmla="*/ 330200 w 1485900"/>
              <a:gd name="connsiteY33" fmla="*/ 317500 h 469900"/>
              <a:gd name="connsiteX34" fmla="*/ 444500 w 1485900"/>
              <a:gd name="connsiteY34" fmla="*/ 342900 h 469900"/>
              <a:gd name="connsiteX35" fmla="*/ 533400 w 1485900"/>
              <a:gd name="connsiteY35" fmla="*/ 368300 h 469900"/>
              <a:gd name="connsiteX36" fmla="*/ 558800 w 1485900"/>
              <a:gd name="connsiteY36" fmla="*/ 406400 h 469900"/>
              <a:gd name="connsiteX37" fmla="*/ 571500 w 1485900"/>
              <a:gd name="connsiteY37" fmla="*/ 444500 h 469900"/>
              <a:gd name="connsiteX38" fmla="*/ 647700 w 1485900"/>
              <a:gd name="connsiteY38" fmla="*/ 469900 h 469900"/>
              <a:gd name="connsiteX39" fmla="*/ 736600 w 1485900"/>
              <a:gd name="connsiteY39" fmla="*/ 457200 h 469900"/>
              <a:gd name="connsiteX40" fmla="*/ 787400 w 1485900"/>
              <a:gd name="connsiteY40" fmla="*/ 444500 h 469900"/>
              <a:gd name="connsiteX41" fmla="*/ 965200 w 1485900"/>
              <a:gd name="connsiteY41" fmla="*/ 431800 h 469900"/>
              <a:gd name="connsiteX42" fmla="*/ 1003300 w 1485900"/>
              <a:gd name="connsiteY42" fmla="*/ 419100 h 469900"/>
              <a:gd name="connsiteX43" fmla="*/ 1079500 w 1485900"/>
              <a:gd name="connsiteY43" fmla="*/ 381000 h 469900"/>
              <a:gd name="connsiteX44" fmla="*/ 1231900 w 1485900"/>
              <a:gd name="connsiteY44" fmla="*/ 419100 h 469900"/>
              <a:gd name="connsiteX45" fmla="*/ 1270000 w 1485900"/>
              <a:gd name="connsiteY45" fmla="*/ 431800 h 469900"/>
              <a:gd name="connsiteX46" fmla="*/ 1308100 w 1485900"/>
              <a:gd name="connsiteY46" fmla="*/ 444500 h 469900"/>
              <a:gd name="connsiteX47" fmla="*/ 1422400 w 1485900"/>
              <a:gd name="connsiteY47" fmla="*/ 406400 h 469900"/>
              <a:gd name="connsiteX48" fmla="*/ 1447800 w 1485900"/>
              <a:gd name="connsiteY48" fmla="*/ 317500 h 469900"/>
              <a:gd name="connsiteX49" fmla="*/ 1473200 w 1485900"/>
              <a:gd name="connsiteY49" fmla="*/ 279400 h 469900"/>
              <a:gd name="connsiteX50" fmla="*/ 1485900 w 1485900"/>
              <a:gd name="connsiteY50" fmla="*/ 241300 h 469900"/>
              <a:gd name="connsiteX51" fmla="*/ 1422400 w 1485900"/>
              <a:gd name="connsiteY51" fmla="*/ 190500 h 469900"/>
              <a:gd name="connsiteX52" fmla="*/ 1397000 w 1485900"/>
              <a:gd name="connsiteY52" fmla="*/ 152400 h 469900"/>
              <a:gd name="connsiteX53" fmla="*/ 1384300 w 1485900"/>
              <a:gd name="connsiteY53" fmla="*/ 215900 h 46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85900" h="469900">
                <a:moveTo>
                  <a:pt x="1473200" y="203200"/>
                </a:moveTo>
                <a:cubicBezTo>
                  <a:pt x="1447800" y="198967"/>
                  <a:pt x="1421982" y="184255"/>
                  <a:pt x="1397000" y="190500"/>
                </a:cubicBezTo>
                <a:cubicBezTo>
                  <a:pt x="1379095" y="194976"/>
                  <a:pt x="1363340" y="253379"/>
                  <a:pt x="1358900" y="266700"/>
                </a:cubicBezTo>
                <a:cubicBezTo>
                  <a:pt x="1341967" y="262467"/>
                  <a:pt x="1325468" y="252263"/>
                  <a:pt x="1308100" y="254000"/>
                </a:cubicBezTo>
                <a:cubicBezTo>
                  <a:pt x="1254759" y="259334"/>
                  <a:pt x="1232891" y="278739"/>
                  <a:pt x="1193800" y="304800"/>
                </a:cubicBezTo>
                <a:cubicBezTo>
                  <a:pt x="1185333" y="292100"/>
                  <a:pt x="1172416" y="281426"/>
                  <a:pt x="1168400" y="266700"/>
                </a:cubicBezTo>
                <a:cubicBezTo>
                  <a:pt x="1135371" y="145594"/>
                  <a:pt x="1195401" y="178334"/>
                  <a:pt x="1117600" y="152400"/>
                </a:cubicBezTo>
                <a:cubicBezTo>
                  <a:pt x="1104900" y="156633"/>
                  <a:pt x="1091202" y="158599"/>
                  <a:pt x="1079500" y="165100"/>
                </a:cubicBezTo>
                <a:cubicBezTo>
                  <a:pt x="1052815" y="179925"/>
                  <a:pt x="1003300" y="215900"/>
                  <a:pt x="1003300" y="215900"/>
                </a:cubicBezTo>
                <a:cubicBezTo>
                  <a:pt x="990600" y="211667"/>
                  <a:pt x="977174" y="209187"/>
                  <a:pt x="965200" y="203200"/>
                </a:cubicBezTo>
                <a:cubicBezTo>
                  <a:pt x="951548" y="196374"/>
                  <a:pt x="942246" y="179693"/>
                  <a:pt x="927100" y="177800"/>
                </a:cubicBezTo>
                <a:cubicBezTo>
                  <a:pt x="904809" y="175014"/>
                  <a:pt x="850381" y="194906"/>
                  <a:pt x="825500" y="203200"/>
                </a:cubicBezTo>
                <a:cubicBezTo>
                  <a:pt x="812800" y="194733"/>
                  <a:pt x="796935" y="189719"/>
                  <a:pt x="787400" y="177800"/>
                </a:cubicBezTo>
                <a:cubicBezTo>
                  <a:pt x="738139" y="116224"/>
                  <a:pt x="819727" y="154709"/>
                  <a:pt x="736600" y="127000"/>
                </a:cubicBezTo>
                <a:cubicBezTo>
                  <a:pt x="649223" y="156126"/>
                  <a:pt x="754865" y="123679"/>
                  <a:pt x="596900" y="152400"/>
                </a:cubicBezTo>
                <a:cubicBezTo>
                  <a:pt x="560751" y="158973"/>
                  <a:pt x="551204" y="170164"/>
                  <a:pt x="520700" y="190500"/>
                </a:cubicBezTo>
                <a:cubicBezTo>
                  <a:pt x="482600" y="186267"/>
                  <a:pt x="438741" y="198381"/>
                  <a:pt x="406400" y="177800"/>
                </a:cubicBezTo>
                <a:cubicBezTo>
                  <a:pt x="383812" y="163426"/>
                  <a:pt x="403277" y="116452"/>
                  <a:pt x="381000" y="101600"/>
                </a:cubicBezTo>
                <a:lnTo>
                  <a:pt x="342900" y="76200"/>
                </a:lnTo>
                <a:cubicBezTo>
                  <a:pt x="338667" y="63500"/>
                  <a:pt x="342174" y="44087"/>
                  <a:pt x="330200" y="38100"/>
                </a:cubicBezTo>
                <a:cubicBezTo>
                  <a:pt x="295823" y="20911"/>
                  <a:pt x="278771" y="79243"/>
                  <a:pt x="266700" y="88900"/>
                </a:cubicBezTo>
                <a:cubicBezTo>
                  <a:pt x="256247" y="97263"/>
                  <a:pt x="241300" y="97367"/>
                  <a:pt x="228600" y="101600"/>
                </a:cubicBezTo>
                <a:cubicBezTo>
                  <a:pt x="211667" y="97367"/>
                  <a:pt x="191430" y="99804"/>
                  <a:pt x="177800" y="88900"/>
                </a:cubicBezTo>
                <a:cubicBezTo>
                  <a:pt x="167347" y="80537"/>
                  <a:pt x="171087" y="62774"/>
                  <a:pt x="165100" y="50800"/>
                </a:cubicBezTo>
                <a:cubicBezTo>
                  <a:pt x="142122" y="4844"/>
                  <a:pt x="145543" y="14648"/>
                  <a:pt x="101600" y="0"/>
                </a:cubicBezTo>
                <a:cubicBezTo>
                  <a:pt x="97367" y="21167"/>
                  <a:pt x="106169" y="50548"/>
                  <a:pt x="88900" y="63500"/>
                </a:cubicBezTo>
                <a:cubicBezTo>
                  <a:pt x="76689" y="72658"/>
                  <a:pt x="65608" y="34398"/>
                  <a:pt x="50800" y="38100"/>
                </a:cubicBezTo>
                <a:cubicBezTo>
                  <a:pt x="37813" y="41347"/>
                  <a:pt x="41778" y="63328"/>
                  <a:pt x="38100" y="76200"/>
                </a:cubicBezTo>
                <a:cubicBezTo>
                  <a:pt x="33305" y="92983"/>
                  <a:pt x="30195" y="110217"/>
                  <a:pt x="25400" y="127000"/>
                </a:cubicBezTo>
                <a:cubicBezTo>
                  <a:pt x="21722" y="139872"/>
                  <a:pt x="15947" y="152113"/>
                  <a:pt x="12700" y="165100"/>
                </a:cubicBezTo>
                <a:cubicBezTo>
                  <a:pt x="7465" y="186041"/>
                  <a:pt x="4233" y="207433"/>
                  <a:pt x="0" y="228600"/>
                </a:cubicBezTo>
                <a:cubicBezTo>
                  <a:pt x="4233" y="245533"/>
                  <a:pt x="-4233" y="275167"/>
                  <a:pt x="12700" y="279400"/>
                </a:cubicBezTo>
                <a:cubicBezTo>
                  <a:pt x="90840" y="298935"/>
                  <a:pt x="174029" y="282503"/>
                  <a:pt x="254000" y="292100"/>
                </a:cubicBezTo>
                <a:cubicBezTo>
                  <a:pt x="280583" y="295290"/>
                  <a:pt x="303946" y="312249"/>
                  <a:pt x="330200" y="317500"/>
                </a:cubicBezTo>
                <a:cubicBezTo>
                  <a:pt x="373848" y="326230"/>
                  <a:pt x="402651" y="330943"/>
                  <a:pt x="444500" y="342900"/>
                </a:cubicBezTo>
                <a:cubicBezTo>
                  <a:pt x="572037" y="379339"/>
                  <a:pt x="374591" y="328598"/>
                  <a:pt x="533400" y="368300"/>
                </a:cubicBezTo>
                <a:cubicBezTo>
                  <a:pt x="541867" y="381000"/>
                  <a:pt x="551974" y="392748"/>
                  <a:pt x="558800" y="406400"/>
                </a:cubicBezTo>
                <a:cubicBezTo>
                  <a:pt x="564787" y="418374"/>
                  <a:pt x="560607" y="436719"/>
                  <a:pt x="571500" y="444500"/>
                </a:cubicBezTo>
                <a:cubicBezTo>
                  <a:pt x="593287" y="460062"/>
                  <a:pt x="647700" y="469900"/>
                  <a:pt x="647700" y="469900"/>
                </a:cubicBezTo>
                <a:cubicBezTo>
                  <a:pt x="677333" y="465667"/>
                  <a:pt x="707149" y="462555"/>
                  <a:pt x="736600" y="457200"/>
                </a:cubicBezTo>
                <a:cubicBezTo>
                  <a:pt x="753773" y="454078"/>
                  <a:pt x="770052" y="446428"/>
                  <a:pt x="787400" y="444500"/>
                </a:cubicBezTo>
                <a:cubicBezTo>
                  <a:pt x="846454" y="437938"/>
                  <a:pt x="905933" y="436033"/>
                  <a:pt x="965200" y="431800"/>
                </a:cubicBezTo>
                <a:cubicBezTo>
                  <a:pt x="977900" y="427567"/>
                  <a:pt x="991326" y="425087"/>
                  <a:pt x="1003300" y="419100"/>
                </a:cubicBezTo>
                <a:cubicBezTo>
                  <a:pt x="1101777" y="369861"/>
                  <a:pt x="983735" y="412922"/>
                  <a:pt x="1079500" y="381000"/>
                </a:cubicBezTo>
                <a:cubicBezTo>
                  <a:pt x="1182110" y="398102"/>
                  <a:pt x="1131271" y="385557"/>
                  <a:pt x="1231900" y="419100"/>
                </a:cubicBezTo>
                <a:lnTo>
                  <a:pt x="1270000" y="431800"/>
                </a:lnTo>
                <a:lnTo>
                  <a:pt x="1308100" y="444500"/>
                </a:lnTo>
                <a:cubicBezTo>
                  <a:pt x="1345282" y="438303"/>
                  <a:pt x="1394927" y="440742"/>
                  <a:pt x="1422400" y="406400"/>
                </a:cubicBezTo>
                <a:cubicBezTo>
                  <a:pt x="1430004" y="396895"/>
                  <a:pt x="1445694" y="322414"/>
                  <a:pt x="1447800" y="317500"/>
                </a:cubicBezTo>
                <a:cubicBezTo>
                  <a:pt x="1453813" y="303471"/>
                  <a:pt x="1466374" y="293052"/>
                  <a:pt x="1473200" y="279400"/>
                </a:cubicBezTo>
                <a:cubicBezTo>
                  <a:pt x="1479187" y="267426"/>
                  <a:pt x="1481667" y="254000"/>
                  <a:pt x="1485900" y="241300"/>
                </a:cubicBezTo>
                <a:cubicBezTo>
                  <a:pt x="1458944" y="160433"/>
                  <a:pt x="1497578" y="240619"/>
                  <a:pt x="1422400" y="190500"/>
                </a:cubicBezTo>
                <a:cubicBezTo>
                  <a:pt x="1409700" y="182033"/>
                  <a:pt x="1405467" y="165100"/>
                  <a:pt x="1397000" y="152400"/>
                </a:cubicBezTo>
                <a:cubicBezTo>
                  <a:pt x="1381623" y="198532"/>
                  <a:pt x="1384300" y="177113"/>
                  <a:pt x="1384300" y="215900"/>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5" name="Freeform 4"/>
          <p:cNvSpPr/>
          <p:nvPr/>
        </p:nvSpPr>
        <p:spPr>
          <a:xfrm>
            <a:off x="6651023" y="3782713"/>
            <a:ext cx="1215017" cy="662287"/>
          </a:xfrm>
          <a:custGeom>
            <a:avLst/>
            <a:gdLst>
              <a:gd name="connsiteX0" fmla="*/ 372077 w 1215017"/>
              <a:gd name="connsiteY0" fmla="*/ 205087 h 662287"/>
              <a:gd name="connsiteX1" fmla="*/ 359377 w 1215017"/>
              <a:gd name="connsiteY1" fmla="*/ 268587 h 662287"/>
              <a:gd name="connsiteX2" fmla="*/ 257777 w 1215017"/>
              <a:gd name="connsiteY2" fmla="*/ 268587 h 662287"/>
              <a:gd name="connsiteX3" fmla="*/ 219677 w 1215017"/>
              <a:gd name="connsiteY3" fmla="*/ 243187 h 662287"/>
              <a:gd name="connsiteX4" fmla="*/ 118077 w 1215017"/>
              <a:gd name="connsiteY4" fmla="*/ 281287 h 662287"/>
              <a:gd name="connsiteX5" fmla="*/ 92677 w 1215017"/>
              <a:gd name="connsiteY5" fmla="*/ 319387 h 662287"/>
              <a:gd name="connsiteX6" fmla="*/ 29177 w 1215017"/>
              <a:gd name="connsiteY6" fmla="*/ 268587 h 662287"/>
              <a:gd name="connsiteX7" fmla="*/ 3777 w 1215017"/>
              <a:gd name="connsiteY7" fmla="*/ 306687 h 662287"/>
              <a:gd name="connsiteX8" fmla="*/ 67277 w 1215017"/>
              <a:gd name="connsiteY8" fmla="*/ 547987 h 662287"/>
              <a:gd name="connsiteX9" fmla="*/ 92677 w 1215017"/>
              <a:gd name="connsiteY9" fmla="*/ 586087 h 662287"/>
              <a:gd name="connsiteX10" fmla="*/ 168877 w 1215017"/>
              <a:gd name="connsiteY10" fmla="*/ 636887 h 662287"/>
              <a:gd name="connsiteX11" fmla="*/ 219677 w 1215017"/>
              <a:gd name="connsiteY11" fmla="*/ 624187 h 662287"/>
              <a:gd name="connsiteX12" fmla="*/ 257777 w 1215017"/>
              <a:gd name="connsiteY12" fmla="*/ 598787 h 662287"/>
              <a:gd name="connsiteX13" fmla="*/ 321277 w 1215017"/>
              <a:gd name="connsiteY13" fmla="*/ 611487 h 662287"/>
              <a:gd name="connsiteX14" fmla="*/ 384777 w 1215017"/>
              <a:gd name="connsiteY14" fmla="*/ 662287 h 662287"/>
              <a:gd name="connsiteX15" fmla="*/ 422877 w 1215017"/>
              <a:gd name="connsiteY15" fmla="*/ 649587 h 662287"/>
              <a:gd name="connsiteX16" fmla="*/ 460977 w 1215017"/>
              <a:gd name="connsiteY16" fmla="*/ 573387 h 662287"/>
              <a:gd name="connsiteX17" fmla="*/ 511777 w 1215017"/>
              <a:gd name="connsiteY17" fmla="*/ 586087 h 662287"/>
              <a:gd name="connsiteX18" fmla="*/ 587977 w 1215017"/>
              <a:gd name="connsiteY18" fmla="*/ 611487 h 662287"/>
              <a:gd name="connsiteX19" fmla="*/ 676877 w 1215017"/>
              <a:gd name="connsiteY19" fmla="*/ 586087 h 662287"/>
              <a:gd name="connsiteX20" fmla="*/ 714977 w 1215017"/>
              <a:gd name="connsiteY20" fmla="*/ 560687 h 662287"/>
              <a:gd name="connsiteX21" fmla="*/ 740377 w 1215017"/>
              <a:gd name="connsiteY21" fmla="*/ 522587 h 662287"/>
              <a:gd name="connsiteX22" fmla="*/ 778477 w 1215017"/>
              <a:gd name="connsiteY22" fmla="*/ 497187 h 662287"/>
              <a:gd name="connsiteX23" fmla="*/ 1019777 w 1215017"/>
              <a:gd name="connsiteY23" fmla="*/ 459087 h 662287"/>
              <a:gd name="connsiteX24" fmla="*/ 1007077 w 1215017"/>
              <a:gd name="connsiteY24" fmla="*/ 382887 h 662287"/>
              <a:gd name="connsiteX25" fmla="*/ 930877 w 1215017"/>
              <a:gd name="connsiteY25" fmla="*/ 332087 h 662287"/>
              <a:gd name="connsiteX26" fmla="*/ 943577 w 1215017"/>
              <a:gd name="connsiteY26" fmla="*/ 281287 h 662287"/>
              <a:gd name="connsiteX27" fmla="*/ 1032477 w 1215017"/>
              <a:gd name="connsiteY27" fmla="*/ 179687 h 662287"/>
              <a:gd name="connsiteX28" fmla="*/ 1070577 w 1215017"/>
              <a:gd name="connsiteY28" fmla="*/ 166987 h 662287"/>
              <a:gd name="connsiteX29" fmla="*/ 1184877 w 1215017"/>
              <a:gd name="connsiteY29" fmla="*/ 78087 h 662287"/>
              <a:gd name="connsiteX30" fmla="*/ 1197577 w 1215017"/>
              <a:gd name="connsiteY30" fmla="*/ 1887 h 662287"/>
              <a:gd name="connsiteX31" fmla="*/ 1108677 w 1215017"/>
              <a:gd name="connsiteY31" fmla="*/ 14587 h 662287"/>
              <a:gd name="connsiteX32" fmla="*/ 1032477 w 1215017"/>
              <a:gd name="connsiteY32" fmla="*/ 39987 h 662287"/>
              <a:gd name="connsiteX33" fmla="*/ 956277 w 1215017"/>
              <a:gd name="connsiteY33" fmla="*/ 90787 h 662287"/>
              <a:gd name="connsiteX34" fmla="*/ 930877 w 1215017"/>
              <a:gd name="connsiteY34" fmla="*/ 128887 h 662287"/>
              <a:gd name="connsiteX35" fmla="*/ 918177 w 1215017"/>
              <a:gd name="connsiteY35" fmla="*/ 166987 h 662287"/>
              <a:gd name="connsiteX36" fmla="*/ 841977 w 1215017"/>
              <a:gd name="connsiteY36" fmla="*/ 192387 h 662287"/>
              <a:gd name="connsiteX37" fmla="*/ 765777 w 1215017"/>
              <a:gd name="connsiteY37" fmla="*/ 179687 h 662287"/>
              <a:gd name="connsiteX38" fmla="*/ 727677 w 1215017"/>
              <a:gd name="connsiteY38" fmla="*/ 166987 h 662287"/>
              <a:gd name="connsiteX39" fmla="*/ 410177 w 1215017"/>
              <a:gd name="connsiteY39" fmla="*/ 154287 h 662287"/>
              <a:gd name="connsiteX40" fmla="*/ 372077 w 1215017"/>
              <a:gd name="connsiteY40" fmla="*/ 205087 h 662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15017" h="662287">
                <a:moveTo>
                  <a:pt x="372077" y="205087"/>
                </a:moveTo>
                <a:cubicBezTo>
                  <a:pt x="363610" y="224137"/>
                  <a:pt x="371351" y="250626"/>
                  <a:pt x="359377" y="268587"/>
                </a:cubicBezTo>
                <a:cubicBezTo>
                  <a:pt x="341000" y="296153"/>
                  <a:pt x="269582" y="270948"/>
                  <a:pt x="257777" y="268587"/>
                </a:cubicBezTo>
                <a:cubicBezTo>
                  <a:pt x="245077" y="260120"/>
                  <a:pt x="234823" y="245080"/>
                  <a:pt x="219677" y="243187"/>
                </a:cubicBezTo>
                <a:cubicBezTo>
                  <a:pt x="173423" y="237405"/>
                  <a:pt x="151360" y="259099"/>
                  <a:pt x="118077" y="281287"/>
                </a:cubicBezTo>
                <a:cubicBezTo>
                  <a:pt x="109610" y="293987"/>
                  <a:pt x="106849" y="313718"/>
                  <a:pt x="92677" y="319387"/>
                </a:cubicBezTo>
                <a:cubicBezTo>
                  <a:pt x="60391" y="332301"/>
                  <a:pt x="38864" y="283117"/>
                  <a:pt x="29177" y="268587"/>
                </a:cubicBezTo>
                <a:cubicBezTo>
                  <a:pt x="20710" y="281287"/>
                  <a:pt x="4729" y="291453"/>
                  <a:pt x="3777" y="306687"/>
                </a:cubicBezTo>
                <a:cubicBezTo>
                  <a:pt x="-6107" y="464836"/>
                  <a:pt x="-355" y="446539"/>
                  <a:pt x="67277" y="547987"/>
                </a:cubicBezTo>
                <a:cubicBezTo>
                  <a:pt x="75744" y="560687"/>
                  <a:pt x="79977" y="577620"/>
                  <a:pt x="92677" y="586087"/>
                </a:cubicBezTo>
                <a:lnTo>
                  <a:pt x="168877" y="636887"/>
                </a:lnTo>
                <a:cubicBezTo>
                  <a:pt x="185810" y="632654"/>
                  <a:pt x="203634" y="631063"/>
                  <a:pt x="219677" y="624187"/>
                </a:cubicBezTo>
                <a:cubicBezTo>
                  <a:pt x="233706" y="618174"/>
                  <a:pt x="242631" y="600680"/>
                  <a:pt x="257777" y="598787"/>
                </a:cubicBezTo>
                <a:cubicBezTo>
                  <a:pt x="279196" y="596110"/>
                  <a:pt x="300110" y="607254"/>
                  <a:pt x="321277" y="611487"/>
                </a:cubicBezTo>
                <a:cubicBezTo>
                  <a:pt x="340780" y="640742"/>
                  <a:pt x="343881" y="662287"/>
                  <a:pt x="384777" y="662287"/>
                </a:cubicBezTo>
                <a:cubicBezTo>
                  <a:pt x="398164" y="662287"/>
                  <a:pt x="410177" y="653820"/>
                  <a:pt x="422877" y="649587"/>
                </a:cubicBezTo>
                <a:cubicBezTo>
                  <a:pt x="427808" y="634794"/>
                  <a:pt x="442513" y="579542"/>
                  <a:pt x="460977" y="573387"/>
                </a:cubicBezTo>
                <a:cubicBezTo>
                  <a:pt x="477536" y="567867"/>
                  <a:pt x="495059" y="581071"/>
                  <a:pt x="511777" y="586087"/>
                </a:cubicBezTo>
                <a:cubicBezTo>
                  <a:pt x="537422" y="593780"/>
                  <a:pt x="587977" y="611487"/>
                  <a:pt x="587977" y="611487"/>
                </a:cubicBezTo>
                <a:cubicBezTo>
                  <a:pt x="604253" y="607418"/>
                  <a:pt x="658657" y="595197"/>
                  <a:pt x="676877" y="586087"/>
                </a:cubicBezTo>
                <a:cubicBezTo>
                  <a:pt x="690529" y="579261"/>
                  <a:pt x="702277" y="569154"/>
                  <a:pt x="714977" y="560687"/>
                </a:cubicBezTo>
                <a:cubicBezTo>
                  <a:pt x="723444" y="547987"/>
                  <a:pt x="729584" y="533380"/>
                  <a:pt x="740377" y="522587"/>
                </a:cubicBezTo>
                <a:cubicBezTo>
                  <a:pt x="751170" y="511794"/>
                  <a:pt x="764529" y="503386"/>
                  <a:pt x="778477" y="497187"/>
                </a:cubicBezTo>
                <a:cubicBezTo>
                  <a:pt x="868172" y="457322"/>
                  <a:pt x="908110" y="467677"/>
                  <a:pt x="1019777" y="459087"/>
                </a:cubicBezTo>
                <a:cubicBezTo>
                  <a:pt x="1032660" y="420437"/>
                  <a:pt x="1045197" y="416242"/>
                  <a:pt x="1007077" y="382887"/>
                </a:cubicBezTo>
                <a:cubicBezTo>
                  <a:pt x="984103" y="362785"/>
                  <a:pt x="930877" y="332087"/>
                  <a:pt x="930877" y="332087"/>
                </a:cubicBezTo>
                <a:cubicBezTo>
                  <a:pt x="935110" y="315154"/>
                  <a:pt x="935771" y="296899"/>
                  <a:pt x="943577" y="281287"/>
                </a:cubicBezTo>
                <a:cubicBezTo>
                  <a:pt x="968977" y="230487"/>
                  <a:pt x="985910" y="202970"/>
                  <a:pt x="1032477" y="179687"/>
                </a:cubicBezTo>
                <a:cubicBezTo>
                  <a:pt x="1044451" y="173700"/>
                  <a:pt x="1057877" y="171220"/>
                  <a:pt x="1070577" y="166987"/>
                </a:cubicBezTo>
                <a:cubicBezTo>
                  <a:pt x="1133351" y="72826"/>
                  <a:pt x="1091443" y="96774"/>
                  <a:pt x="1184877" y="78087"/>
                </a:cubicBezTo>
                <a:cubicBezTo>
                  <a:pt x="1186300" y="75952"/>
                  <a:pt x="1242646" y="13154"/>
                  <a:pt x="1197577" y="1887"/>
                </a:cubicBezTo>
                <a:cubicBezTo>
                  <a:pt x="1168537" y="-5373"/>
                  <a:pt x="1138310" y="10354"/>
                  <a:pt x="1108677" y="14587"/>
                </a:cubicBezTo>
                <a:cubicBezTo>
                  <a:pt x="1083277" y="23054"/>
                  <a:pt x="1054754" y="25135"/>
                  <a:pt x="1032477" y="39987"/>
                </a:cubicBezTo>
                <a:lnTo>
                  <a:pt x="956277" y="90787"/>
                </a:lnTo>
                <a:cubicBezTo>
                  <a:pt x="947810" y="103487"/>
                  <a:pt x="937703" y="115235"/>
                  <a:pt x="930877" y="128887"/>
                </a:cubicBezTo>
                <a:cubicBezTo>
                  <a:pt x="924890" y="140861"/>
                  <a:pt x="929070" y="159206"/>
                  <a:pt x="918177" y="166987"/>
                </a:cubicBezTo>
                <a:cubicBezTo>
                  <a:pt x="896390" y="182549"/>
                  <a:pt x="841977" y="192387"/>
                  <a:pt x="841977" y="192387"/>
                </a:cubicBezTo>
                <a:cubicBezTo>
                  <a:pt x="816577" y="188154"/>
                  <a:pt x="790914" y="185273"/>
                  <a:pt x="765777" y="179687"/>
                </a:cubicBezTo>
                <a:cubicBezTo>
                  <a:pt x="752709" y="176783"/>
                  <a:pt x="741030" y="167941"/>
                  <a:pt x="727677" y="166987"/>
                </a:cubicBezTo>
                <a:cubicBezTo>
                  <a:pt x="622028" y="159441"/>
                  <a:pt x="516010" y="158520"/>
                  <a:pt x="410177" y="154287"/>
                </a:cubicBezTo>
                <a:cubicBezTo>
                  <a:pt x="360029" y="171003"/>
                  <a:pt x="380544" y="186037"/>
                  <a:pt x="372077" y="205087"/>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6" name="Freeform 5"/>
          <p:cNvSpPr/>
          <p:nvPr/>
        </p:nvSpPr>
        <p:spPr>
          <a:xfrm>
            <a:off x="4215549" y="3401624"/>
            <a:ext cx="398146" cy="306776"/>
          </a:xfrm>
          <a:custGeom>
            <a:avLst/>
            <a:gdLst>
              <a:gd name="connsiteX0" fmla="*/ 191351 w 398146"/>
              <a:gd name="connsiteY0" fmla="*/ 90876 h 306776"/>
              <a:gd name="connsiteX1" fmla="*/ 292951 w 398146"/>
              <a:gd name="connsiteY1" fmla="*/ 14676 h 306776"/>
              <a:gd name="connsiteX2" fmla="*/ 331051 w 398146"/>
              <a:gd name="connsiteY2" fmla="*/ 1976 h 306776"/>
              <a:gd name="connsiteX3" fmla="*/ 394551 w 398146"/>
              <a:gd name="connsiteY3" fmla="*/ 14676 h 306776"/>
              <a:gd name="connsiteX4" fmla="*/ 381851 w 398146"/>
              <a:gd name="connsiteY4" fmla="*/ 65476 h 306776"/>
              <a:gd name="connsiteX5" fmla="*/ 343751 w 398146"/>
              <a:gd name="connsiteY5" fmla="*/ 141676 h 306776"/>
              <a:gd name="connsiteX6" fmla="*/ 331051 w 398146"/>
              <a:gd name="connsiteY6" fmla="*/ 205176 h 306776"/>
              <a:gd name="connsiteX7" fmla="*/ 267551 w 398146"/>
              <a:gd name="connsiteY7" fmla="*/ 217876 h 306776"/>
              <a:gd name="connsiteX8" fmla="*/ 229451 w 398146"/>
              <a:gd name="connsiteY8" fmla="*/ 255976 h 306776"/>
              <a:gd name="connsiteX9" fmla="*/ 153251 w 398146"/>
              <a:gd name="connsiteY9" fmla="*/ 306776 h 306776"/>
              <a:gd name="connsiteX10" fmla="*/ 140551 w 398146"/>
              <a:gd name="connsiteY10" fmla="*/ 268676 h 306776"/>
              <a:gd name="connsiteX11" fmla="*/ 127851 w 398146"/>
              <a:gd name="connsiteY11" fmla="*/ 192476 h 306776"/>
              <a:gd name="connsiteX12" fmla="*/ 89751 w 398146"/>
              <a:gd name="connsiteY12" fmla="*/ 179776 h 306776"/>
              <a:gd name="connsiteX13" fmla="*/ 140551 w 398146"/>
              <a:gd name="connsiteY13" fmla="*/ 116276 h 306776"/>
              <a:gd name="connsiteX14" fmla="*/ 102451 w 398146"/>
              <a:gd name="connsiteY14" fmla="*/ 90876 h 306776"/>
              <a:gd name="connsiteX15" fmla="*/ 89751 w 398146"/>
              <a:gd name="connsiteY15" fmla="*/ 128976 h 306776"/>
              <a:gd name="connsiteX16" fmla="*/ 51651 w 398146"/>
              <a:gd name="connsiteY16" fmla="*/ 141676 h 306776"/>
              <a:gd name="connsiteX17" fmla="*/ 13551 w 398146"/>
              <a:gd name="connsiteY17" fmla="*/ 167076 h 306776"/>
              <a:gd name="connsiteX18" fmla="*/ 851 w 398146"/>
              <a:gd name="connsiteY18" fmla="*/ 128976 h 306776"/>
              <a:gd name="connsiteX19" fmla="*/ 77051 w 398146"/>
              <a:gd name="connsiteY19" fmla="*/ 78176 h 306776"/>
              <a:gd name="connsiteX20" fmla="*/ 127851 w 398146"/>
              <a:gd name="connsiteY20" fmla="*/ 90876 h 306776"/>
              <a:gd name="connsiteX21" fmla="*/ 165951 w 398146"/>
              <a:gd name="connsiteY21" fmla="*/ 103576 h 306776"/>
              <a:gd name="connsiteX22" fmla="*/ 242151 w 398146"/>
              <a:gd name="connsiteY22" fmla="*/ 52776 h 306776"/>
              <a:gd name="connsiteX23" fmla="*/ 267551 w 398146"/>
              <a:gd name="connsiteY23" fmla="*/ 14676 h 306776"/>
              <a:gd name="connsiteX24" fmla="*/ 394551 w 398146"/>
              <a:gd name="connsiteY24" fmla="*/ 1976 h 30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8146" h="306776">
                <a:moveTo>
                  <a:pt x="191351" y="90876"/>
                </a:moveTo>
                <a:cubicBezTo>
                  <a:pt x="206928" y="78415"/>
                  <a:pt x="265994" y="28155"/>
                  <a:pt x="292951" y="14676"/>
                </a:cubicBezTo>
                <a:cubicBezTo>
                  <a:pt x="304925" y="8689"/>
                  <a:pt x="318351" y="6209"/>
                  <a:pt x="331051" y="1976"/>
                </a:cubicBezTo>
                <a:cubicBezTo>
                  <a:pt x="352218" y="6209"/>
                  <a:pt x="381066" y="-2180"/>
                  <a:pt x="394551" y="14676"/>
                </a:cubicBezTo>
                <a:cubicBezTo>
                  <a:pt x="405455" y="28306"/>
                  <a:pt x="388727" y="49433"/>
                  <a:pt x="381851" y="65476"/>
                </a:cubicBezTo>
                <a:cubicBezTo>
                  <a:pt x="344602" y="152389"/>
                  <a:pt x="365157" y="56053"/>
                  <a:pt x="343751" y="141676"/>
                </a:cubicBezTo>
                <a:cubicBezTo>
                  <a:pt x="338516" y="162617"/>
                  <a:pt x="346315" y="189912"/>
                  <a:pt x="331051" y="205176"/>
                </a:cubicBezTo>
                <a:cubicBezTo>
                  <a:pt x="315787" y="220440"/>
                  <a:pt x="288718" y="213643"/>
                  <a:pt x="267551" y="217876"/>
                </a:cubicBezTo>
                <a:cubicBezTo>
                  <a:pt x="254851" y="230576"/>
                  <a:pt x="243628" y="244949"/>
                  <a:pt x="229451" y="255976"/>
                </a:cubicBezTo>
                <a:cubicBezTo>
                  <a:pt x="205354" y="274718"/>
                  <a:pt x="153251" y="306776"/>
                  <a:pt x="153251" y="306776"/>
                </a:cubicBezTo>
                <a:cubicBezTo>
                  <a:pt x="149018" y="294076"/>
                  <a:pt x="143455" y="281744"/>
                  <a:pt x="140551" y="268676"/>
                </a:cubicBezTo>
                <a:cubicBezTo>
                  <a:pt x="134965" y="243539"/>
                  <a:pt x="140627" y="214834"/>
                  <a:pt x="127851" y="192476"/>
                </a:cubicBezTo>
                <a:cubicBezTo>
                  <a:pt x="121209" y="180853"/>
                  <a:pt x="102451" y="184009"/>
                  <a:pt x="89751" y="179776"/>
                </a:cubicBezTo>
                <a:cubicBezTo>
                  <a:pt x="104281" y="170089"/>
                  <a:pt x="153465" y="148562"/>
                  <a:pt x="140551" y="116276"/>
                </a:cubicBezTo>
                <a:cubicBezTo>
                  <a:pt x="134882" y="102104"/>
                  <a:pt x="115151" y="99343"/>
                  <a:pt x="102451" y="90876"/>
                </a:cubicBezTo>
                <a:cubicBezTo>
                  <a:pt x="98218" y="103576"/>
                  <a:pt x="99217" y="119510"/>
                  <a:pt x="89751" y="128976"/>
                </a:cubicBezTo>
                <a:cubicBezTo>
                  <a:pt x="80285" y="138442"/>
                  <a:pt x="63625" y="135689"/>
                  <a:pt x="51651" y="141676"/>
                </a:cubicBezTo>
                <a:cubicBezTo>
                  <a:pt x="37999" y="148502"/>
                  <a:pt x="26251" y="158609"/>
                  <a:pt x="13551" y="167076"/>
                </a:cubicBezTo>
                <a:cubicBezTo>
                  <a:pt x="9318" y="154376"/>
                  <a:pt x="-3382" y="141676"/>
                  <a:pt x="851" y="128976"/>
                </a:cubicBezTo>
                <a:cubicBezTo>
                  <a:pt x="12743" y="93301"/>
                  <a:pt x="48502" y="87692"/>
                  <a:pt x="77051" y="78176"/>
                </a:cubicBezTo>
                <a:cubicBezTo>
                  <a:pt x="93984" y="82409"/>
                  <a:pt x="111068" y="86081"/>
                  <a:pt x="127851" y="90876"/>
                </a:cubicBezTo>
                <a:cubicBezTo>
                  <a:pt x="140723" y="94554"/>
                  <a:pt x="153251" y="107809"/>
                  <a:pt x="165951" y="103576"/>
                </a:cubicBezTo>
                <a:cubicBezTo>
                  <a:pt x="194911" y="93923"/>
                  <a:pt x="242151" y="52776"/>
                  <a:pt x="242151" y="52776"/>
                </a:cubicBezTo>
                <a:cubicBezTo>
                  <a:pt x="250618" y="40076"/>
                  <a:pt x="255632" y="24211"/>
                  <a:pt x="267551" y="14676"/>
                </a:cubicBezTo>
                <a:cubicBezTo>
                  <a:pt x="295140" y="-7395"/>
                  <a:pt x="377762" y="1976"/>
                  <a:pt x="394551" y="1976"/>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7" name="Freeform 6"/>
          <p:cNvSpPr/>
          <p:nvPr/>
        </p:nvSpPr>
        <p:spPr>
          <a:xfrm>
            <a:off x="3987673" y="3683000"/>
            <a:ext cx="127127" cy="317500"/>
          </a:xfrm>
          <a:custGeom>
            <a:avLst/>
            <a:gdLst>
              <a:gd name="connsiteX0" fmla="*/ 127 w 127127"/>
              <a:gd name="connsiteY0" fmla="*/ 165100 h 317500"/>
              <a:gd name="connsiteX1" fmla="*/ 63627 w 127127"/>
              <a:gd name="connsiteY1" fmla="*/ 114300 h 317500"/>
              <a:gd name="connsiteX2" fmla="*/ 76327 w 127127"/>
              <a:gd name="connsiteY2" fmla="*/ 50800 h 317500"/>
              <a:gd name="connsiteX3" fmla="*/ 89027 w 127127"/>
              <a:gd name="connsiteY3" fmla="*/ 12700 h 317500"/>
              <a:gd name="connsiteX4" fmla="*/ 127127 w 127127"/>
              <a:gd name="connsiteY4" fmla="*/ 0 h 317500"/>
              <a:gd name="connsiteX5" fmla="*/ 114427 w 127127"/>
              <a:gd name="connsiteY5" fmla="*/ 101600 h 317500"/>
              <a:gd name="connsiteX6" fmla="*/ 89027 w 127127"/>
              <a:gd name="connsiteY6" fmla="*/ 177800 h 317500"/>
              <a:gd name="connsiteX7" fmla="*/ 76327 w 127127"/>
              <a:gd name="connsiteY7" fmla="*/ 279400 h 317500"/>
              <a:gd name="connsiteX8" fmla="*/ 50927 w 127127"/>
              <a:gd name="connsiteY8" fmla="*/ 317500 h 317500"/>
              <a:gd name="connsiteX9" fmla="*/ 38227 w 127127"/>
              <a:gd name="connsiteY9" fmla="*/ 228600 h 317500"/>
              <a:gd name="connsiteX10" fmla="*/ 25527 w 127127"/>
              <a:gd name="connsiteY10" fmla="*/ 190500 h 317500"/>
              <a:gd name="connsiteX11" fmla="*/ 127 w 127127"/>
              <a:gd name="connsiteY11" fmla="*/ 152400 h 317500"/>
              <a:gd name="connsiteX12" fmla="*/ 25527 w 127127"/>
              <a:gd name="connsiteY12" fmla="*/ 8890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127" h="317500">
                <a:moveTo>
                  <a:pt x="127" y="165100"/>
                </a:moveTo>
                <a:cubicBezTo>
                  <a:pt x="21294" y="148167"/>
                  <a:pt x="48591" y="136854"/>
                  <a:pt x="63627" y="114300"/>
                </a:cubicBezTo>
                <a:cubicBezTo>
                  <a:pt x="75601" y="96339"/>
                  <a:pt x="71092" y="71741"/>
                  <a:pt x="76327" y="50800"/>
                </a:cubicBezTo>
                <a:cubicBezTo>
                  <a:pt x="79574" y="37813"/>
                  <a:pt x="79561" y="22166"/>
                  <a:pt x="89027" y="12700"/>
                </a:cubicBezTo>
                <a:cubicBezTo>
                  <a:pt x="98493" y="3234"/>
                  <a:pt x="114427" y="4233"/>
                  <a:pt x="127127" y="0"/>
                </a:cubicBezTo>
                <a:cubicBezTo>
                  <a:pt x="122894" y="33867"/>
                  <a:pt x="121578" y="68227"/>
                  <a:pt x="114427" y="101600"/>
                </a:cubicBezTo>
                <a:cubicBezTo>
                  <a:pt x="108817" y="127780"/>
                  <a:pt x="89027" y="177800"/>
                  <a:pt x="89027" y="177800"/>
                </a:cubicBezTo>
                <a:cubicBezTo>
                  <a:pt x="119254" y="268480"/>
                  <a:pt x="136704" y="239148"/>
                  <a:pt x="76327" y="279400"/>
                </a:cubicBezTo>
                <a:cubicBezTo>
                  <a:pt x="67860" y="292100"/>
                  <a:pt x="66191" y="317500"/>
                  <a:pt x="50927" y="317500"/>
                </a:cubicBezTo>
                <a:cubicBezTo>
                  <a:pt x="2689" y="317500"/>
                  <a:pt x="36869" y="234031"/>
                  <a:pt x="38227" y="228600"/>
                </a:cubicBezTo>
                <a:cubicBezTo>
                  <a:pt x="33994" y="215900"/>
                  <a:pt x="31514" y="202474"/>
                  <a:pt x="25527" y="190500"/>
                </a:cubicBezTo>
                <a:cubicBezTo>
                  <a:pt x="18701" y="176848"/>
                  <a:pt x="2636" y="167456"/>
                  <a:pt x="127" y="152400"/>
                </a:cubicBezTo>
                <a:cubicBezTo>
                  <a:pt x="-1835" y="140630"/>
                  <a:pt x="19324" y="101306"/>
                  <a:pt x="25527" y="88900"/>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8" name="Freeform 7"/>
          <p:cNvSpPr/>
          <p:nvPr/>
        </p:nvSpPr>
        <p:spPr>
          <a:xfrm>
            <a:off x="3124200" y="2971348"/>
            <a:ext cx="165100" cy="233153"/>
          </a:xfrm>
          <a:custGeom>
            <a:avLst/>
            <a:gdLst>
              <a:gd name="connsiteX0" fmla="*/ 0 w 165100"/>
              <a:gd name="connsiteY0" fmla="*/ 76652 h 233153"/>
              <a:gd name="connsiteX1" fmla="*/ 63500 w 165100"/>
              <a:gd name="connsiteY1" fmla="*/ 25852 h 233153"/>
              <a:gd name="connsiteX2" fmla="*/ 101600 w 165100"/>
              <a:gd name="connsiteY2" fmla="*/ 452 h 233153"/>
              <a:gd name="connsiteX3" fmla="*/ 114300 w 165100"/>
              <a:gd name="connsiteY3" fmla="*/ 38552 h 233153"/>
              <a:gd name="connsiteX4" fmla="*/ 101600 w 165100"/>
              <a:gd name="connsiteY4" fmla="*/ 140152 h 233153"/>
              <a:gd name="connsiteX5" fmla="*/ 114300 w 165100"/>
              <a:gd name="connsiteY5" fmla="*/ 178252 h 233153"/>
              <a:gd name="connsiteX6" fmla="*/ 165100 w 165100"/>
              <a:gd name="connsiteY6" fmla="*/ 190952 h 233153"/>
              <a:gd name="connsiteX7" fmla="*/ 152400 w 165100"/>
              <a:gd name="connsiteY7" fmla="*/ 229052 h 233153"/>
              <a:gd name="connsiteX8" fmla="*/ 101600 w 165100"/>
              <a:gd name="connsiteY8" fmla="*/ 152852 h 233153"/>
              <a:gd name="connsiteX9" fmla="*/ 38100 w 165100"/>
              <a:gd name="connsiteY9" fmla="*/ 216352 h 233153"/>
              <a:gd name="connsiteX10" fmla="*/ 25400 w 165100"/>
              <a:gd name="connsiteY10" fmla="*/ 89352 h 233153"/>
              <a:gd name="connsiteX11" fmla="*/ 38100 w 165100"/>
              <a:gd name="connsiteY11" fmla="*/ 51252 h 233153"/>
              <a:gd name="connsiteX12" fmla="*/ 76200 w 165100"/>
              <a:gd name="connsiteY12" fmla="*/ 25852 h 23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5100" h="233153">
                <a:moveTo>
                  <a:pt x="0" y="76652"/>
                </a:moveTo>
                <a:cubicBezTo>
                  <a:pt x="21167" y="59719"/>
                  <a:pt x="41815" y="42116"/>
                  <a:pt x="63500" y="25852"/>
                </a:cubicBezTo>
                <a:cubicBezTo>
                  <a:pt x="75711" y="16694"/>
                  <a:pt x="86792" y="-3250"/>
                  <a:pt x="101600" y="452"/>
                </a:cubicBezTo>
                <a:cubicBezTo>
                  <a:pt x="114587" y="3699"/>
                  <a:pt x="110067" y="25852"/>
                  <a:pt x="114300" y="38552"/>
                </a:cubicBezTo>
                <a:cubicBezTo>
                  <a:pt x="110067" y="72419"/>
                  <a:pt x="101600" y="106022"/>
                  <a:pt x="101600" y="140152"/>
                </a:cubicBezTo>
                <a:cubicBezTo>
                  <a:pt x="101600" y="153539"/>
                  <a:pt x="103847" y="169889"/>
                  <a:pt x="114300" y="178252"/>
                </a:cubicBezTo>
                <a:cubicBezTo>
                  <a:pt x="127930" y="189156"/>
                  <a:pt x="148167" y="186719"/>
                  <a:pt x="165100" y="190952"/>
                </a:cubicBezTo>
                <a:cubicBezTo>
                  <a:pt x="160867" y="203652"/>
                  <a:pt x="164374" y="223065"/>
                  <a:pt x="152400" y="229052"/>
                </a:cubicBezTo>
                <a:cubicBezTo>
                  <a:pt x="102697" y="253903"/>
                  <a:pt x="102614" y="157923"/>
                  <a:pt x="101600" y="152852"/>
                </a:cubicBezTo>
                <a:cubicBezTo>
                  <a:pt x="71967" y="241752"/>
                  <a:pt x="101600" y="237519"/>
                  <a:pt x="38100" y="216352"/>
                </a:cubicBezTo>
                <a:cubicBezTo>
                  <a:pt x="9445" y="130387"/>
                  <a:pt x="4730" y="161697"/>
                  <a:pt x="25400" y="89352"/>
                </a:cubicBezTo>
                <a:cubicBezTo>
                  <a:pt x="29078" y="76480"/>
                  <a:pt x="29737" y="61705"/>
                  <a:pt x="38100" y="51252"/>
                </a:cubicBezTo>
                <a:cubicBezTo>
                  <a:pt x="47635" y="39333"/>
                  <a:pt x="76200" y="25852"/>
                  <a:pt x="76200" y="25852"/>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9" name="Freeform 8"/>
          <p:cNvSpPr/>
          <p:nvPr/>
        </p:nvSpPr>
        <p:spPr>
          <a:xfrm>
            <a:off x="3378200" y="1851165"/>
            <a:ext cx="353711" cy="244335"/>
          </a:xfrm>
          <a:custGeom>
            <a:avLst/>
            <a:gdLst>
              <a:gd name="connsiteX0" fmla="*/ 292100 w 353711"/>
              <a:gd name="connsiteY0" fmla="*/ 15735 h 244335"/>
              <a:gd name="connsiteX1" fmla="*/ 190500 w 353711"/>
              <a:gd name="connsiteY1" fmla="*/ 28435 h 244335"/>
              <a:gd name="connsiteX2" fmla="*/ 165100 w 353711"/>
              <a:gd name="connsiteY2" fmla="*/ 66535 h 244335"/>
              <a:gd name="connsiteX3" fmla="*/ 12700 w 353711"/>
              <a:gd name="connsiteY3" fmla="*/ 79235 h 244335"/>
              <a:gd name="connsiteX4" fmla="*/ 0 w 353711"/>
              <a:gd name="connsiteY4" fmla="*/ 117335 h 244335"/>
              <a:gd name="connsiteX5" fmla="*/ 152400 w 353711"/>
              <a:gd name="connsiteY5" fmla="*/ 168135 h 244335"/>
              <a:gd name="connsiteX6" fmla="*/ 228600 w 353711"/>
              <a:gd name="connsiteY6" fmla="*/ 206235 h 244335"/>
              <a:gd name="connsiteX7" fmla="*/ 304800 w 353711"/>
              <a:gd name="connsiteY7" fmla="*/ 244335 h 244335"/>
              <a:gd name="connsiteX8" fmla="*/ 342900 w 353711"/>
              <a:gd name="connsiteY8" fmla="*/ 231635 h 244335"/>
              <a:gd name="connsiteX9" fmla="*/ 292100 w 353711"/>
              <a:gd name="connsiteY9" fmla="*/ 104635 h 244335"/>
              <a:gd name="connsiteX10" fmla="*/ 190500 w 353711"/>
              <a:gd name="connsiteY10" fmla="*/ 15735 h 244335"/>
              <a:gd name="connsiteX11" fmla="*/ 165100 w 353711"/>
              <a:gd name="connsiteY11" fmla="*/ 28435 h 24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3711" h="244335">
                <a:moveTo>
                  <a:pt x="292100" y="15735"/>
                </a:moveTo>
                <a:cubicBezTo>
                  <a:pt x="258233" y="19968"/>
                  <a:pt x="222189" y="15759"/>
                  <a:pt x="190500" y="28435"/>
                </a:cubicBezTo>
                <a:cubicBezTo>
                  <a:pt x="176328" y="34104"/>
                  <a:pt x="179776" y="62342"/>
                  <a:pt x="165100" y="66535"/>
                </a:cubicBezTo>
                <a:cubicBezTo>
                  <a:pt x="116085" y="80539"/>
                  <a:pt x="63500" y="75002"/>
                  <a:pt x="12700" y="79235"/>
                </a:cubicBezTo>
                <a:cubicBezTo>
                  <a:pt x="8467" y="91935"/>
                  <a:pt x="0" y="103948"/>
                  <a:pt x="0" y="117335"/>
                </a:cubicBezTo>
                <a:cubicBezTo>
                  <a:pt x="0" y="197295"/>
                  <a:pt x="95374" y="162951"/>
                  <a:pt x="152400" y="168135"/>
                </a:cubicBezTo>
                <a:cubicBezTo>
                  <a:pt x="261589" y="240928"/>
                  <a:pt x="123440" y="153655"/>
                  <a:pt x="228600" y="206235"/>
                </a:cubicBezTo>
                <a:cubicBezTo>
                  <a:pt x="327077" y="255474"/>
                  <a:pt x="209035" y="212413"/>
                  <a:pt x="304800" y="244335"/>
                </a:cubicBezTo>
                <a:cubicBezTo>
                  <a:pt x="317500" y="240102"/>
                  <a:pt x="340275" y="244762"/>
                  <a:pt x="342900" y="231635"/>
                </a:cubicBezTo>
                <a:cubicBezTo>
                  <a:pt x="365940" y="116436"/>
                  <a:pt x="353570" y="125125"/>
                  <a:pt x="292100" y="104635"/>
                </a:cubicBezTo>
                <a:cubicBezTo>
                  <a:pt x="277037" y="-15866"/>
                  <a:pt x="312003" y="-11266"/>
                  <a:pt x="190500" y="15735"/>
                </a:cubicBezTo>
                <a:cubicBezTo>
                  <a:pt x="181259" y="17788"/>
                  <a:pt x="173567" y="24202"/>
                  <a:pt x="165100" y="28435"/>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0" name="Freeform 9"/>
          <p:cNvSpPr/>
          <p:nvPr/>
        </p:nvSpPr>
        <p:spPr>
          <a:xfrm>
            <a:off x="2959100" y="1498600"/>
            <a:ext cx="216161" cy="161982"/>
          </a:xfrm>
          <a:custGeom>
            <a:avLst/>
            <a:gdLst>
              <a:gd name="connsiteX0" fmla="*/ 177800 w 216161"/>
              <a:gd name="connsiteY0" fmla="*/ 139700 h 161982"/>
              <a:gd name="connsiteX1" fmla="*/ 190500 w 216161"/>
              <a:gd name="connsiteY1" fmla="*/ 63500 h 161982"/>
              <a:gd name="connsiteX2" fmla="*/ 215900 w 216161"/>
              <a:gd name="connsiteY2" fmla="*/ 25400 h 161982"/>
              <a:gd name="connsiteX3" fmla="*/ 177800 w 216161"/>
              <a:gd name="connsiteY3" fmla="*/ 0 h 161982"/>
              <a:gd name="connsiteX4" fmla="*/ 127000 w 216161"/>
              <a:gd name="connsiteY4" fmla="*/ 50800 h 161982"/>
              <a:gd name="connsiteX5" fmla="*/ 88900 w 216161"/>
              <a:gd name="connsiteY5" fmla="*/ 76200 h 161982"/>
              <a:gd name="connsiteX6" fmla="*/ 76200 w 216161"/>
              <a:gd name="connsiteY6" fmla="*/ 38100 h 161982"/>
              <a:gd name="connsiteX7" fmla="*/ 0 w 216161"/>
              <a:gd name="connsiteY7" fmla="*/ 88900 h 161982"/>
              <a:gd name="connsiteX8" fmla="*/ 12700 w 216161"/>
              <a:gd name="connsiteY8" fmla="*/ 152400 h 161982"/>
              <a:gd name="connsiteX9" fmla="*/ 50800 w 216161"/>
              <a:gd name="connsiteY9" fmla="*/ 127000 h 161982"/>
              <a:gd name="connsiteX10" fmla="*/ 88900 w 216161"/>
              <a:gd name="connsiteY10" fmla="*/ 114300 h 161982"/>
              <a:gd name="connsiteX11" fmla="*/ 165100 w 216161"/>
              <a:gd name="connsiteY11" fmla="*/ 139700 h 161982"/>
              <a:gd name="connsiteX12" fmla="*/ 177800 w 216161"/>
              <a:gd name="connsiteY12" fmla="*/ 139700 h 161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6161" h="161982">
                <a:moveTo>
                  <a:pt x="177800" y="139700"/>
                </a:moveTo>
                <a:cubicBezTo>
                  <a:pt x="182033" y="127000"/>
                  <a:pt x="182357" y="87929"/>
                  <a:pt x="190500" y="63500"/>
                </a:cubicBezTo>
                <a:cubicBezTo>
                  <a:pt x="195327" y="49020"/>
                  <a:pt x="218893" y="40367"/>
                  <a:pt x="215900" y="25400"/>
                </a:cubicBezTo>
                <a:cubicBezTo>
                  <a:pt x="212907" y="10433"/>
                  <a:pt x="190500" y="8467"/>
                  <a:pt x="177800" y="0"/>
                </a:cubicBezTo>
                <a:cubicBezTo>
                  <a:pt x="94673" y="27709"/>
                  <a:pt x="176261" y="-10776"/>
                  <a:pt x="127000" y="50800"/>
                </a:cubicBezTo>
                <a:cubicBezTo>
                  <a:pt x="117465" y="62719"/>
                  <a:pt x="101600" y="67733"/>
                  <a:pt x="88900" y="76200"/>
                </a:cubicBezTo>
                <a:cubicBezTo>
                  <a:pt x="84667" y="63500"/>
                  <a:pt x="88900" y="42333"/>
                  <a:pt x="76200" y="38100"/>
                </a:cubicBezTo>
                <a:cubicBezTo>
                  <a:pt x="11833" y="16644"/>
                  <a:pt x="11923" y="53132"/>
                  <a:pt x="0" y="88900"/>
                </a:cubicBezTo>
                <a:cubicBezTo>
                  <a:pt x="4233" y="110067"/>
                  <a:pt x="-4569" y="139448"/>
                  <a:pt x="12700" y="152400"/>
                </a:cubicBezTo>
                <a:cubicBezTo>
                  <a:pt x="24911" y="161558"/>
                  <a:pt x="37148" y="133826"/>
                  <a:pt x="50800" y="127000"/>
                </a:cubicBezTo>
                <a:cubicBezTo>
                  <a:pt x="62774" y="121013"/>
                  <a:pt x="76200" y="118533"/>
                  <a:pt x="88900" y="114300"/>
                </a:cubicBezTo>
                <a:cubicBezTo>
                  <a:pt x="102378" y="154733"/>
                  <a:pt x="98226" y="184283"/>
                  <a:pt x="165100" y="139700"/>
                </a:cubicBezTo>
                <a:cubicBezTo>
                  <a:pt x="176239" y="132274"/>
                  <a:pt x="173567" y="152400"/>
                  <a:pt x="177800" y="139700"/>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1" name="Freeform 10"/>
          <p:cNvSpPr/>
          <p:nvPr/>
        </p:nvSpPr>
        <p:spPr>
          <a:xfrm>
            <a:off x="3175000" y="1243484"/>
            <a:ext cx="127817" cy="91261"/>
          </a:xfrm>
          <a:custGeom>
            <a:avLst/>
            <a:gdLst>
              <a:gd name="connsiteX0" fmla="*/ 127000 w 127817"/>
              <a:gd name="connsiteY0" fmla="*/ 39216 h 91261"/>
              <a:gd name="connsiteX1" fmla="*/ 63500 w 127817"/>
              <a:gd name="connsiteY1" fmla="*/ 13816 h 91261"/>
              <a:gd name="connsiteX2" fmla="*/ 25400 w 127817"/>
              <a:gd name="connsiteY2" fmla="*/ 1116 h 91261"/>
              <a:gd name="connsiteX3" fmla="*/ 0 w 127817"/>
              <a:gd name="connsiteY3" fmla="*/ 39216 h 91261"/>
              <a:gd name="connsiteX4" fmla="*/ 114300 w 127817"/>
              <a:gd name="connsiteY4" fmla="*/ 64616 h 91261"/>
              <a:gd name="connsiteX5" fmla="*/ 101600 w 127817"/>
              <a:gd name="connsiteY5" fmla="*/ 26516 h 91261"/>
              <a:gd name="connsiteX6" fmla="*/ 127000 w 127817"/>
              <a:gd name="connsiteY6" fmla="*/ 39216 h 9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817" h="91261">
                <a:moveTo>
                  <a:pt x="127000" y="39216"/>
                </a:moveTo>
                <a:cubicBezTo>
                  <a:pt x="120650" y="37099"/>
                  <a:pt x="84846" y="21821"/>
                  <a:pt x="63500" y="13816"/>
                </a:cubicBezTo>
                <a:cubicBezTo>
                  <a:pt x="50965" y="9116"/>
                  <a:pt x="37829" y="-3856"/>
                  <a:pt x="25400" y="1116"/>
                </a:cubicBezTo>
                <a:cubicBezTo>
                  <a:pt x="11228" y="6785"/>
                  <a:pt x="8467" y="26516"/>
                  <a:pt x="0" y="39216"/>
                </a:cubicBezTo>
                <a:cubicBezTo>
                  <a:pt x="29183" y="82990"/>
                  <a:pt x="35435" y="117193"/>
                  <a:pt x="114300" y="64616"/>
                </a:cubicBezTo>
                <a:cubicBezTo>
                  <a:pt x="125439" y="57190"/>
                  <a:pt x="104847" y="39503"/>
                  <a:pt x="101600" y="26516"/>
                </a:cubicBezTo>
                <a:cubicBezTo>
                  <a:pt x="100573" y="22409"/>
                  <a:pt x="133350" y="41333"/>
                  <a:pt x="127000" y="39216"/>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6" name="Freeform 15"/>
          <p:cNvSpPr/>
          <p:nvPr/>
        </p:nvSpPr>
        <p:spPr>
          <a:xfrm>
            <a:off x="3200400" y="2194739"/>
            <a:ext cx="127817" cy="91261"/>
          </a:xfrm>
          <a:custGeom>
            <a:avLst/>
            <a:gdLst>
              <a:gd name="connsiteX0" fmla="*/ 127000 w 127817"/>
              <a:gd name="connsiteY0" fmla="*/ 39216 h 91261"/>
              <a:gd name="connsiteX1" fmla="*/ 63500 w 127817"/>
              <a:gd name="connsiteY1" fmla="*/ 13816 h 91261"/>
              <a:gd name="connsiteX2" fmla="*/ 25400 w 127817"/>
              <a:gd name="connsiteY2" fmla="*/ 1116 h 91261"/>
              <a:gd name="connsiteX3" fmla="*/ 0 w 127817"/>
              <a:gd name="connsiteY3" fmla="*/ 39216 h 91261"/>
              <a:gd name="connsiteX4" fmla="*/ 114300 w 127817"/>
              <a:gd name="connsiteY4" fmla="*/ 64616 h 91261"/>
              <a:gd name="connsiteX5" fmla="*/ 101600 w 127817"/>
              <a:gd name="connsiteY5" fmla="*/ 26516 h 91261"/>
              <a:gd name="connsiteX6" fmla="*/ 127000 w 127817"/>
              <a:gd name="connsiteY6" fmla="*/ 39216 h 9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817" h="91261">
                <a:moveTo>
                  <a:pt x="127000" y="39216"/>
                </a:moveTo>
                <a:cubicBezTo>
                  <a:pt x="120650" y="37099"/>
                  <a:pt x="84846" y="21821"/>
                  <a:pt x="63500" y="13816"/>
                </a:cubicBezTo>
                <a:cubicBezTo>
                  <a:pt x="50965" y="9116"/>
                  <a:pt x="37829" y="-3856"/>
                  <a:pt x="25400" y="1116"/>
                </a:cubicBezTo>
                <a:cubicBezTo>
                  <a:pt x="11228" y="6785"/>
                  <a:pt x="8467" y="26516"/>
                  <a:pt x="0" y="39216"/>
                </a:cubicBezTo>
                <a:cubicBezTo>
                  <a:pt x="29183" y="82990"/>
                  <a:pt x="35435" y="117193"/>
                  <a:pt x="114300" y="64616"/>
                </a:cubicBezTo>
                <a:cubicBezTo>
                  <a:pt x="125439" y="57190"/>
                  <a:pt x="104847" y="39503"/>
                  <a:pt x="101600" y="26516"/>
                </a:cubicBezTo>
                <a:cubicBezTo>
                  <a:pt x="100573" y="22409"/>
                  <a:pt x="133350" y="41333"/>
                  <a:pt x="127000" y="39216"/>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7" name="Freeform 16"/>
          <p:cNvSpPr/>
          <p:nvPr/>
        </p:nvSpPr>
        <p:spPr>
          <a:xfrm>
            <a:off x="2615383" y="2053467"/>
            <a:ext cx="127817" cy="80134"/>
          </a:xfrm>
          <a:custGeom>
            <a:avLst/>
            <a:gdLst>
              <a:gd name="connsiteX0" fmla="*/ 127000 w 127817"/>
              <a:gd name="connsiteY0" fmla="*/ 39216 h 91261"/>
              <a:gd name="connsiteX1" fmla="*/ 63500 w 127817"/>
              <a:gd name="connsiteY1" fmla="*/ 13816 h 91261"/>
              <a:gd name="connsiteX2" fmla="*/ 25400 w 127817"/>
              <a:gd name="connsiteY2" fmla="*/ 1116 h 91261"/>
              <a:gd name="connsiteX3" fmla="*/ 0 w 127817"/>
              <a:gd name="connsiteY3" fmla="*/ 39216 h 91261"/>
              <a:gd name="connsiteX4" fmla="*/ 114300 w 127817"/>
              <a:gd name="connsiteY4" fmla="*/ 64616 h 91261"/>
              <a:gd name="connsiteX5" fmla="*/ 101600 w 127817"/>
              <a:gd name="connsiteY5" fmla="*/ 26516 h 91261"/>
              <a:gd name="connsiteX6" fmla="*/ 127000 w 127817"/>
              <a:gd name="connsiteY6" fmla="*/ 39216 h 9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817" h="91261">
                <a:moveTo>
                  <a:pt x="127000" y="39216"/>
                </a:moveTo>
                <a:cubicBezTo>
                  <a:pt x="120650" y="37099"/>
                  <a:pt x="84846" y="21821"/>
                  <a:pt x="63500" y="13816"/>
                </a:cubicBezTo>
                <a:cubicBezTo>
                  <a:pt x="50965" y="9116"/>
                  <a:pt x="37829" y="-3856"/>
                  <a:pt x="25400" y="1116"/>
                </a:cubicBezTo>
                <a:cubicBezTo>
                  <a:pt x="11228" y="6785"/>
                  <a:pt x="8467" y="26516"/>
                  <a:pt x="0" y="39216"/>
                </a:cubicBezTo>
                <a:cubicBezTo>
                  <a:pt x="29183" y="82990"/>
                  <a:pt x="35435" y="117193"/>
                  <a:pt x="114300" y="64616"/>
                </a:cubicBezTo>
                <a:cubicBezTo>
                  <a:pt x="125439" y="57190"/>
                  <a:pt x="104847" y="39503"/>
                  <a:pt x="101600" y="26516"/>
                </a:cubicBezTo>
                <a:cubicBezTo>
                  <a:pt x="100573" y="22409"/>
                  <a:pt x="133350" y="41333"/>
                  <a:pt x="127000" y="39216"/>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8" name="Freeform 17"/>
          <p:cNvSpPr/>
          <p:nvPr/>
        </p:nvSpPr>
        <p:spPr>
          <a:xfrm>
            <a:off x="2514600" y="2739266"/>
            <a:ext cx="127817" cy="80134"/>
          </a:xfrm>
          <a:custGeom>
            <a:avLst/>
            <a:gdLst>
              <a:gd name="connsiteX0" fmla="*/ 127000 w 127817"/>
              <a:gd name="connsiteY0" fmla="*/ 39216 h 91261"/>
              <a:gd name="connsiteX1" fmla="*/ 63500 w 127817"/>
              <a:gd name="connsiteY1" fmla="*/ 13816 h 91261"/>
              <a:gd name="connsiteX2" fmla="*/ 25400 w 127817"/>
              <a:gd name="connsiteY2" fmla="*/ 1116 h 91261"/>
              <a:gd name="connsiteX3" fmla="*/ 0 w 127817"/>
              <a:gd name="connsiteY3" fmla="*/ 39216 h 91261"/>
              <a:gd name="connsiteX4" fmla="*/ 114300 w 127817"/>
              <a:gd name="connsiteY4" fmla="*/ 64616 h 91261"/>
              <a:gd name="connsiteX5" fmla="*/ 101600 w 127817"/>
              <a:gd name="connsiteY5" fmla="*/ 26516 h 91261"/>
              <a:gd name="connsiteX6" fmla="*/ 127000 w 127817"/>
              <a:gd name="connsiteY6" fmla="*/ 39216 h 9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817" h="91261">
                <a:moveTo>
                  <a:pt x="127000" y="39216"/>
                </a:moveTo>
                <a:cubicBezTo>
                  <a:pt x="120650" y="37099"/>
                  <a:pt x="84846" y="21821"/>
                  <a:pt x="63500" y="13816"/>
                </a:cubicBezTo>
                <a:cubicBezTo>
                  <a:pt x="50965" y="9116"/>
                  <a:pt x="37829" y="-3856"/>
                  <a:pt x="25400" y="1116"/>
                </a:cubicBezTo>
                <a:cubicBezTo>
                  <a:pt x="11228" y="6785"/>
                  <a:pt x="8467" y="26516"/>
                  <a:pt x="0" y="39216"/>
                </a:cubicBezTo>
                <a:cubicBezTo>
                  <a:pt x="29183" y="82990"/>
                  <a:pt x="35435" y="117193"/>
                  <a:pt x="114300" y="64616"/>
                </a:cubicBezTo>
                <a:cubicBezTo>
                  <a:pt x="125439" y="57190"/>
                  <a:pt x="104847" y="39503"/>
                  <a:pt x="101600" y="26516"/>
                </a:cubicBezTo>
                <a:cubicBezTo>
                  <a:pt x="100573" y="22409"/>
                  <a:pt x="133350" y="41333"/>
                  <a:pt x="127000" y="39216"/>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9" name="Freeform 18"/>
          <p:cNvSpPr/>
          <p:nvPr/>
        </p:nvSpPr>
        <p:spPr>
          <a:xfrm>
            <a:off x="2590800" y="2891666"/>
            <a:ext cx="127817" cy="80134"/>
          </a:xfrm>
          <a:custGeom>
            <a:avLst/>
            <a:gdLst>
              <a:gd name="connsiteX0" fmla="*/ 127000 w 127817"/>
              <a:gd name="connsiteY0" fmla="*/ 39216 h 91261"/>
              <a:gd name="connsiteX1" fmla="*/ 63500 w 127817"/>
              <a:gd name="connsiteY1" fmla="*/ 13816 h 91261"/>
              <a:gd name="connsiteX2" fmla="*/ 25400 w 127817"/>
              <a:gd name="connsiteY2" fmla="*/ 1116 h 91261"/>
              <a:gd name="connsiteX3" fmla="*/ 0 w 127817"/>
              <a:gd name="connsiteY3" fmla="*/ 39216 h 91261"/>
              <a:gd name="connsiteX4" fmla="*/ 114300 w 127817"/>
              <a:gd name="connsiteY4" fmla="*/ 64616 h 91261"/>
              <a:gd name="connsiteX5" fmla="*/ 101600 w 127817"/>
              <a:gd name="connsiteY5" fmla="*/ 26516 h 91261"/>
              <a:gd name="connsiteX6" fmla="*/ 127000 w 127817"/>
              <a:gd name="connsiteY6" fmla="*/ 39216 h 9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817" h="91261">
                <a:moveTo>
                  <a:pt x="127000" y="39216"/>
                </a:moveTo>
                <a:cubicBezTo>
                  <a:pt x="120650" y="37099"/>
                  <a:pt x="84846" y="21821"/>
                  <a:pt x="63500" y="13816"/>
                </a:cubicBezTo>
                <a:cubicBezTo>
                  <a:pt x="50965" y="9116"/>
                  <a:pt x="37829" y="-3856"/>
                  <a:pt x="25400" y="1116"/>
                </a:cubicBezTo>
                <a:cubicBezTo>
                  <a:pt x="11228" y="6785"/>
                  <a:pt x="8467" y="26516"/>
                  <a:pt x="0" y="39216"/>
                </a:cubicBezTo>
                <a:cubicBezTo>
                  <a:pt x="29183" y="82990"/>
                  <a:pt x="35435" y="117193"/>
                  <a:pt x="114300" y="64616"/>
                </a:cubicBezTo>
                <a:cubicBezTo>
                  <a:pt x="125439" y="57190"/>
                  <a:pt x="104847" y="39503"/>
                  <a:pt x="101600" y="26516"/>
                </a:cubicBezTo>
                <a:cubicBezTo>
                  <a:pt x="100573" y="22409"/>
                  <a:pt x="133350" y="41333"/>
                  <a:pt x="127000" y="39216"/>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 name="Freeform 19"/>
          <p:cNvSpPr/>
          <p:nvPr/>
        </p:nvSpPr>
        <p:spPr>
          <a:xfrm>
            <a:off x="2743200" y="2971800"/>
            <a:ext cx="127817" cy="80134"/>
          </a:xfrm>
          <a:custGeom>
            <a:avLst/>
            <a:gdLst>
              <a:gd name="connsiteX0" fmla="*/ 127000 w 127817"/>
              <a:gd name="connsiteY0" fmla="*/ 39216 h 91261"/>
              <a:gd name="connsiteX1" fmla="*/ 63500 w 127817"/>
              <a:gd name="connsiteY1" fmla="*/ 13816 h 91261"/>
              <a:gd name="connsiteX2" fmla="*/ 25400 w 127817"/>
              <a:gd name="connsiteY2" fmla="*/ 1116 h 91261"/>
              <a:gd name="connsiteX3" fmla="*/ 0 w 127817"/>
              <a:gd name="connsiteY3" fmla="*/ 39216 h 91261"/>
              <a:gd name="connsiteX4" fmla="*/ 114300 w 127817"/>
              <a:gd name="connsiteY4" fmla="*/ 64616 h 91261"/>
              <a:gd name="connsiteX5" fmla="*/ 101600 w 127817"/>
              <a:gd name="connsiteY5" fmla="*/ 26516 h 91261"/>
              <a:gd name="connsiteX6" fmla="*/ 127000 w 127817"/>
              <a:gd name="connsiteY6" fmla="*/ 39216 h 9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817" h="91261">
                <a:moveTo>
                  <a:pt x="127000" y="39216"/>
                </a:moveTo>
                <a:cubicBezTo>
                  <a:pt x="120650" y="37099"/>
                  <a:pt x="84846" y="21821"/>
                  <a:pt x="63500" y="13816"/>
                </a:cubicBezTo>
                <a:cubicBezTo>
                  <a:pt x="50965" y="9116"/>
                  <a:pt x="37829" y="-3856"/>
                  <a:pt x="25400" y="1116"/>
                </a:cubicBezTo>
                <a:cubicBezTo>
                  <a:pt x="11228" y="6785"/>
                  <a:pt x="8467" y="26516"/>
                  <a:pt x="0" y="39216"/>
                </a:cubicBezTo>
                <a:cubicBezTo>
                  <a:pt x="29183" y="82990"/>
                  <a:pt x="35435" y="117193"/>
                  <a:pt x="114300" y="64616"/>
                </a:cubicBezTo>
                <a:cubicBezTo>
                  <a:pt x="125439" y="57190"/>
                  <a:pt x="104847" y="39503"/>
                  <a:pt x="101600" y="26516"/>
                </a:cubicBezTo>
                <a:cubicBezTo>
                  <a:pt x="100573" y="22409"/>
                  <a:pt x="133350" y="41333"/>
                  <a:pt x="127000" y="39216"/>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1" name="Freeform 20"/>
          <p:cNvSpPr/>
          <p:nvPr/>
        </p:nvSpPr>
        <p:spPr>
          <a:xfrm>
            <a:off x="685800" y="2667000"/>
            <a:ext cx="127817" cy="80134"/>
          </a:xfrm>
          <a:custGeom>
            <a:avLst/>
            <a:gdLst>
              <a:gd name="connsiteX0" fmla="*/ 127000 w 127817"/>
              <a:gd name="connsiteY0" fmla="*/ 39216 h 91261"/>
              <a:gd name="connsiteX1" fmla="*/ 63500 w 127817"/>
              <a:gd name="connsiteY1" fmla="*/ 13816 h 91261"/>
              <a:gd name="connsiteX2" fmla="*/ 25400 w 127817"/>
              <a:gd name="connsiteY2" fmla="*/ 1116 h 91261"/>
              <a:gd name="connsiteX3" fmla="*/ 0 w 127817"/>
              <a:gd name="connsiteY3" fmla="*/ 39216 h 91261"/>
              <a:gd name="connsiteX4" fmla="*/ 114300 w 127817"/>
              <a:gd name="connsiteY4" fmla="*/ 64616 h 91261"/>
              <a:gd name="connsiteX5" fmla="*/ 101600 w 127817"/>
              <a:gd name="connsiteY5" fmla="*/ 26516 h 91261"/>
              <a:gd name="connsiteX6" fmla="*/ 127000 w 127817"/>
              <a:gd name="connsiteY6" fmla="*/ 39216 h 9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817" h="91261">
                <a:moveTo>
                  <a:pt x="127000" y="39216"/>
                </a:moveTo>
                <a:cubicBezTo>
                  <a:pt x="120650" y="37099"/>
                  <a:pt x="84846" y="21821"/>
                  <a:pt x="63500" y="13816"/>
                </a:cubicBezTo>
                <a:cubicBezTo>
                  <a:pt x="50965" y="9116"/>
                  <a:pt x="37829" y="-3856"/>
                  <a:pt x="25400" y="1116"/>
                </a:cubicBezTo>
                <a:cubicBezTo>
                  <a:pt x="11228" y="6785"/>
                  <a:pt x="8467" y="26516"/>
                  <a:pt x="0" y="39216"/>
                </a:cubicBezTo>
                <a:cubicBezTo>
                  <a:pt x="29183" y="82990"/>
                  <a:pt x="35435" y="117193"/>
                  <a:pt x="114300" y="64616"/>
                </a:cubicBezTo>
                <a:cubicBezTo>
                  <a:pt x="125439" y="57190"/>
                  <a:pt x="104847" y="39503"/>
                  <a:pt x="101600" y="26516"/>
                </a:cubicBezTo>
                <a:cubicBezTo>
                  <a:pt x="100573" y="22409"/>
                  <a:pt x="133350" y="41333"/>
                  <a:pt x="127000" y="39216"/>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2" name="Freeform 11"/>
          <p:cNvSpPr/>
          <p:nvPr/>
        </p:nvSpPr>
        <p:spPr>
          <a:xfrm>
            <a:off x="2120900" y="1892300"/>
            <a:ext cx="330503" cy="139800"/>
          </a:xfrm>
          <a:custGeom>
            <a:avLst/>
            <a:gdLst>
              <a:gd name="connsiteX0" fmla="*/ 0 w 330503"/>
              <a:gd name="connsiteY0" fmla="*/ 50800 h 139800"/>
              <a:gd name="connsiteX1" fmla="*/ 63500 w 330503"/>
              <a:gd name="connsiteY1" fmla="*/ 38100 h 139800"/>
              <a:gd name="connsiteX2" fmla="*/ 101600 w 330503"/>
              <a:gd name="connsiteY2" fmla="*/ 25400 h 139800"/>
              <a:gd name="connsiteX3" fmla="*/ 139700 w 330503"/>
              <a:gd name="connsiteY3" fmla="*/ 50800 h 139800"/>
              <a:gd name="connsiteX4" fmla="*/ 215900 w 330503"/>
              <a:gd name="connsiteY4" fmla="*/ 76200 h 139800"/>
              <a:gd name="connsiteX5" fmla="*/ 228600 w 330503"/>
              <a:gd name="connsiteY5" fmla="*/ 38100 h 139800"/>
              <a:gd name="connsiteX6" fmla="*/ 304800 w 330503"/>
              <a:gd name="connsiteY6" fmla="*/ 0 h 139800"/>
              <a:gd name="connsiteX7" fmla="*/ 330200 w 330503"/>
              <a:gd name="connsiteY7" fmla="*/ 38100 h 139800"/>
              <a:gd name="connsiteX8" fmla="*/ 241300 w 330503"/>
              <a:gd name="connsiteY8" fmla="*/ 76200 h 139800"/>
              <a:gd name="connsiteX9" fmla="*/ 165100 w 330503"/>
              <a:gd name="connsiteY9" fmla="*/ 139700 h 139800"/>
              <a:gd name="connsiteX10" fmla="*/ 139700 w 330503"/>
              <a:gd name="connsiteY10" fmla="*/ 101600 h 139800"/>
              <a:gd name="connsiteX11" fmla="*/ 101600 w 330503"/>
              <a:gd name="connsiteY11" fmla="*/ 88900 h 139800"/>
              <a:gd name="connsiteX12" fmla="*/ 63500 w 330503"/>
              <a:gd name="connsiteY12" fmla="*/ 101600 h 139800"/>
              <a:gd name="connsiteX13" fmla="*/ 38100 w 330503"/>
              <a:gd name="connsiteY13" fmla="*/ 63500 h 139800"/>
              <a:gd name="connsiteX14" fmla="*/ 88900 w 330503"/>
              <a:gd name="connsiteY14" fmla="*/ 50800 h 13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0503" h="139800">
                <a:moveTo>
                  <a:pt x="0" y="50800"/>
                </a:moveTo>
                <a:cubicBezTo>
                  <a:pt x="21167" y="46567"/>
                  <a:pt x="42559" y="43335"/>
                  <a:pt x="63500" y="38100"/>
                </a:cubicBezTo>
                <a:cubicBezTo>
                  <a:pt x="76487" y="34853"/>
                  <a:pt x="88395" y="23199"/>
                  <a:pt x="101600" y="25400"/>
                </a:cubicBezTo>
                <a:cubicBezTo>
                  <a:pt x="116656" y="27909"/>
                  <a:pt x="125752" y="44601"/>
                  <a:pt x="139700" y="50800"/>
                </a:cubicBezTo>
                <a:cubicBezTo>
                  <a:pt x="164166" y="61674"/>
                  <a:pt x="215900" y="76200"/>
                  <a:pt x="215900" y="76200"/>
                </a:cubicBezTo>
                <a:cubicBezTo>
                  <a:pt x="220133" y="63500"/>
                  <a:pt x="220237" y="48553"/>
                  <a:pt x="228600" y="38100"/>
                </a:cubicBezTo>
                <a:cubicBezTo>
                  <a:pt x="246505" y="15719"/>
                  <a:pt x="279701" y="8366"/>
                  <a:pt x="304800" y="0"/>
                </a:cubicBezTo>
                <a:cubicBezTo>
                  <a:pt x="313267" y="12700"/>
                  <a:pt x="333193" y="23133"/>
                  <a:pt x="330200" y="38100"/>
                </a:cubicBezTo>
                <a:cubicBezTo>
                  <a:pt x="325584" y="61180"/>
                  <a:pt x="252010" y="73523"/>
                  <a:pt x="241300" y="76200"/>
                </a:cubicBezTo>
                <a:cubicBezTo>
                  <a:pt x="237486" y="80014"/>
                  <a:pt x="179834" y="142647"/>
                  <a:pt x="165100" y="139700"/>
                </a:cubicBezTo>
                <a:cubicBezTo>
                  <a:pt x="150133" y="136707"/>
                  <a:pt x="151619" y="111135"/>
                  <a:pt x="139700" y="101600"/>
                </a:cubicBezTo>
                <a:cubicBezTo>
                  <a:pt x="129247" y="93237"/>
                  <a:pt x="114300" y="93133"/>
                  <a:pt x="101600" y="88900"/>
                </a:cubicBezTo>
                <a:cubicBezTo>
                  <a:pt x="88900" y="93133"/>
                  <a:pt x="75929" y="106572"/>
                  <a:pt x="63500" y="101600"/>
                </a:cubicBezTo>
                <a:cubicBezTo>
                  <a:pt x="49328" y="95931"/>
                  <a:pt x="34398" y="78308"/>
                  <a:pt x="38100" y="63500"/>
                </a:cubicBezTo>
                <a:cubicBezTo>
                  <a:pt x="41610" y="49461"/>
                  <a:pt x="75021" y="50800"/>
                  <a:pt x="88900" y="50800"/>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3" name="Freeform 12"/>
          <p:cNvSpPr/>
          <p:nvPr/>
        </p:nvSpPr>
        <p:spPr>
          <a:xfrm>
            <a:off x="2070071" y="1432927"/>
            <a:ext cx="190832" cy="154834"/>
          </a:xfrm>
          <a:custGeom>
            <a:avLst/>
            <a:gdLst>
              <a:gd name="connsiteX0" fmla="*/ 12729 w 190832"/>
              <a:gd name="connsiteY0" fmla="*/ 154573 h 154834"/>
              <a:gd name="connsiteX1" fmla="*/ 29 w 190832"/>
              <a:gd name="connsiteY1" fmla="*/ 52973 h 154834"/>
              <a:gd name="connsiteX2" fmla="*/ 12729 w 190832"/>
              <a:gd name="connsiteY2" fmla="*/ 2173 h 154834"/>
              <a:gd name="connsiteX3" fmla="*/ 50829 w 190832"/>
              <a:gd name="connsiteY3" fmla="*/ 14873 h 154834"/>
              <a:gd name="connsiteX4" fmla="*/ 76229 w 190832"/>
              <a:gd name="connsiteY4" fmla="*/ 52973 h 154834"/>
              <a:gd name="connsiteX5" fmla="*/ 165129 w 190832"/>
              <a:gd name="connsiteY5" fmla="*/ 91073 h 154834"/>
              <a:gd name="connsiteX6" fmla="*/ 190529 w 190832"/>
              <a:gd name="connsiteY6" fmla="*/ 129173 h 154834"/>
              <a:gd name="connsiteX7" fmla="*/ 152429 w 190832"/>
              <a:gd name="connsiteY7" fmla="*/ 154573 h 154834"/>
              <a:gd name="connsiteX8" fmla="*/ 76229 w 190832"/>
              <a:gd name="connsiteY8" fmla="*/ 116473 h 154834"/>
              <a:gd name="connsiteX9" fmla="*/ 38129 w 190832"/>
              <a:gd name="connsiteY9" fmla="*/ 141873 h 154834"/>
              <a:gd name="connsiteX10" fmla="*/ 12729 w 190832"/>
              <a:gd name="connsiteY10" fmla="*/ 27573 h 154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32" h="154834">
                <a:moveTo>
                  <a:pt x="12729" y="154573"/>
                </a:moveTo>
                <a:cubicBezTo>
                  <a:pt x="8496" y="120706"/>
                  <a:pt x="29" y="87103"/>
                  <a:pt x="29" y="52973"/>
                </a:cubicBezTo>
                <a:cubicBezTo>
                  <a:pt x="29" y="35519"/>
                  <a:pt x="-1235" y="12646"/>
                  <a:pt x="12729" y="2173"/>
                </a:cubicBezTo>
                <a:cubicBezTo>
                  <a:pt x="23439" y="-5859"/>
                  <a:pt x="38129" y="10640"/>
                  <a:pt x="50829" y="14873"/>
                </a:cubicBezTo>
                <a:cubicBezTo>
                  <a:pt x="59296" y="27573"/>
                  <a:pt x="65436" y="42180"/>
                  <a:pt x="76229" y="52973"/>
                </a:cubicBezTo>
                <a:cubicBezTo>
                  <a:pt x="105464" y="82208"/>
                  <a:pt x="126266" y="81357"/>
                  <a:pt x="165129" y="91073"/>
                </a:cubicBezTo>
                <a:cubicBezTo>
                  <a:pt x="173596" y="103773"/>
                  <a:pt x="193522" y="114206"/>
                  <a:pt x="190529" y="129173"/>
                </a:cubicBezTo>
                <a:cubicBezTo>
                  <a:pt x="187536" y="144140"/>
                  <a:pt x="167485" y="152064"/>
                  <a:pt x="152429" y="154573"/>
                </a:cubicBezTo>
                <a:cubicBezTo>
                  <a:pt x="131397" y="158078"/>
                  <a:pt x="89497" y="125318"/>
                  <a:pt x="76229" y="116473"/>
                </a:cubicBezTo>
                <a:cubicBezTo>
                  <a:pt x="63529" y="124940"/>
                  <a:pt x="53096" y="144866"/>
                  <a:pt x="38129" y="141873"/>
                </a:cubicBezTo>
                <a:cubicBezTo>
                  <a:pt x="-1360" y="133975"/>
                  <a:pt x="12729" y="33608"/>
                  <a:pt x="12729" y="27573"/>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4" name="Freeform 13"/>
          <p:cNvSpPr/>
          <p:nvPr/>
        </p:nvSpPr>
        <p:spPr>
          <a:xfrm>
            <a:off x="2767197" y="2539888"/>
            <a:ext cx="318903" cy="314494"/>
          </a:xfrm>
          <a:custGeom>
            <a:avLst/>
            <a:gdLst>
              <a:gd name="connsiteX0" fmla="*/ 1403 w 318903"/>
              <a:gd name="connsiteY0" fmla="*/ 50912 h 314494"/>
              <a:gd name="connsiteX1" fmla="*/ 64903 w 318903"/>
              <a:gd name="connsiteY1" fmla="*/ 112 h 314494"/>
              <a:gd name="connsiteX2" fmla="*/ 77603 w 318903"/>
              <a:gd name="connsiteY2" fmla="*/ 38212 h 314494"/>
              <a:gd name="connsiteX3" fmla="*/ 191903 w 318903"/>
              <a:gd name="connsiteY3" fmla="*/ 101712 h 314494"/>
              <a:gd name="connsiteX4" fmla="*/ 204603 w 318903"/>
              <a:gd name="connsiteY4" fmla="*/ 216012 h 314494"/>
              <a:gd name="connsiteX5" fmla="*/ 280803 w 318903"/>
              <a:gd name="connsiteY5" fmla="*/ 241412 h 314494"/>
              <a:gd name="connsiteX6" fmla="*/ 318903 w 318903"/>
              <a:gd name="connsiteY6" fmla="*/ 266812 h 314494"/>
              <a:gd name="connsiteX7" fmla="*/ 242703 w 318903"/>
              <a:gd name="connsiteY7" fmla="*/ 292212 h 314494"/>
              <a:gd name="connsiteX8" fmla="*/ 230003 w 318903"/>
              <a:gd name="connsiteY8" fmla="*/ 254112 h 314494"/>
              <a:gd name="connsiteX9" fmla="*/ 191903 w 318903"/>
              <a:gd name="connsiteY9" fmla="*/ 241412 h 314494"/>
              <a:gd name="connsiteX10" fmla="*/ 115703 w 318903"/>
              <a:gd name="connsiteY10" fmla="*/ 203312 h 314494"/>
              <a:gd name="connsiteX11" fmla="*/ 103003 w 318903"/>
              <a:gd name="connsiteY11" fmla="*/ 165212 h 314494"/>
              <a:gd name="connsiteX12" fmla="*/ 26803 w 318903"/>
              <a:gd name="connsiteY12" fmla="*/ 114412 h 314494"/>
              <a:gd name="connsiteX13" fmla="*/ 1403 w 318903"/>
              <a:gd name="connsiteY13" fmla="*/ 50912 h 31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903" h="314494">
                <a:moveTo>
                  <a:pt x="1403" y="50912"/>
                </a:moveTo>
                <a:cubicBezTo>
                  <a:pt x="7753" y="31862"/>
                  <a:pt x="38165" y="4568"/>
                  <a:pt x="64903" y="112"/>
                </a:cubicBezTo>
                <a:cubicBezTo>
                  <a:pt x="78108" y="-2089"/>
                  <a:pt x="68137" y="28746"/>
                  <a:pt x="77603" y="38212"/>
                </a:cubicBezTo>
                <a:cubicBezTo>
                  <a:pt x="121272" y="81881"/>
                  <a:pt x="143993" y="85742"/>
                  <a:pt x="191903" y="101712"/>
                </a:cubicBezTo>
                <a:cubicBezTo>
                  <a:pt x="196136" y="139812"/>
                  <a:pt x="184022" y="183671"/>
                  <a:pt x="204603" y="216012"/>
                </a:cubicBezTo>
                <a:cubicBezTo>
                  <a:pt x="218977" y="238600"/>
                  <a:pt x="258526" y="226560"/>
                  <a:pt x="280803" y="241412"/>
                </a:cubicBezTo>
                <a:lnTo>
                  <a:pt x="318903" y="266812"/>
                </a:lnTo>
                <a:cubicBezTo>
                  <a:pt x="305425" y="307245"/>
                  <a:pt x="309577" y="336795"/>
                  <a:pt x="242703" y="292212"/>
                </a:cubicBezTo>
                <a:cubicBezTo>
                  <a:pt x="231564" y="284786"/>
                  <a:pt x="239469" y="263578"/>
                  <a:pt x="230003" y="254112"/>
                </a:cubicBezTo>
                <a:cubicBezTo>
                  <a:pt x="220537" y="244646"/>
                  <a:pt x="203877" y="247399"/>
                  <a:pt x="191903" y="241412"/>
                </a:cubicBezTo>
                <a:cubicBezTo>
                  <a:pt x="93426" y="192173"/>
                  <a:pt x="211468" y="235234"/>
                  <a:pt x="115703" y="203312"/>
                </a:cubicBezTo>
                <a:cubicBezTo>
                  <a:pt x="111470" y="190612"/>
                  <a:pt x="112469" y="174678"/>
                  <a:pt x="103003" y="165212"/>
                </a:cubicBezTo>
                <a:cubicBezTo>
                  <a:pt x="81417" y="143626"/>
                  <a:pt x="26803" y="114412"/>
                  <a:pt x="26803" y="114412"/>
                </a:cubicBezTo>
                <a:cubicBezTo>
                  <a:pt x="11426" y="68280"/>
                  <a:pt x="-4947" y="69962"/>
                  <a:pt x="1403" y="50912"/>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5" name="Freeform 14"/>
          <p:cNvSpPr/>
          <p:nvPr/>
        </p:nvSpPr>
        <p:spPr>
          <a:xfrm>
            <a:off x="3327400" y="3136900"/>
            <a:ext cx="139700" cy="114300"/>
          </a:xfrm>
          <a:custGeom>
            <a:avLst/>
            <a:gdLst>
              <a:gd name="connsiteX0" fmla="*/ 0 w 139700"/>
              <a:gd name="connsiteY0" fmla="*/ 76200 h 114300"/>
              <a:gd name="connsiteX1" fmla="*/ 63500 w 139700"/>
              <a:gd name="connsiteY1" fmla="*/ 38100 h 114300"/>
              <a:gd name="connsiteX2" fmla="*/ 101600 w 139700"/>
              <a:gd name="connsiteY2" fmla="*/ 12700 h 114300"/>
              <a:gd name="connsiteX3" fmla="*/ 139700 w 139700"/>
              <a:gd name="connsiteY3" fmla="*/ 0 h 114300"/>
              <a:gd name="connsiteX4" fmla="*/ 101600 w 139700"/>
              <a:gd name="connsiteY4" fmla="*/ 76200 h 114300"/>
              <a:gd name="connsiteX5" fmla="*/ 63500 w 139700"/>
              <a:gd name="connsiteY5" fmla="*/ 88900 h 114300"/>
              <a:gd name="connsiteX6" fmla="*/ 25400 w 139700"/>
              <a:gd name="connsiteY6" fmla="*/ 114300 h 114300"/>
              <a:gd name="connsiteX7" fmla="*/ 0 w 139700"/>
              <a:gd name="connsiteY7" fmla="*/ 762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9700" h="114300">
                <a:moveTo>
                  <a:pt x="0" y="76200"/>
                </a:moveTo>
                <a:cubicBezTo>
                  <a:pt x="21167" y="63500"/>
                  <a:pt x="42568" y="51183"/>
                  <a:pt x="63500" y="38100"/>
                </a:cubicBezTo>
                <a:cubicBezTo>
                  <a:pt x="76443" y="30010"/>
                  <a:pt x="87948" y="19526"/>
                  <a:pt x="101600" y="12700"/>
                </a:cubicBezTo>
                <a:cubicBezTo>
                  <a:pt x="113574" y="6713"/>
                  <a:pt x="127000" y="4233"/>
                  <a:pt x="139700" y="0"/>
                </a:cubicBezTo>
                <a:cubicBezTo>
                  <a:pt x="131334" y="25099"/>
                  <a:pt x="123981" y="58295"/>
                  <a:pt x="101600" y="76200"/>
                </a:cubicBezTo>
                <a:cubicBezTo>
                  <a:pt x="91147" y="84563"/>
                  <a:pt x="75474" y="82913"/>
                  <a:pt x="63500" y="88900"/>
                </a:cubicBezTo>
                <a:cubicBezTo>
                  <a:pt x="49848" y="95726"/>
                  <a:pt x="38100" y="105833"/>
                  <a:pt x="25400" y="114300"/>
                </a:cubicBezTo>
                <a:lnTo>
                  <a:pt x="0" y="76200"/>
                </a:ln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4" name="Regular Pentagon 23"/>
          <p:cNvSpPr/>
          <p:nvPr/>
        </p:nvSpPr>
        <p:spPr>
          <a:xfrm>
            <a:off x="3657600" y="2895600"/>
            <a:ext cx="76200" cy="45719"/>
          </a:xfrm>
          <a:prstGeom prst="pentagon">
            <a:avLst/>
          </a:pr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31" name="Regular Pentagon 30"/>
          <p:cNvSpPr/>
          <p:nvPr/>
        </p:nvSpPr>
        <p:spPr>
          <a:xfrm>
            <a:off x="2971800" y="1706881"/>
            <a:ext cx="76200" cy="45719"/>
          </a:xfrm>
          <a:prstGeom prst="pentagon">
            <a:avLst/>
          </a:pr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32" name="Regular Pentagon 31"/>
          <p:cNvSpPr/>
          <p:nvPr/>
        </p:nvSpPr>
        <p:spPr>
          <a:xfrm>
            <a:off x="2362200" y="3154681"/>
            <a:ext cx="76200" cy="45719"/>
          </a:xfrm>
          <a:prstGeom prst="pentagon">
            <a:avLst/>
          </a:pr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33" name="Regular Pentagon 32"/>
          <p:cNvSpPr/>
          <p:nvPr/>
        </p:nvSpPr>
        <p:spPr>
          <a:xfrm>
            <a:off x="2514600" y="3200400"/>
            <a:ext cx="76200" cy="45719"/>
          </a:xfrm>
          <a:prstGeom prst="pentagon">
            <a:avLst/>
          </a:pr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5" name="Freeform 24"/>
          <p:cNvSpPr/>
          <p:nvPr/>
        </p:nvSpPr>
        <p:spPr>
          <a:xfrm>
            <a:off x="3301587" y="3401637"/>
            <a:ext cx="102542" cy="128963"/>
          </a:xfrm>
          <a:custGeom>
            <a:avLst/>
            <a:gdLst>
              <a:gd name="connsiteX0" fmla="*/ 25813 w 102542"/>
              <a:gd name="connsiteY0" fmla="*/ 78163 h 128963"/>
              <a:gd name="connsiteX1" fmla="*/ 413 w 102542"/>
              <a:gd name="connsiteY1" fmla="*/ 14663 h 128963"/>
              <a:gd name="connsiteX2" fmla="*/ 76613 w 102542"/>
              <a:gd name="connsiteY2" fmla="*/ 14663 h 128963"/>
              <a:gd name="connsiteX3" fmla="*/ 89313 w 102542"/>
              <a:gd name="connsiteY3" fmla="*/ 128963 h 128963"/>
              <a:gd name="connsiteX4" fmla="*/ 51213 w 102542"/>
              <a:gd name="connsiteY4" fmla="*/ 116263 h 128963"/>
              <a:gd name="connsiteX5" fmla="*/ 38513 w 102542"/>
              <a:gd name="connsiteY5" fmla="*/ 78163 h 128963"/>
              <a:gd name="connsiteX6" fmla="*/ 25813 w 102542"/>
              <a:gd name="connsiteY6" fmla="*/ 78163 h 128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542" h="128963">
                <a:moveTo>
                  <a:pt x="25813" y="78163"/>
                </a:moveTo>
                <a:cubicBezTo>
                  <a:pt x="19463" y="67580"/>
                  <a:pt x="-3335" y="37150"/>
                  <a:pt x="413" y="14663"/>
                </a:cubicBezTo>
                <a:cubicBezTo>
                  <a:pt x="5760" y="-17421"/>
                  <a:pt x="71266" y="12881"/>
                  <a:pt x="76613" y="14663"/>
                </a:cubicBezTo>
                <a:cubicBezTo>
                  <a:pt x="106246" y="103563"/>
                  <a:pt x="110480" y="65463"/>
                  <a:pt x="89313" y="128963"/>
                </a:cubicBezTo>
                <a:cubicBezTo>
                  <a:pt x="76613" y="124730"/>
                  <a:pt x="60679" y="125729"/>
                  <a:pt x="51213" y="116263"/>
                </a:cubicBezTo>
                <a:cubicBezTo>
                  <a:pt x="41747" y="106797"/>
                  <a:pt x="45401" y="89642"/>
                  <a:pt x="38513" y="78163"/>
                </a:cubicBezTo>
                <a:cubicBezTo>
                  <a:pt x="32353" y="67896"/>
                  <a:pt x="32163" y="88746"/>
                  <a:pt x="25813" y="78163"/>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6" name="Freeform 25"/>
          <p:cNvSpPr/>
          <p:nvPr/>
        </p:nvSpPr>
        <p:spPr>
          <a:xfrm>
            <a:off x="3096630" y="3374897"/>
            <a:ext cx="91070" cy="94804"/>
          </a:xfrm>
          <a:custGeom>
            <a:avLst/>
            <a:gdLst>
              <a:gd name="connsiteX0" fmla="*/ 2170 w 91070"/>
              <a:gd name="connsiteY0" fmla="*/ 79503 h 94804"/>
              <a:gd name="connsiteX1" fmla="*/ 14870 w 91070"/>
              <a:gd name="connsiteY1" fmla="*/ 3303 h 94804"/>
              <a:gd name="connsiteX2" fmla="*/ 52970 w 91070"/>
              <a:gd name="connsiteY2" fmla="*/ 16003 h 94804"/>
              <a:gd name="connsiteX3" fmla="*/ 91070 w 91070"/>
              <a:gd name="connsiteY3" fmla="*/ 41403 h 94804"/>
              <a:gd name="connsiteX4" fmla="*/ 78370 w 91070"/>
              <a:gd name="connsiteY4" fmla="*/ 92203 h 94804"/>
              <a:gd name="connsiteX5" fmla="*/ 40270 w 91070"/>
              <a:gd name="connsiteY5" fmla="*/ 79503 h 94804"/>
              <a:gd name="connsiteX6" fmla="*/ 2170 w 91070"/>
              <a:gd name="connsiteY6" fmla="*/ 79503 h 94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70" h="94804">
                <a:moveTo>
                  <a:pt x="2170" y="79503"/>
                </a:moveTo>
                <a:cubicBezTo>
                  <a:pt x="-2063" y="66803"/>
                  <a:pt x="-1216" y="23411"/>
                  <a:pt x="14870" y="3303"/>
                </a:cubicBezTo>
                <a:cubicBezTo>
                  <a:pt x="23233" y="-7150"/>
                  <a:pt x="40996" y="10016"/>
                  <a:pt x="52970" y="16003"/>
                </a:cubicBezTo>
                <a:cubicBezTo>
                  <a:pt x="66622" y="22829"/>
                  <a:pt x="78370" y="32936"/>
                  <a:pt x="91070" y="41403"/>
                </a:cubicBezTo>
                <a:cubicBezTo>
                  <a:pt x="86837" y="58336"/>
                  <a:pt x="92334" y="81730"/>
                  <a:pt x="78370" y="92203"/>
                </a:cubicBezTo>
                <a:cubicBezTo>
                  <a:pt x="67660" y="100235"/>
                  <a:pt x="50723" y="87866"/>
                  <a:pt x="40270" y="79503"/>
                </a:cubicBezTo>
                <a:cubicBezTo>
                  <a:pt x="28351" y="69968"/>
                  <a:pt x="6403" y="92203"/>
                  <a:pt x="2170" y="79503"/>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37" name="Freeform 36"/>
          <p:cNvSpPr/>
          <p:nvPr/>
        </p:nvSpPr>
        <p:spPr>
          <a:xfrm>
            <a:off x="4099930" y="3352800"/>
            <a:ext cx="91070" cy="94804"/>
          </a:xfrm>
          <a:custGeom>
            <a:avLst/>
            <a:gdLst>
              <a:gd name="connsiteX0" fmla="*/ 2170 w 91070"/>
              <a:gd name="connsiteY0" fmla="*/ 79503 h 94804"/>
              <a:gd name="connsiteX1" fmla="*/ 14870 w 91070"/>
              <a:gd name="connsiteY1" fmla="*/ 3303 h 94804"/>
              <a:gd name="connsiteX2" fmla="*/ 52970 w 91070"/>
              <a:gd name="connsiteY2" fmla="*/ 16003 h 94804"/>
              <a:gd name="connsiteX3" fmla="*/ 91070 w 91070"/>
              <a:gd name="connsiteY3" fmla="*/ 41403 h 94804"/>
              <a:gd name="connsiteX4" fmla="*/ 78370 w 91070"/>
              <a:gd name="connsiteY4" fmla="*/ 92203 h 94804"/>
              <a:gd name="connsiteX5" fmla="*/ 40270 w 91070"/>
              <a:gd name="connsiteY5" fmla="*/ 79503 h 94804"/>
              <a:gd name="connsiteX6" fmla="*/ 2170 w 91070"/>
              <a:gd name="connsiteY6" fmla="*/ 79503 h 94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70" h="94804">
                <a:moveTo>
                  <a:pt x="2170" y="79503"/>
                </a:moveTo>
                <a:cubicBezTo>
                  <a:pt x="-2063" y="66803"/>
                  <a:pt x="-1216" y="23411"/>
                  <a:pt x="14870" y="3303"/>
                </a:cubicBezTo>
                <a:cubicBezTo>
                  <a:pt x="23233" y="-7150"/>
                  <a:pt x="40996" y="10016"/>
                  <a:pt x="52970" y="16003"/>
                </a:cubicBezTo>
                <a:cubicBezTo>
                  <a:pt x="66622" y="22829"/>
                  <a:pt x="78370" y="32936"/>
                  <a:pt x="91070" y="41403"/>
                </a:cubicBezTo>
                <a:cubicBezTo>
                  <a:pt x="86837" y="58336"/>
                  <a:pt x="92334" y="81730"/>
                  <a:pt x="78370" y="92203"/>
                </a:cubicBezTo>
                <a:cubicBezTo>
                  <a:pt x="67660" y="100235"/>
                  <a:pt x="50723" y="87866"/>
                  <a:pt x="40270" y="79503"/>
                </a:cubicBezTo>
                <a:cubicBezTo>
                  <a:pt x="28351" y="69968"/>
                  <a:pt x="6403" y="92203"/>
                  <a:pt x="2170" y="79503"/>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8" name="Freeform 27"/>
          <p:cNvSpPr/>
          <p:nvPr/>
        </p:nvSpPr>
        <p:spPr>
          <a:xfrm>
            <a:off x="2920921" y="3009900"/>
            <a:ext cx="152627" cy="139700"/>
          </a:xfrm>
          <a:custGeom>
            <a:avLst/>
            <a:gdLst>
              <a:gd name="connsiteX0" fmla="*/ 79 w 152627"/>
              <a:gd name="connsiteY0" fmla="*/ 101600 h 139700"/>
              <a:gd name="connsiteX1" fmla="*/ 63579 w 152627"/>
              <a:gd name="connsiteY1" fmla="*/ 50800 h 139700"/>
              <a:gd name="connsiteX2" fmla="*/ 139779 w 152627"/>
              <a:gd name="connsiteY2" fmla="*/ 0 h 139700"/>
              <a:gd name="connsiteX3" fmla="*/ 152479 w 152627"/>
              <a:gd name="connsiteY3" fmla="*/ 38100 h 139700"/>
              <a:gd name="connsiteX4" fmla="*/ 88979 w 152627"/>
              <a:gd name="connsiteY4" fmla="*/ 139700 h 139700"/>
              <a:gd name="connsiteX5" fmla="*/ 50879 w 152627"/>
              <a:gd name="connsiteY5" fmla="*/ 114300 h 139700"/>
              <a:gd name="connsiteX6" fmla="*/ 79 w 152627"/>
              <a:gd name="connsiteY6" fmla="*/ 101600 h 13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627" h="139700">
                <a:moveTo>
                  <a:pt x="79" y="101600"/>
                </a:moveTo>
                <a:cubicBezTo>
                  <a:pt x="2196" y="91017"/>
                  <a:pt x="41657" y="66743"/>
                  <a:pt x="63579" y="50800"/>
                </a:cubicBezTo>
                <a:cubicBezTo>
                  <a:pt x="88267" y="32845"/>
                  <a:pt x="139779" y="0"/>
                  <a:pt x="139779" y="0"/>
                </a:cubicBezTo>
                <a:cubicBezTo>
                  <a:pt x="144012" y="12700"/>
                  <a:pt x="153957" y="24795"/>
                  <a:pt x="152479" y="38100"/>
                </a:cubicBezTo>
                <a:cubicBezTo>
                  <a:pt x="144016" y="114271"/>
                  <a:pt x="136949" y="107720"/>
                  <a:pt x="88979" y="139700"/>
                </a:cubicBezTo>
                <a:cubicBezTo>
                  <a:pt x="76279" y="131233"/>
                  <a:pt x="64531" y="121126"/>
                  <a:pt x="50879" y="114300"/>
                </a:cubicBezTo>
                <a:cubicBezTo>
                  <a:pt x="38905" y="108313"/>
                  <a:pt x="-2038" y="112183"/>
                  <a:pt x="79" y="101600"/>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30" name="Freeform 29"/>
          <p:cNvSpPr/>
          <p:nvPr/>
        </p:nvSpPr>
        <p:spPr>
          <a:xfrm>
            <a:off x="3066642" y="3230354"/>
            <a:ext cx="72884" cy="112467"/>
          </a:xfrm>
          <a:custGeom>
            <a:avLst/>
            <a:gdLst>
              <a:gd name="connsiteX0" fmla="*/ 44858 w 72884"/>
              <a:gd name="connsiteY0" fmla="*/ 8146 h 112467"/>
              <a:gd name="connsiteX1" fmla="*/ 57558 w 72884"/>
              <a:gd name="connsiteY1" fmla="*/ 71646 h 112467"/>
              <a:gd name="connsiteX2" fmla="*/ 70258 w 72884"/>
              <a:gd name="connsiteY2" fmla="*/ 109746 h 112467"/>
              <a:gd name="connsiteX3" fmla="*/ 32158 w 72884"/>
              <a:gd name="connsiteY3" fmla="*/ 97046 h 112467"/>
              <a:gd name="connsiteX4" fmla="*/ 6758 w 72884"/>
              <a:gd name="connsiteY4" fmla="*/ 20846 h 112467"/>
              <a:gd name="connsiteX5" fmla="*/ 44858 w 72884"/>
              <a:gd name="connsiteY5" fmla="*/ 8146 h 11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884" h="112467">
                <a:moveTo>
                  <a:pt x="44858" y="8146"/>
                </a:moveTo>
                <a:cubicBezTo>
                  <a:pt x="53325" y="16613"/>
                  <a:pt x="52323" y="50705"/>
                  <a:pt x="57558" y="71646"/>
                </a:cubicBezTo>
                <a:cubicBezTo>
                  <a:pt x="60805" y="84633"/>
                  <a:pt x="79724" y="100280"/>
                  <a:pt x="70258" y="109746"/>
                </a:cubicBezTo>
                <a:cubicBezTo>
                  <a:pt x="60792" y="119212"/>
                  <a:pt x="44858" y="101279"/>
                  <a:pt x="32158" y="97046"/>
                </a:cubicBezTo>
                <a:cubicBezTo>
                  <a:pt x="23691" y="71646"/>
                  <a:pt x="-15519" y="35698"/>
                  <a:pt x="6758" y="20846"/>
                </a:cubicBezTo>
                <a:cubicBezTo>
                  <a:pt x="51903" y="-9250"/>
                  <a:pt x="36391" y="-321"/>
                  <a:pt x="44858" y="8146"/>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48" name="Freeform 2047"/>
          <p:cNvSpPr/>
          <p:nvPr/>
        </p:nvSpPr>
        <p:spPr>
          <a:xfrm>
            <a:off x="2853087" y="3263831"/>
            <a:ext cx="175612" cy="79323"/>
          </a:xfrm>
          <a:custGeom>
            <a:avLst/>
            <a:gdLst>
              <a:gd name="connsiteX0" fmla="*/ 131413 w 175612"/>
              <a:gd name="connsiteY0" fmla="*/ 69 h 79323"/>
              <a:gd name="connsiteX1" fmla="*/ 67913 w 175612"/>
              <a:gd name="connsiteY1" fmla="*/ 50869 h 79323"/>
              <a:gd name="connsiteX2" fmla="*/ 29813 w 175612"/>
              <a:gd name="connsiteY2" fmla="*/ 38169 h 79323"/>
              <a:gd name="connsiteX3" fmla="*/ 4413 w 175612"/>
              <a:gd name="connsiteY3" fmla="*/ 76269 h 79323"/>
              <a:gd name="connsiteX4" fmla="*/ 131413 w 175612"/>
              <a:gd name="connsiteY4" fmla="*/ 63569 h 79323"/>
              <a:gd name="connsiteX5" fmla="*/ 169513 w 175612"/>
              <a:gd name="connsiteY5" fmla="*/ 50869 h 79323"/>
              <a:gd name="connsiteX6" fmla="*/ 131413 w 175612"/>
              <a:gd name="connsiteY6" fmla="*/ 69 h 7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612" h="79323">
                <a:moveTo>
                  <a:pt x="131413" y="69"/>
                </a:moveTo>
                <a:cubicBezTo>
                  <a:pt x="114480" y="69"/>
                  <a:pt x="93294" y="41351"/>
                  <a:pt x="67913" y="50869"/>
                </a:cubicBezTo>
                <a:cubicBezTo>
                  <a:pt x="55378" y="55569"/>
                  <a:pt x="42242" y="33197"/>
                  <a:pt x="29813" y="38169"/>
                </a:cubicBezTo>
                <a:cubicBezTo>
                  <a:pt x="15641" y="43838"/>
                  <a:pt x="-10395" y="72567"/>
                  <a:pt x="4413" y="76269"/>
                </a:cubicBezTo>
                <a:cubicBezTo>
                  <a:pt x="45687" y="86588"/>
                  <a:pt x="89080" y="67802"/>
                  <a:pt x="131413" y="63569"/>
                </a:cubicBezTo>
                <a:cubicBezTo>
                  <a:pt x="144113" y="59336"/>
                  <a:pt x="164541" y="63298"/>
                  <a:pt x="169513" y="50869"/>
                </a:cubicBezTo>
                <a:cubicBezTo>
                  <a:pt x="191476" y="-4038"/>
                  <a:pt x="148346" y="69"/>
                  <a:pt x="131413" y="69"/>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49" name="Freeform 2048"/>
          <p:cNvSpPr/>
          <p:nvPr/>
        </p:nvSpPr>
        <p:spPr>
          <a:xfrm>
            <a:off x="2603500" y="3175000"/>
            <a:ext cx="165100" cy="165100"/>
          </a:xfrm>
          <a:custGeom>
            <a:avLst/>
            <a:gdLst>
              <a:gd name="connsiteX0" fmla="*/ 50800 w 165100"/>
              <a:gd name="connsiteY0" fmla="*/ 63500 h 165100"/>
              <a:gd name="connsiteX1" fmla="*/ 152400 w 165100"/>
              <a:gd name="connsiteY1" fmla="*/ 38100 h 165100"/>
              <a:gd name="connsiteX2" fmla="*/ 165100 w 165100"/>
              <a:gd name="connsiteY2" fmla="*/ 76200 h 165100"/>
              <a:gd name="connsiteX3" fmla="*/ 127000 w 165100"/>
              <a:gd name="connsiteY3" fmla="*/ 101600 h 165100"/>
              <a:gd name="connsiteX4" fmla="*/ 88900 w 165100"/>
              <a:gd name="connsiteY4" fmla="*/ 114300 h 165100"/>
              <a:gd name="connsiteX5" fmla="*/ 38100 w 165100"/>
              <a:gd name="connsiteY5" fmla="*/ 165100 h 165100"/>
              <a:gd name="connsiteX6" fmla="*/ 0 w 165100"/>
              <a:gd name="connsiteY6" fmla="*/ 152400 h 165100"/>
              <a:gd name="connsiteX7" fmla="*/ 0 w 165100"/>
              <a:gd name="connsiteY7" fmla="*/ 76200 h 165100"/>
              <a:gd name="connsiteX8" fmla="*/ 76200 w 165100"/>
              <a:gd name="connsiteY8" fmla="*/ 25400 h 165100"/>
              <a:gd name="connsiteX9" fmla="*/ 101600 w 165100"/>
              <a:gd name="connsiteY9" fmla="*/ 0 h 16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100" h="165100">
                <a:moveTo>
                  <a:pt x="50800" y="63500"/>
                </a:moveTo>
                <a:cubicBezTo>
                  <a:pt x="78516" y="46871"/>
                  <a:pt x="116515" y="2215"/>
                  <a:pt x="152400" y="38100"/>
                </a:cubicBezTo>
                <a:cubicBezTo>
                  <a:pt x="161866" y="47566"/>
                  <a:pt x="160867" y="63500"/>
                  <a:pt x="165100" y="76200"/>
                </a:cubicBezTo>
                <a:cubicBezTo>
                  <a:pt x="152400" y="84667"/>
                  <a:pt x="140652" y="94774"/>
                  <a:pt x="127000" y="101600"/>
                </a:cubicBezTo>
                <a:cubicBezTo>
                  <a:pt x="115026" y="107587"/>
                  <a:pt x="98366" y="104834"/>
                  <a:pt x="88900" y="114300"/>
                </a:cubicBezTo>
                <a:cubicBezTo>
                  <a:pt x="21167" y="182033"/>
                  <a:pt x="139700" y="131233"/>
                  <a:pt x="38100" y="165100"/>
                </a:cubicBezTo>
                <a:cubicBezTo>
                  <a:pt x="25400" y="160867"/>
                  <a:pt x="9466" y="161866"/>
                  <a:pt x="0" y="152400"/>
                </a:cubicBezTo>
                <a:cubicBezTo>
                  <a:pt x="-16933" y="135467"/>
                  <a:pt x="-16933" y="93133"/>
                  <a:pt x="0" y="76200"/>
                </a:cubicBezTo>
                <a:cubicBezTo>
                  <a:pt x="21586" y="54614"/>
                  <a:pt x="54614" y="46986"/>
                  <a:pt x="76200" y="25400"/>
                </a:cubicBezTo>
                <a:lnTo>
                  <a:pt x="101600" y="0"/>
                </a:ln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53" name="Freeform 2052"/>
          <p:cNvSpPr/>
          <p:nvPr/>
        </p:nvSpPr>
        <p:spPr>
          <a:xfrm>
            <a:off x="2042969" y="3669876"/>
            <a:ext cx="65231" cy="89324"/>
          </a:xfrm>
          <a:custGeom>
            <a:avLst/>
            <a:gdLst>
              <a:gd name="connsiteX0" fmla="*/ 27131 w 65231"/>
              <a:gd name="connsiteY0" fmla="*/ 89324 h 89324"/>
              <a:gd name="connsiteX1" fmla="*/ 1731 w 65231"/>
              <a:gd name="connsiteY1" fmla="*/ 25824 h 89324"/>
              <a:gd name="connsiteX2" fmla="*/ 39831 w 65231"/>
              <a:gd name="connsiteY2" fmla="*/ 424 h 89324"/>
              <a:gd name="connsiteX3" fmla="*/ 65231 w 65231"/>
              <a:gd name="connsiteY3" fmla="*/ 38524 h 89324"/>
              <a:gd name="connsiteX4" fmla="*/ 39831 w 65231"/>
              <a:gd name="connsiteY4" fmla="*/ 76624 h 89324"/>
              <a:gd name="connsiteX5" fmla="*/ 1731 w 65231"/>
              <a:gd name="connsiteY5" fmla="*/ 424 h 89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231" h="89324">
                <a:moveTo>
                  <a:pt x="27131" y="89324"/>
                </a:moveTo>
                <a:cubicBezTo>
                  <a:pt x="18664" y="68157"/>
                  <a:pt x="-1493" y="48392"/>
                  <a:pt x="1731" y="25824"/>
                </a:cubicBezTo>
                <a:cubicBezTo>
                  <a:pt x="3890" y="10714"/>
                  <a:pt x="24864" y="-2569"/>
                  <a:pt x="39831" y="424"/>
                </a:cubicBezTo>
                <a:cubicBezTo>
                  <a:pt x="54798" y="3417"/>
                  <a:pt x="56764" y="25824"/>
                  <a:pt x="65231" y="38524"/>
                </a:cubicBezTo>
                <a:cubicBezTo>
                  <a:pt x="56764" y="51224"/>
                  <a:pt x="54798" y="73631"/>
                  <a:pt x="39831" y="76624"/>
                </a:cubicBezTo>
                <a:cubicBezTo>
                  <a:pt x="-12358" y="87062"/>
                  <a:pt x="1731" y="16308"/>
                  <a:pt x="1731" y="424"/>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54" name="Freeform 2053"/>
          <p:cNvSpPr/>
          <p:nvPr/>
        </p:nvSpPr>
        <p:spPr>
          <a:xfrm>
            <a:off x="3820016" y="2918992"/>
            <a:ext cx="129684" cy="220030"/>
          </a:xfrm>
          <a:custGeom>
            <a:avLst/>
            <a:gdLst>
              <a:gd name="connsiteX0" fmla="*/ 2684 w 129684"/>
              <a:gd name="connsiteY0" fmla="*/ 2008 h 220030"/>
              <a:gd name="connsiteX1" fmla="*/ 66184 w 129684"/>
              <a:gd name="connsiteY1" fmla="*/ 14708 h 220030"/>
              <a:gd name="connsiteX2" fmla="*/ 53484 w 129684"/>
              <a:gd name="connsiteY2" fmla="*/ 52808 h 220030"/>
              <a:gd name="connsiteX3" fmla="*/ 91584 w 129684"/>
              <a:gd name="connsiteY3" fmla="*/ 129008 h 220030"/>
              <a:gd name="connsiteX4" fmla="*/ 129684 w 129684"/>
              <a:gd name="connsiteY4" fmla="*/ 154408 h 220030"/>
              <a:gd name="connsiteX5" fmla="*/ 91584 w 129684"/>
              <a:gd name="connsiteY5" fmla="*/ 179808 h 220030"/>
              <a:gd name="connsiteX6" fmla="*/ 53484 w 129684"/>
              <a:gd name="connsiteY6" fmla="*/ 154408 h 220030"/>
              <a:gd name="connsiteX7" fmla="*/ 40784 w 129684"/>
              <a:gd name="connsiteY7" fmla="*/ 116308 h 220030"/>
              <a:gd name="connsiteX8" fmla="*/ 53484 w 129684"/>
              <a:gd name="connsiteY8" fmla="*/ 65508 h 220030"/>
              <a:gd name="connsiteX9" fmla="*/ 15384 w 129684"/>
              <a:gd name="connsiteY9" fmla="*/ 40108 h 220030"/>
              <a:gd name="connsiteX10" fmla="*/ 2684 w 129684"/>
              <a:gd name="connsiteY10" fmla="*/ 2008 h 22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684" h="220030">
                <a:moveTo>
                  <a:pt x="2684" y="2008"/>
                </a:moveTo>
                <a:cubicBezTo>
                  <a:pt x="11151" y="-2225"/>
                  <a:pt x="50920" y="-556"/>
                  <a:pt x="66184" y="14708"/>
                </a:cubicBezTo>
                <a:cubicBezTo>
                  <a:pt x="75650" y="24174"/>
                  <a:pt x="53484" y="39421"/>
                  <a:pt x="53484" y="52808"/>
                </a:cubicBezTo>
                <a:cubicBezTo>
                  <a:pt x="53484" y="73466"/>
                  <a:pt x="78742" y="116166"/>
                  <a:pt x="91584" y="129008"/>
                </a:cubicBezTo>
                <a:cubicBezTo>
                  <a:pt x="102377" y="139801"/>
                  <a:pt x="116984" y="145941"/>
                  <a:pt x="129684" y="154408"/>
                </a:cubicBezTo>
                <a:cubicBezTo>
                  <a:pt x="109586" y="254898"/>
                  <a:pt x="132072" y="220296"/>
                  <a:pt x="91584" y="179808"/>
                </a:cubicBezTo>
                <a:cubicBezTo>
                  <a:pt x="80791" y="169015"/>
                  <a:pt x="66184" y="162875"/>
                  <a:pt x="53484" y="154408"/>
                </a:cubicBezTo>
                <a:cubicBezTo>
                  <a:pt x="49251" y="141708"/>
                  <a:pt x="40784" y="129695"/>
                  <a:pt x="40784" y="116308"/>
                </a:cubicBezTo>
                <a:cubicBezTo>
                  <a:pt x="40784" y="98854"/>
                  <a:pt x="59004" y="82067"/>
                  <a:pt x="53484" y="65508"/>
                </a:cubicBezTo>
                <a:cubicBezTo>
                  <a:pt x="48657" y="51028"/>
                  <a:pt x="22210" y="53760"/>
                  <a:pt x="15384" y="40108"/>
                </a:cubicBezTo>
                <a:cubicBezTo>
                  <a:pt x="7811" y="24962"/>
                  <a:pt x="-5783" y="6241"/>
                  <a:pt x="2684" y="2008"/>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44" name="Regular Pentagon 43"/>
          <p:cNvSpPr/>
          <p:nvPr/>
        </p:nvSpPr>
        <p:spPr>
          <a:xfrm>
            <a:off x="3505200" y="3124200"/>
            <a:ext cx="76200" cy="45719"/>
          </a:xfrm>
          <a:prstGeom prst="pentagon">
            <a:avLst/>
          </a:pr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45" name="Regular Pentagon 44"/>
          <p:cNvSpPr/>
          <p:nvPr/>
        </p:nvSpPr>
        <p:spPr>
          <a:xfrm>
            <a:off x="3581400" y="3078481"/>
            <a:ext cx="76200" cy="45719"/>
          </a:xfrm>
          <a:prstGeom prst="pentagon">
            <a:avLst/>
          </a:pr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46" name="Regular Pentagon 45"/>
          <p:cNvSpPr/>
          <p:nvPr/>
        </p:nvSpPr>
        <p:spPr>
          <a:xfrm>
            <a:off x="3657600" y="3611881"/>
            <a:ext cx="76200" cy="45719"/>
          </a:xfrm>
          <a:prstGeom prst="pentagon">
            <a:avLst/>
          </a:pr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47" name="Regular Pentagon 46"/>
          <p:cNvSpPr/>
          <p:nvPr/>
        </p:nvSpPr>
        <p:spPr>
          <a:xfrm>
            <a:off x="3886200" y="3688081"/>
            <a:ext cx="76200" cy="45719"/>
          </a:xfrm>
          <a:prstGeom prst="pentagon">
            <a:avLst/>
          </a:pr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55" name="Freeform 2054"/>
          <p:cNvSpPr/>
          <p:nvPr/>
        </p:nvSpPr>
        <p:spPr>
          <a:xfrm>
            <a:off x="3897012" y="3911081"/>
            <a:ext cx="90788" cy="127519"/>
          </a:xfrm>
          <a:custGeom>
            <a:avLst/>
            <a:gdLst>
              <a:gd name="connsiteX0" fmla="*/ 52688 w 90788"/>
              <a:gd name="connsiteY0" fmla="*/ 25919 h 127519"/>
              <a:gd name="connsiteX1" fmla="*/ 1888 w 90788"/>
              <a:gd name="connsiteY1" fmla="*/ 89419 h 127519"/>
              <a:gd name="connsiteX2" fmla="*/ 14588 w 90788"/>
              <a:gd name="connsiteY2" fmla="*/ 127519 h 127519"/>
              <a:gd name="connsiteX3" fmla="*/ 39988 w 90788"/>
              <a:gd name="connsiteY3" fmla="*/ 89419 h 127519"/>
              <a:gd name="connsiteX4" fmla="*/ 90788 w 90788"/>
              <a:gd name="connsiteY4" fmla="*/ 76719 h 127519"/>
              <a:gd name="connsiteX5" fmla="*/ 78088 w 90788"/>
              <a:gd name="connsiteY5" fmla="*/ 38619 h 127519"/>
              <a:gd name="connsiteX6" fmla="*/ 1888 w 90788"/>
              <a:gd name="connsiteY6" fmla="*/ 38619 h 12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788" h="127519">
                <a:moveTo>
                  <a:pt x="52688" y="25919"/>
                </a:moveTo>
                <a:cubicBezTo>
                  <a:pt x="35755" y="47086"/>
                  <a:pt x="11406" y="64038"/>
                  <a:pt x="1888" y="89419"/>
                </a:cubicBezTo>
                <a:cubicBezTo>
                  <a:pt x="-2812" y="101954"/>
                  <a:pt x="1201" y="127519"/>
                  <a:pt x="14588" y="127519"/>
                </a:cubicBezTo>
                <a:cubicBezTo>
                  <a:pt x="29852" y="127519"/>
                  <a:pt x="27288" y="97886"/>
                  <a:pt x="39988" y="89419"/>
                </a:cubicBezTo>
                <a:cubicBezTo>
                  <a:pt x="54511" y="79737"/>
                  <a:pt x="73855" y="80952"/>
                  <a:pt x="90788" y="76719"/>
                </a:cubicBezTo>
                <a:cubicBezTo>
                  <a:pt x="86555" y="64019"/>
                  <a:pt x="88981" y="46400"/>
                  <a:pt x="78088" y="38619"/>
                </a:cubicBezTo>
                <a:cubicBezTo>
                  <a:pt x="-6144" y="-21547"/>
                  <a:pt x="1888" y="-3408"/>
                  <a:pt x="1888" y="38619"/>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56" name="Freeform 2055"/>
          <p:cNvSpPr/>
          <p:nvPr/>
        </p:nvSpPr>
        <p:spPr>
          <a:xfrm>
            <a:off x="3885265" y="3934299"/>
            <a:ext cx="107135" cy="78901"/>
          </a:xfrm>
          <a:custGeom>
            <a:avLst/>
            <a:gdLst>
              <a:gd name="connsiteX0" fmla="*/ 89835 w 107135"/>
              <a:gd name="connsiteY0" fmla="*/ 28101 h 78901"/>
              <a:gd name="connsiteX1" fmla="*/ 26335 w 107135"/>
              <a:gd name="connsiteY1" fmla="*/ 2701 h 78901"/>
              <a:gd name="connsiteX2" fmla="*/ 13635 w 107135"/>
              <a:gd name="connsiteY2" fmla="*/ 78901 h 78901"/>
              <a:gd name="connsiteX3" fmla="*/ 51735 w 107135"/>
              <a:gd name="connsiteY3" fmla="*/ 53501 h 78901"/>
              <a:gd name="connsiteX4" fmla="*/ 89835 w 107135"/>
              <a:gd name="connsiteY4" fmla="*/ 40801 h 78901"/>
              <a:gd name="connsiteX5" fmla="*/ 102535 w 107135"/>
              <a:gd name="connsiteY5" fmla="*/ 2701 h 78901"/>
              <a:gd name="connsiteX6" fmla="*/ 26335 w 107135"/>
              <a:gd name="connsiteY6" fmla="*/ 15401 h 78901"/>
              <a:gd name="connsiteX7" fmla="*/ 13635 w 107135"/>
              <a:gd name="connsiteY7" fmla="*/ 15401 h 78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135" h="78901">
                <a:moveTo>
                  <a:pt x="89835" y="28101"/>
                </a:moveTo>
                <a:cubicBezTo>
                  <a:pt x="68668" y="19634"/>
                  <a:pt x="48903" y="-523"/>
                  <a:pt x="26335" y="2701"/>
                </a:cubicBezTo>
                <a:cubicBezTo>
                  <a:pt x="-20666" y="9415"/>
                  <a:pt x="8540" y="63617"/>
                  <a:pt x="13635" y="78901"/>
                </a:cubicBezTo>
                <a:cubicBezTo>
                  <a:pt x="26335" y="70434"/>
                  <a:pt x="38083" y="60327"/>
                  <a:pt x="51735" y="53501"/>
                </a:cubicBezTo>
                <a:cubicBezTo>
                  <a:pt x="63709" y="47514"/>
                  <a:pt x="80369" y="50267"/>
                  <a:pt x="89835" y="40801"/>
                </a:cubicBezTo>
                <a:cubicBezTo>
                  <a:pt x="99301" y="31335"/>
                  <a:pt x="114964" y="7673"/>
                  <a:pt x="102535" y="2701"/>
                </a:cubicBezTo>
                <a:cubicBezTo>
                  <a:pt x="78626" y="-6862"/>
                  <a:pt x="51827" y="11759"/>
                  <a:pt x="26335" y="15401"/>
                </a:cubicBezTo>
                <a:cubicBezTo>
                  <a:pt x="22144" y="16000"/>
                  <a:pt x="17868" y="15401"/>
                  <a:pt x="13635" y="15401"/>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57" name="Freeform 2056"/>
          <p:cNvSpPr/>
          <p:nvPr/>
        </p:nvSpPr>
        <p:spPr>
          <a:xfrm>
            <a:off x="3561361" y="3276218"/>
            <a:ext cx="147041" cy="127382"/>
          </a:xfrm>
          <a:custGeom>
            <a:avLst/>
            <a:gdLst>
              <a:gd name="connsiteX0" fmla="*/ 70839 w 147041"/>
              <a:gd name="connsiteY0" fmla="*/ 25782 h 127382"/>
              <a:gd name="connsiteX1" fmla="*/ 134339 w 147041"/>
              <a:gd name="connsiteY1" fmla="*/ 382 h 127382"/>
              <a:gd name="connsiteX2" fmla="*/ 147039 w 147041"/>
              <a:gd name="connsiteY2" fmla="*/ 38482 h 127382"/>
              <a:gd name="connsiteX3" fmla="*/ 134339 w 147041"/>
              <a:gd name="connsiteY3" fmla="*/ 89282 h 127382"/>
              <a:gd name="connsiteX4" fmla="*/ 96239 w 147041"/>
              <a:gd name="connsiteY4" fmla="*/ 76582 h 127382"/>
              <a:gd name="connsiteX5" fmla="*/ 70839 w 147041"/>
              <a:gd name="connsiteY5" fmla="*/ 114682 h 127382"/>
              <a:gd name="connsiteX6" fmla="*/ 32739 w 147041"/>
              <a:gd name="connsiteY6" fmla="*/ 127382 h 127382"/>
              <a:gd name="connsiteX7" fmla="*/ 20039 w 147041"/>
              <a:gd name="connsiteY7" fmla="*/ 25782 h 127382"/>
              <a:gd name="connsiteX8" fmla="*/ 70839 w 147041"/>
              <a:gd name="connsiteY8" fmla="*/ 25782 h 1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041" h="127382">
                <a:moveTo>
                  <a:pt x="70839" y="25782"/>
                </a:moveTo>
                <a:cubicBezTo>
                  <a:pt x="89889" y="21549"/>
                  <a:pt x="111852" y="-3366"/>
                  <a:pt x="134339" y="382"/>
                </a:cubicBezTo>
                <a:cubicBezTo>
                  <a:pt x="147544" y="2583"/>
                  <a:pt x="147039" y="25095"/>
                  <a:pt x="147039" y="38482"/>
                </a:cubicBezTo>
                <a:cubicBezTo>
                  <a:pt x="147039" y="55936"/>
                  <a:pt x="138572" y="72349"/>
                  <a:pt x="134339" y="89282"/>
                </a:cubicBezTo>
                <a:cubicBezTo>
                  <a:pt x="121639" y="85049"/>
                  <a:pt x="108668" y="71610"/>
                  <a:pt x="96239" y="76582"/>
                </a:cubicBezTo>
                <a:cubicBezTo>
                  <a:pt x="82067" y="82251"/>
                  <a:pt x="82758" y="105147"/>
                  <a:pt x="70839" y="114682"/>
                </a:cubicBezTo>
                <a:cubicBezTo>
                  <a:pt x="60386" y="123045"/>
                  <a:pt x="45439" y="123149"/>
                  <a:pt x="32739" y="127382"/>
                </a:cubicBezTo>
                <a:cubicBezTo>
                  <a:pt x="15181" y="101045"/>
                  <a:pt x="-23678" y="62213"/>
                  <a:pt x="20039" y="25782"/>
                </a:cubicBezTo>
                <a:cubicBezTo>
                  <a:pt x="36300" y="12231"/>
                  <a:pt x="51789" y="30015"/>
                  <a:pt x="70839" y="25782"/>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59" name="Freeform 2058"/>
          <p:cNvSpPr/>
          <p:nvPr/>
        </p:nvSpPr>
        <p:spPr>
          <a:xfrm>
            <a:off x="3404129" y="2194739"/>
            <a:ext cx="240771" cy="180745"/>
          </a:xfrm>
          <a:custGeom>
            <a:avLst/>
            <a:gdLst>
              <a:gd name="connsiteX0" fmla="*/ 38100 w 190500"/>
              <a:gd name="connsiteY0" fmla="*/ 14381 h 103865"/>
              <a:gd name="connsiteX1" fmla="*/ 12700 w 190500"/>
              <a:gd name="connsiteY1" fmla="*/ 77881 h 103865"/>
              <a:gd name="connsiteX2" fmla="*/ 50800 w 190500"/>
              <a:gd name="connsiteY2" fmla="*/ 103281 h 103865"/>
              <a:gd name="connsiteX3" fmla="*/ 190500 w 190500"/>
              <a:gd name="connsiteY3" fmla="*/ 90581 h 103865"/>
              <a:gd name="connsiteX4" fmla="*/ 152400 w 190500"/>
              <a:gd name="connsiteY4" fmla="*/ 1681 h 103865"/>
              <a:gd name="connsiteX5" fmla="*/ 50800 w 190500"/>
              <a:gd name="connsiteY5" fmla="*/ 14381 h 103865"/>
              <a:gd name="connsiteX6" fmla="*/ 12700 w 190500"/>
              <a:gd name="connsiteY6" fmla="*/ 39781 h 103865"/>
              <a:gd name="connsiteX7" fmla="*/ 0 w 190500"/>
              <a:gd name="connsiteY7" fmla="*/ 77881 h 103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00" h="103865">
                <a:moveTo>
                  <a:pt x="38100" y="14381"/>
                </a:moveTo>
                <a:cubicBezTo>
                  <a:pt x="29633" y="35548"/>
                  <a:pt x="9476" y="55313"/>
                  <a:pt x="12700" y="77881"/>
                </a:cubicBezTo>
                <a:cubicBezTo>
                  <a:pt x="14859" y="92991"/>
                  <a:pt x="35575" y="102194"/>
                  <a:pt x="50800" y="103281"/>
                </a:cubicBezTo>
                <a:cubicBezTo>
                  <a:pt x="97440" y="106612"/>
                  <a:pt x="143933" y="94814"/>
                  <a:pt x="190500" y="90581"/>
                </a:cubicBezTo>
                <a:cubicBezTo>
                  <a:pt x="187823" y="79871"/>
                  <a:pt x="175480" y="6297"/>
                  <a:pt x="152400" y="1681"/>
                </a:cubicBezTo>
                <a:cubicBezTo>
                  <a:pt x="118933" y="-5012"/>
                  <a:pt x="84667" y="10148"/>
                  <a:pt x="50800" y="14381"/>
                </a:cubicBezTo>
                <a:cubicBezTo>
                  <a:pt x="38100" y="22848"/>
                  <a:pt x="22235" y="27862"/>
                  <a:pt x="12700" y="39781"/>
                </a:cubicBezTo>
                <a:cubicBezTo>
                  <a:pt x="4337" y="50234"/>
                  <a:pt x="0" y="77881"/>
                  <a:pt x="0" y="77881"/>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60" name="Freeform 2059"/>
          <p:cNvSpPr/>
          <p:nvPr/>
        </p:nvSpPr>
        <p:spPr>
          <a:xfrm>
            <a:off x="3767715" y="2233999"/>
            <a:ext cx="143885" cy="143277"/>
          </a:xfrm>
          <a:custGeom>
            <a:avLst/>
            <a:gdLst>
              <a:gd name="connsiteX0" fmla="*/ 4185 w 143885"/>
              <a:gd name="connsiteY0" fmla="*/ 52001 h 143277"/>
              <a:gd name="connsiteX1" fmla="*/ 67685 w 143885"/>
              <a:gd name="connsiteY1" fmla="*/ 13901 h 143277"/>
              <a:gd name="connsiteX2" fmla="*/ 105785 w 143885"/>
              <a:gd name="connsiteY2" fmla="*/ 1201 h 143277"/>
              <a:gd name="connsiteX3" fmla="*/ 143885 w 143885"/>
              <a:gd name="connsiteY3" fmla="*/ 77401 h 143277"/>
              <a:gd name="connsiteX4" fmla="*/ 131185 w 143885"/>
              <a:gd name="connsiteY4" fmla="*/ 140901 h 143277"/>
              <a:gd name="connsiteX5" fmla="*/ 54985 w 143885"/>
              <a:gd name="connsiteY5" fmla="*/ 115501 h 143277"/>
              <a:gd name="connsiteX6" fmla="*/ 16885 w 143885"/>
              <a:gd name="connsiteY6" fmla="*/ 102801 h 143277"/>
              <a:gd name="connsiteX7" fmla="*/ 4185 w 143885"/>
              <a:gd name="connsiteY7" fmla="*/ 52001 h 14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885" h="143277">
                <a:moveTo>
                  <a:pt x="4185" y="52001"/>
                </a:moveTo>
                <a:cubicBezTo>
                  <a:pt x="12652" y="37184"/>
                  <a:pt x="45607" y="24940"/>
                  <a:pt x="67685" y="13901"/>
                </a:cubicBezTo>
                <a:cubicBezTo>
                  <a:pt x="79659" y="7914"/>
                  <a:pt x="93356" y="-3771"/>
                  <a:pt x="105785" y="1201"/>
                </a:cubicBezTo>
                <a:cubicBezTo>
                  <a:pt x="124723" y="8776"/>
                  <a:pt x="138539" y="61362"/>
                  <a:pt x="143885" y="77401"/>
                </a:cubicBezTo>
                <a:cubicBezTo>
                  <a:pt x="139652" y="98568"/>
                  <a:pt x="151026" y="132398"/>
                  <a:pt x="131185" y="140901"/>
                </a:cubicBezTo>
                <a:cubicBezTo>
                  <a:pt x="106576" y="151448"/>
                  <a:pt x="80385" y="123968"/>
                  <a:pt x="54985" y="115501"/>
                </a:cubicBezTo>
                <a:lnTo>
                  <a:pt x="16885" y="102801"/>
                </a:lnTo>
                <a:cubicBezTo>
                  <a:pt x="169" y="52653"/>
                  <a:pt x="-4282" y="66818"/>
                  <a:pt x="4185" y="52001"/>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61" name="Freeform 2060"/>
          <p:cNvSpPr/>
          <p:nvPr/>
        </p:nvSpPr>
        <p:spPr>
          <a:xfrm>
            <a:off x="3232951" y="1407252"/>
            <a:ext cx="148340" cy="78648"/>
          </a:xfrm>
          <a:custGeom>
            <a:avLst/>
            <a:gdLst>
              <a:gd name="connsiteX0" fmla="*/ 43649 w 148340"/>
              <a:gd name="connsiteY0" fmla="*/ 27848 h 78648"/>
              <a:gd name="connsiteX1" fmla="*/ 107149 w 148340"/>
              <a:gd name="connsiteY1" fmla="*/ 2448 h 78648"/>
              <a:gd name="connsiteX2" fmla="*/ 132549 w 148340"/>
              <a:gd name="connsiteY2" fmla="*/ 65948 h 78648"/>
              <a:gd name="connsiteX3" fmla="*/ 94449 w 148340"/>
              <a:gd name="connsiteY3" fmla="*/ 78648 h 78648"/>
              <a:gd name="connsiteX4" fmla="*/ 18249 w 148340"/>
              <a:gd name="connsiteY4" fmla="*/ 65948 h 78648"/>
              <a:gd name="connsiteX5" fmla="*/ 43649 w 148340"/>
              <a:gd name="connsiteY5" fmla="*/ 2448 h 78648"/>
              <a:gd name="connsiteX6" fmla="*/ 119849 w 148340"/>
              <a:gd name="connsiteY6" fmla="*/ 2448 h 78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340" h="78648">
                <a:moveTo>
                  <a:pt x="43649" y="27848"/>
                </a:moveTo>
                <a:cubicBezTo>
                  <a:pt x="64816" y="19381"/>
                  <a:pt x="84528" y="5276"/>
                  <a:pt x="107149" y="2448"/>
                </a:cubicBezTo>
                <a:cubicBezTo>
                  <a:pt x="154179" y="-3431"/>
                  <a:pt x="158443" y="33581"/>
                  <a:pt x="132549" y="65948"/>
                </a:cubicBezTo>
                <a:cubicBezTo>
                  <a:pt x="124186" y="76401"/>
                  <a:pt x="107149" y="74415"/>
                  <a:pt x="94449" y="78648"/>
                </a:cubicBezTo>
                <a:cubicBezTo>
                  <a:pt x="69049" y="74415"/>
                  <a:pt x="40607" y="78724"/>
                  <a:pt x="18249" y="65948"/>
                </a:cubicBezTo>
                <a:cubicBezTo>
                  <a:pt x="-28726" y="39105"/>
                  <a:pt x="27986" y="5929"/>
                  <a:pt x="43649" y="2448"/>
                </a:cubicBezTo>
                <a:cubicBezTo>
                  <a:pt x="68444" y="-3062"/>
                  <a:pt x="94449" y="2448"/>
                  <a:pt x="119849" y="2448"/>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2" name="Freeform 21"/>
          <p:cNvSpPr/>
          <p:nvPr/>
        </p:nvSpPr>
        <p:spPr>
          <a:xfrm>
            <a:off x="3329832" y="2256170"/>
            <a:ext cx="124568" cy="106178"/>
          </a:xfrm>
          <a:custGeom>
            <a:avLst/>
            <a:gdLst>
              <a:gd name="connsiteX0" fmla="*/ 10268 w 124568"/>
              <a:gd name="connsiteY0" fmla="*/ 4430 h 106178"/>
              <a:gd name="connsiteX1" fmla="*/ 73768 w 124568"/>
              <a:gd name="connsiteY1" fmla="*/ 17130 h 106178"/>
              <a:gd name="connsiteX2" fmla="*/ 124568 w 124568"/>
              <a:gd name="connsiteY2" fmla="*/ 93330 h 106178"/>
              <a:gd name="connsiteX3" fmla="*/ 86468 w 124568"/>
              <a:gd name="connsiteY3" fmla="*/ 106030 h 106178"/>
              <a:gd name="connsiteX4" fmla="*/ 10268 w 124568"/>
              <a:gd name="connsiteY4" fmla="*/ 80630 h 106178"/>
              <a:gd name="connsiteX5" fmla="*/ 10268 w 124568"/>
              <a:gd name="connsiteY5" fmla="*/ 4430 h 106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568" h="106178">
                <a:moveTo>
                  <a:pt x="10268" y="4430"/>
                </a:moveTo>
                <a:cubicBezTo>
                  <a:pt x="20851" y="-6153"/>
                  <a:pt x="56729" y="3878"/>
                  <a:pt x="73768" y="17130"/>
                </a:cubicBezTo>
                <a:cubicBezTo>
                  <a:pt x="97865" y="35872"/>
                  <a:pt x="124568" y="93330"/>
                  <a:pt x="124568" y="93330"/>
                </a:cubicBezTo>
                <a:cubicBezTo>
                  <a:pt x="111868" y="97563"/>
                  <a:pt x="99773" y="107508"/>
                  <a:pt x="86468" y="106030"/>
                </a:cubicBezTo>
                <a:cubicBezTo>
                  <a:pt x="59858" y="103073"/>
                  <a:pt x="10268" y="80630"/>
                  <a:pt x="10268" y="80630"/>
                </a:cubicBezTo>
                <a:cubicBezTo>
                  <a:pt x="-6218" y="31171"/>
                  <a:pt x="-315" y="15013"/>
                  <a:pt x="10268" y="4430"/>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3" name="Freeform 22"/>
          <p:cNvSpPr/>
          <p:nvPr/>
        </p:nvSpPr>
        <p:spPr>
          <a:xfrm>
            <a:off x="3618797" y="2234790"/>
            <a:ext cx="191203" cy="165510"/>
          </a:xfrm>
          <a:custGeom>
            <a:avLst/>
            <a:gdLst>
              <a:gd name="connsiteX0" fmla="*/ 13403 w 191203"/>
              <a:gd name="connsiteY0" fmla="*/ 63910 h 165510"/>
              <a:gd name="connsiteX1" fmla="*/ 76903 w 191203"/>
              <a:gd name="connsiteY1" fmla="*/ 25810 h 165510"/>
              <a:gd name="connsiteX2" fmla="*/ 115003 w 191203"/>
              <a:gd name="connsiteY2" fmla="*/ 410 h 165510"/>
              <a:gd name="connsiteX3" fmla="*/ 178503 w 191203"/>
              <a:gd name="connsiteY3" fmla="*/ 13110 h 165510"/>
              <a:gd name="connsiteX4" fmla="*/ 191203 w 191203"/>
              <a:gd name="connsiteY4" fmla="*/ 51210 h 165510"/>
              <a:gd name="connsiteX5" fmla="*/ 153103 w 191203"/>
              <a:gd name="connsiteY5" fmla="*/ 140110 h 165510"/>
              <a:gd name="connsiteX6" fmla="*/ 115003 w 191203"/>
              <a:gd name="connsiteY6" fmla="*/ 165510 h 165510"/>
              <a:gd name="connsiteX7" fmla="*/ 13403 w 191203"/>
              <a:gd name="connsiteY7" fmla="*/ 127410 h 165510"/>
              <a:gd name="connsiteX8" fmla="*/ 703 w 191203"/>
              <a:gd name="connsiteY8" fmla="*/ 89310 h 165510"/>
              <a:gd name="connsiteX9" fmla="*/ 13403 w 191203"/>
              <a:gd name="connsiteY9" fmla="*/ 63910 h 165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203" h="165510">
                <a:moveTo>
                  <a:pt x="13403" y="63910"/>
                </a:moveTo>
                <a:cubicBezTo>
                  <a:pt x="26103" y="53327"/>
                  <a:pt x="55971" y="38893"/>
                  <a:pt x="76903" y="25810"/>
                </a:cubicBezTo>
                <a:cubicBezTo>
                  <a:pt x="89846" y="17720"/>
                  <a:pt x="99857" y="2303"/>
                  <a:pt x="115003" y="410"/>
                </a:cubicBezTo>
                <a:cubicBezTo>
                  <a:pt x="136422" y="-2267"/>
                  <a:pt x="157336" y="8877"/>
                  <a:pt x="178503" y="13110"/>
                </a:cubicBezTo>
                <a:cubicBezTo>
                  <a:pt x="182736" y="25810"/>
                  <a:pt x="191203" y="37823"/>
                  <a:pt x="191203" y="51210"/>
                </a:cubicBezTo>
                <a:cubicBezTo>
                  <a:pt x="191203" y="80357"/>
                  <a:pt x="173842" y="119371"/>
                  <a:pt x="153103" y="140110"/>
                </a:cubicBezTo>
                <a:cubicBezTo>
                  <a:pt x="142310" y="150903"/>
                  <a:pt x="127703" y="157043"/>
                  <a:pt x="115003" y="165510"/>
                </a:cubicBezTo>
                <a:cubicBezTo>
                  <a:pt x="80581" y="158626"/>
                  <a:pt x="38319" y="158555"/>
                  <a:pt x="13403" y="127410"/>
                </a:cubicBezTo>
                <a:cubicBezTo>
                  <a:pt x="5040" y="116957"/>
                  <a:pt x="2904" y="102515"/>
                  <a:pt x="703" y="89310"/>
                </a:cubicBezTo>
                <a:cubicBezTo>
                  <a:pt x="-1385" y="76783"/>
                  <a:pt x="703" y="74493"/>
                  <a:pt x="13403" y="63910"/>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54" name="Rectangle 53"/>
          <p:cNvSpPr/>
          <p:nvPr/>
        </p:nvSpPr>
        <p:spPr>
          <a:xfrm rot="1295853">
            <a:off x="1692994" y="1633504"/>
            <a:ext cx="19243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outerShdw blurRad="63500" sx="102000" sy="102000" algn="ctr" rotWithShape="0">
                    <a:prstClr val="black">
                      <a:alpha val="40000"/>
                    </a:prstClr>
                  </a:outerShdw>
                </a:effectLst>
                <a:uLnTx/>
                <a:uFillTx/>
                <a:latin typeface="Times New Roman"/>
                <a:ea typeface="+mn-ea"/>
                <a:cs typeface="+mn-cs"/>
              </a:rPr>
              <a:t>AEGEAN SEA</a:t>
            </a:r>
          </a:p>
        </p:txBody>
      </p:sp>
      <p:sp>
        <p:nvSpPr>
          <p:cNvPr id="57" name="Rectangle 56"/>
          <p:cNvSpPr/>
          <p:nvPr/>
        </p:nvSpPr>
        <p:spPr>
          <a:xfrm rot="17505670">
            <a:off x="7994758" y="4419600"/>
            <a:ext cx="9144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New Roman"/>
                <a:ea typeface="+mn-ea"/>
                <a:cs typeface="+mn-cs"/>
              </a:rPr>
              <a:t>SYRIA</a:t>
            </a:r>
          </a:p>
        </p:txBody>
      </p:sp>
      <p:sp>
        <p:nvSpPr>
          <p:cNvPr id="59" name="Rectangle 58"/>
          <p:cNvSpPr/>
          <p:nvPr/>
        </p:nvSpPr>
        <p:spPr>
          <a:xfrm>
            <a:off x="6879623" y="2438400"/>
            <a:ext cx="1883377" cy="2647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a:ea typeface="+mn-ea"/>
                <a:cs typeface="+mn-cs"/>
              </a:rPr>
              <a:t>CAPPADOCIA</a:t>
            </a:r>
          </a:p>
        </p:txBody>
      </p:sp>
      <p:sp>
        <p:nvSpPr>
          <p:cNvPr id="60" name="Rectangle 59"/>
          <p:cNvSpPr/>
          <p:nvPr/>
        </p:nvSpPr>
        <p:spPr>
          <a:xfrm>
            <a:off x="6400800" y="3124200"/>
            <a:ext cx="12192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New Roman"/>
                <a:ea typeface="+mn-ea"/>
                <a:cs typeface="+mn-cs"/>
              </a:rPr>
              <a:t>CILICIA</a:t>
            </a:r>
          </a:p>
        </p:txBody>
      </p:sp>
      <p:sp>
        <p:nvSpPr>
          <p:cNvPr id="61" name="Rectangle 60"/>
          <p:cNvSpPr/>
          <p:nvPr/>
        </p:nvSpPr>
        <p:spPr>
          <a:xfrm>
            <a:off x="5715000" y="2921000"/>
            <a:ext cx="16764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imes New Roman"/>
                <a:ea typeface="+mn-ea"/>
                <a:cs typeface="+mn-cs"/>
              </a:rPr>
              <a:t>PAMPHYLIA</a:t>
            </a:r>
          </a:p>
        </p:txBody>
      </p:sp>
      <p:sp>
        <p:nvSpPr>
          <p:cNvPr id="63" name="Rectangle 62"/>
          <p:cNvSpPr/>
          <p:nvPr/>
        </p:nvSpPr>
        <p:spPr>
          <a:xfrm>
            <a:off x="4267200" y="1370644"/>
            <a:ext cx="9144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a:ea typeface="+mn-ea"/>
                <a:cs typeface="+mn-cs"/>
              </a:rPr>
              <a:t>ASIA</a:t>
            </a:r>
          </a:p>
        </p:txBody>
      </p:sp>
      <p:sp>
        <p:nvSpPr>
          <p:cNvPr id="64" name="Rectangle 63"/>
          <p:cNvSpPr/>
          <p:nvPr/>
        </p:nvSpPr>
        <p:spPr>
          <a:xfrm>
            <a:off x="4724400" y="3048000"/>
            <a:ext cx="9144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New Roman"/>
                <a:ea typeface="+mn-ea"/>
                <a:cs typeface="+mn-cs"/>
              </a:rPr>
              <a:t>LYCIA</a:t>
            </a:r>
          </a:p>
        </p:txBody>
      </p:sp>
      <p:sp>
        <p:nvSpPr>
          <p:cNvPr id="65" name="Rectangle 64"/>
          <p:cNvSpPr/>
          <p:nvPr/>
        </p:nvSpPr>
        <p:spPr>
          <a:xfrm>
            <a:off x="6096000" y="2006600"/>
            <a:ext cx="12954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a:ea typeface="+mn-ea"/>
                <a:cs typeface="+mn-cs"/>
              </a:rPr>
              <a:t>GALATIA</a:t>
            </a:r>
          </a:p>
        </p:txBody>
      </p:sp>
      <p:sp>
        <p:nvSpPr>
          <p:cNvPr id="66" name="Rectangle 65"/>
          <p:cNvSpPr/>
          <p:nvPr/>
        </p:nvSpPr>
        <p:spPr>
          <a:xfrm>
            <a:off x="6553200" y="4114800"/>
            <a:ext cx="1028700" cy="203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New Roman"/>
                <a:ea typeface="+mn-ea"/>
                <a:cs typeface="+mn-cs"/>
              </a:rPr>
              <a:t>CYPRUS</a:t>
            </a:r>
          </a:p>
        </p:txBody>
      </p:sp>
      <p:sp>
        <p:nvSpPr>
          <p:cNvPr id="67" name="Rectangle 66"/>
          <p:cNvSpPr/>
          <p:nvPr/>
        </p:nvSpPr>
        <p:spPr>
          <a:xfrm>
            <a:off x="2286000" y="3974840"/>
            <a:ext cx="1295400" cy="2161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New Roman"/>
                <a:ea typeface="+mn-ea"/>
                <a:cs typeface="+mn-cs"/>
              </a:rPr>
              <a:t>CRETE</a:t>
            </a:r>
          </a:p>
        </p:txBody>
      </p:sp>
      <p:sp>
        <p:nvSpPr>
          <p:cNvPr id="68" name="Rectangle 67"/>
          <p:cNvSpPr/>
          <p:nvPr/>
        </p:nvSpPr>
        <p:spPr>
          <a:xfrm>
            <a:off x="381000" y="1676400"/>
            <a:ext cx="1536671"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New Roman"/>
                <a:ea typeface="+mn-ea"/>
                <a:cs typeface="+mn-cs"/>
              </a:rPr>
              <a:t>MACEDONIA</a:t>
            </a:r>
          </a:p>
        </p:txBody>
      </p:sp>
      <p:sp>
        <p:nvSpPr>
          <p:cNvPr id="70" name="Rectangle 69"/>
          <p:cNvSpPr/>
          <p:nvPr/>
        </p:nvSpPr>
        <p:spPr>
          <a:xfrm>
            <a:off x="5943600" y="939800"/>
            <a:ext cx="18288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a:ea typeface="+mn-ea"/>
                <a:cs typeface="+mn-cs"/>
              </a:rPr>
              <a:t>BITHYNIA </a:t>
            </a:r>
            <a:r>
              <a:rPr kumimoji="0" lang="en-US" sz="1600" b="1" i="0" u="none" strike="noStrike" kern="1200" cap="none" spc="0" normalizeH="0" baseline="0" noProof="0" dirty="0">
                <a:ln>
                  <a:noFill/>
                </a:ln>
                <a:solidFill>
                  <a:srgbClr val="000000"/>
                </a:solidFill>
                <a:effectLst/>
                <a:uLnTx/>
                <a:uFillTx/>
                <a:latin typeface="Times New Roman"/>
                <a:ea typeface="+mn-ea"/>
                <a:cs typeface="+mn-cs"/>
              </a:rPr>
              <a:t>AND </a:t>
            </a:r>
            <a:r>
              <a:rPr kumimoji="0" lang="en-US" sz="1800" b="1" i="0" u="none" strike="noStrike" kern="1200" cap="none" spc="0" normalizeH="0" baseline="0" noProof="0" dirty="0">
                <a:ln>
                  <a:noFill/>
                </a:ln>
                <a:solidFill>
                  <a:srgbClr val="000000"/>
                </a:solidFill>
                <a:effectLst/>
                <a:uLnTx/>
                <a:uFillTx/>
                <a:latin typeface="Times New Roman"/>
                <a:ea typeface="+mn-ea"/>
                <a:cs typeface="+mn-cs"/>
              </a:rPr>
              <a:t>PONTUS</a:t>
            </a:r>
          </a:p>
        </p:txBody>
      </p:sp>
      <p:sp>
        <p:nvSpPr>
          <p:cNvPr id="71" name="Rectangle 70"/>
          <p:cNvSpPr/>
          <p:nvPr/>
        </p:nvSpPr>
        <p:spPr>
          <a:xfrm>
            <a:off x="5867400" y="6121400"/>
            <a:ext cx="9144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New Roman"/>
                <a:ea typeface="+mn-ea"/>
                <a:cs typeface="+mn-cs"/>
              </a:rPr>
              <a:t>EGYPT</a:t>
            </a:r>
          </a:p>
        </p:txBody>
      </p:sp>
      <p:sp>
        <p:nvSpPr>
          <p:cNvPr id="72" name="Rectangle 71"/>
          <p:cNvSpPr/>
          <p:nvPr/>
        </p:nvSpPr>
        <p:spPr>
          <a:xfrm>
            <a:off x="813617" y="6019800"/>
            <a:ext cx="1319983"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New Roman"/>
                <a:ea typeface="+mn-ea"/>
                <a:cs typeface="+mn-cs"/>
              </a:rPr>
              <a:t>AFRICA</a:t>
            </a:r>
          </a:p>
        </p:txBody>
      </p:sp>
      <p:sp>
        <p:nvSpPr>
          <p:cNvPr id="29" name="Freeform 28"/>
          <p:cNvSpPr/>
          <p:nvPr/>
        </p:nvSpPr>
        <p:spPr>
          <a:xfrm>
            <a:off x="8102600" y="5638800"/>
            <a:ext cx="139700" cy="386783"/>
          </a:xfrm>
          <a:custGeom>
            <a:avLst/>
            <a:gdLst>
              <a:gd name="connsiteX0" fmla="*/ 101600 w 139700"/>
              <a:gd name="connsiteY0" fmla="*/ 41960 h 386783"/>
              <a:gd name="connsiteX1" fmla="*/ 63500 w 139700"/>
              <a:gd name="connsiteY1" fmla="*/ 105460 h 386783"/>
              <a:gd name="connsiteX2" fmla="*/ 38100 w 139700"/>
              <a:gd name="connsiteY2" fmla="*/ 143560 h 386783"/>
              <a:gd name="connsiteX3" fmla="*/ 12700 w 139700"/>
              <a:gd name="connsiteY3" fmla="*/ 257860 h 386783"/>
              <a:gd name="connsiteX4" fmla="*/ 0 w 139700"/>
              <a:gd name="connsiteY4" fmla="*/ 321360 h 386783"/>
              <a:gd name="connsiteX5" fmla="*/ 76200 w 139700"/>
              <a:gd name="connsiteY5" fmla="*/ 359460 h 386783"/>
              <a:gd name="connsiteX6" fmla="*/ 101600 w 139700"/>
              <a:gd name="connsiteY6" fmla="*/ 283260 h 386783"/>
              <a:gd name="connsiteX7" fmla="*/ 114300 w 139700"/>
              <a:gd name="connsiteY7" fmla="*/ 245160 h 386783"/>
              <a:gd name="connsiteX8" fmla="*/ 127000 w 139700"/>
              <a:gd name="connsiteY8" fmla="*/ 207060 h 386783"/>
              <a:gd name="connsiteX9" fmla="*/ 139700 w 139700"/>
              <a:gd name="connsiteY9" fmla="*/ 168960 h 386783"/>
              <a:gd name="connsiteX10" fmla="*/ 127000 w 139700"/>
              <a:gd name="connsiteY10" fmla="*/ 16560 h 386783"/>
              <a:gd name="connsiteX11" fmla="*/ 88900 w 139700"/>
              <a:gd name="connsiteY11" fmla="*/ 3860 h 386783"/>
              <a:gd name="connsiteX12" fmla="*/ 63500 w 139700"/>
              <a:gd name="connsiteY12" fmla="*/ 130860 h 386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700" h="386783">
                <a:moveTo>
                  <a:pt x="101600" y="41960"/>
                </a:moveTo>
                <a:cubicBezTo>
                  <a:pt x="88900" y="63127"/>
                  <a:pt x="76583" y="84528"/>
                  <a:pt x="63500" y="105460"/>
                </a:cubicBezTo>
                <a:cubicBezTo>
                  <a:pt x="55410" y="118403"/>
                  <a:pt x="44926" y="129908"/>
                  <a:pt x="38100" y="143560"/>
                </a:cubicBezTo>
                <a:cubicBezTo>
                  <a:pt x="22106" y="175549"/>
                  <a:pt x="18275" y="227200"/>
                  <a:pt x="12700" y="257860"/>
                </a:cubicBezTo>
                <a:cubicBezTo>
                  <a:pt x="8839" y="279098"/>
                  <a:pt x="4233" y="300193"/>
                  <a:pt x="0" y="321360"/>
                </a:cubicBezTo>
                <a:cubicBezTo>
                  <a:pt x="7506" y="351382"/>
                  <a:pt x="8483" y="427177"/>
                  <a:pt x="76200" y="359460"/>
                </a:cubicBezTo>
                <a:cubicBezTo>
                  <a:pt x="95132" y="340528"/>
                  <a:pt x="93133" y="308660"/>
                  <a:pt x="101600" y="283260"/>
                </a:cubicBezTo>
                <a:lnTo>
                  <a:pt x="114300" y="245160"/>
                </a:lnTo>
                <a:lnTo>
                  <a:pt x="127000" y="207060"/>
                </a:lnTo>
                <a:lnTo>
                  <a:pt x="139700" y="168960"/>
                </a:lnTo>
                <a:cubicBezTo>
                  <a:pt x="135467" y="118160"/>
                  <a:pt x="141991" y="65282"/>
                  <a:pt x="127000" y="16560"/>
                </a:cubicBezTo>
                <a:cubicBezTo>
                  <a:pt x="123063" y="3765"/>
                  <a:pt x="98366" y="-5606"/>
                  <a:pt x="88900" y="3860"/>
                </a:cubicBezTo>
                <a:cubicBezTo>
                  <a:pt x="58145" y="34615"/>
                  <a:pt x="63500" y="92188"/>
                  <a:pt x="63500" y="130860"/>
                </a:cubicBezTo>
              </a:path>
            </a:pathLst>
          </a:custGeom>
          <a:solidFill>
            <a:srgbClr val="4D4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62" name="Freeform 2061"/>
          <p:cNvSpPr/>
          <p:nvPr/>
        </p:nvSpPr>
        <p:spPr>
          <a:xfrm>
            <a:off x="8228290" y="5257800"/>
            <a:ext cx="77510" cy="431800"/>
          </a:xfrm>
          <a:custGeom>
            <a:avLst/>
            <a:gdLst>
              <a:gd name="connsiteX0" fmla="*/ 77510 w 77510"/>
              <a:gd name="connsiteY0" fmla="*/ 0 h 431800"/>
              <a:gd name="connsiteX1" fmla="*/ 64810 w 77510"/>
              <a:gd name="connsiteY1" fmla="*/ 63500 h 431800"/>
              <a:gd name="connsiteX2" fmla="*/ 39410 w 77510"/>
              <a:gd name="connsiteY2" fmla="*/ 101600 h 431800"/>
              <a:gd name="connsiteX3" fmla="*/ 14010 w 77510"/>
              <a:gd name="connsiteY3" fmla="*/ 190500 h 431800"/>
              <a:gd name="connsiteX4" fmla="*/ 26710 w 77510"/>
              <a:gd name="connsiteY4" fmla="*/ 254000 h 431800"/>
              <a:gd name="connsiteX5" fmla="*/ 1310 w 77510"/>
              <a:gd name="connsiteY5" fmla="*/ 342900 h 431800"/>
              <a:gd name="connsiteX6" fmla="*/ 1310 w 77510"/>
              <a:gd name="connsiteY6" fmla="*/ 431800 h 43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510" h="431800">
                <a:moveTo>
                  <a:pt x="77510" y="0"/>
                </a:moveTo>
                <a:cubicBezTo>
                  <a:pt x="73277" y="21167"/>
                  <a:pt x="72389" y="43289"/>
                  <a:pt x="64810" y="63500"/>
                </a:cubicBezTo>
                <a:cubicBezTo>
                  <a:pt x="59451" y="77792"/>
                  <a:pt x="46236" y="87948"/>
                  <a:pt x="39410" y="101600"/>
                </a:cubicBezTo>
                <a:cubicBezTo>
                  <a:pt x="30300" y="119820"/>
                  <a:pt x="18079" y="174224"/>
                  <a:pt x="14010" y="190500"/>
                </a:cubicBezTo>
                <a:cubicBezTo>
                  <a:pt x="18243" y="211667"/>
                  <a:pt x="26710" y="232414"/>
                  <a:pt x="26710" y="254000"/>
                </a:cubicBezTo>
                <a:cubicBezTo>
                  <a:pt x="26710" y="324607"/>
                  <a:pt x="7299" y="283011"/>
                  <a:pt x="1310" y="342900"/>
                </a:cubicBezTo>
                <a:cubicBezTo>
                  <a:pt x="-1639" y="372386"/>
                  <a:pt x="1310" y="402167"/>
                  <a:pt x="1310" y="431800"/>
                </a:cubicBezTo>
              </a:path>
            </a:pathLst>
          </a:custGeom>
          <a:noFill/>
          <a:ln w="38100">
            <a:solidFill>
              <a:srgbClr val="4D4D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63" name="Freeform 2062"/>
          <p:cNvSpPr/>
          <p:nvPr/>
        </p:nvSpPr>
        <p:spPr>
          <a:xfrm>
            <a:off x="8242300" y="5232400"/>
            <a:ext cx="101648" cy="154317"/>
          </a:xfrm>
          <a:custGeom>
            <a:avLst/>
            <a:gdLst>
              <a:gd name="connsiteX0" fmla="*/ 12700 w 101648"/>
              <a:gd name="connsiteY0" fmla="*/ 152400 h 154317"/>
              <a:gd name="connsiteX1" fmla="*/ 0 w 101648"/>
              <a:gd name="connsiteY1" fmla="*/ 76200 h 154317"/>
              <a:gd name="connsiteX2" fmla="*/ 38100 w 101648"/>
              <a:gd name="connsiteY2" fmla="*/ 0 h 154317"/>
              <a:gd name="connsiteX3" fmla="*/ 88900 w 101648"/>
              <a:gd name="connsiteY3" fmla="*/ 12700 h 154317"/>
              <a:gd name="connsiteX4" fmla="*/ 88900 w 101648"/>
              <a:gd name="connsiteY4" fmla="*/ 127000 h 154317"/>
              <a:gd name="connsiteX5" fmla="*/ 50800 w 101648"/>
              <a:gd name="connsiteY5" fmla="*/ 139700 h 154317"/>
              <a:gd name="connsiteX6" fmla="*/ 12700 w 101648"/>
              <a:gd name="connsiteY6" fmla="*/ 152400 h 154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648" h="154317">
                <a:moveTo>
                  <a:pt x="12700" y="152400"/>
                </a:moveTo>
                <a:cubicBezTo>
                  <a:pt x="4233" y="141817"/>
                  <a:pt x="0" y="101950"/>
                  <a:pt x="0" y="76200"/>
                </a:cubicBezTo>
                <a:cubicBezTo>
                  <a:pt x="0" y="49910"/>
                  <a:pt x="25258" y="19263"/>
                  <a:pt x="38100" y="0"/>
                </a:cubicBezTo>
                <a:cubicBezTo>
                  <a:pt x="55033" y="4233"/>
                  <a:pt x="75270" y="1796"/>
                  <a:pt x="88900" y="12700"/>
                </a:cubicBezTo>
                <a:cubicBezTo>
                  <a:pt x="114814" y="33431"/>
                  <a:pt x="94046" y="117994"/>
                  <a:pt x="88900" y="127000"/>
                </a:cubicBezTo>
                <a:cubicBezTo>
                  <a:pt x="82258" y="138623"/>
                  <a:pt x="63500" y="135467"/>
                  <a:pt x="50800" y="139700"/>
                </a:cubicBezTo>
                <a:cubicBezTo>
                  <a:pt x="8684" y="125661"/>
                  <a:pt x="21167" y="162983"/>
                  <a:pt x="12700" y="152400"/>
                </a:cubicBezTo>
                <a:close/>
              </a:path>
            </a:pathLst>
          </a:custGeom>
          <a:solidFill>
            <a:srgbClr val="4D4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03" name="Oval 102"/>
          <p:cNvSpPr/>
          <p:nvPr/>
        </p:nvSpPr>
        <p:spPr>
          <a:xfrm>
            <a:off x="3886200" y="2621282"/>
            <a:ext cx="76200" cy="8578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11" name="Oval 110"/>
          <p:cNvSpPr/>
          <p:nvPr/>
        </p:nvSpPr>
        <p:spPr>
          <a:xfrm>
            <a:off x="1676400" y="2468881"/>
            <a:ext cx="76200"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18" name="Rectangle 117"/>
          <p:cNvSpPr/>
          <p:nvPr/>
        </p:nvSpPr>
        <p:spPr>
          <a:xfrm>
            <a:off x="685800" y="2209800"/>
            <a:ext cx="990600" cy="228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a:ea typeface="+mn-ea"/>
                <a:cs typeface="+mn-cs"/>
              </a:rPr>
              <a:t>Corinth</a:t>
            </a:r>
          </a:p>
        </p:txBody>
      </p:sp>
      <p:sp>
        <p:nvSpPr>
          <p:cNvPr id="121" name="Rectangular Callout 120"/>
          <p:cNvSpPr/>
          <p:nvPr/>
        </p:nvSpPr>
        <p:spPr>
          <a:xfrm>
            <a:off x="3048000" y="1853440"/>
            <a:ext cx="1219200" cy="264733"/>
          </a:xfrm>
          <a:prstGeom prst="wedgeRectCallout">
            <a:avLst>
              <a:gd name="adj1" fmla="val 19466"/>
              <a:gd name="adj2" fmla="val 20169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a:ea typeface="+mn-ea"/>
                <a:cs typeface="+mn-cs"/>
              </a:rPr>
              <a:t>Ephesus</a:t>
            </a:r>
          </a:p>
        </p:txBody>
      </p:sp>
      <p:sp>
        <p:nvSpPr>
          <p:cNvPr id="2064" name="Rectangle 2063"/>
          <p:cNvSpPr/>
          <p:nvPr/>
        </p:nvSpPr>
        <p:spPr>
          <a:xfrm>
            <a:off x="418010" y="533400"/>
            <a:ext cx="8268789" cy="58674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pic>
        <p:nvPicPr>
          <p:cNvPr id="124"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8375" b="94500" l="11875" r="89766">
                        <a14:foregroundMark x1="39922" y1="34625" x2="41563" y2="34250"/>
                        <a14:foregroundMark x1="16016" y1="88375" x2="64922" y2="94500"/>
                      </a14:backgroundRemoval>
                    </a14:imgEffect>
                  </a14:imgLayer>
                </a14:imgProps>
              </a:ext>
              <a:ext uri="{28A0092B-C50C-407E-A947-70E740481C1C}">
                <a14:useLocalDpi xmlns:a14="http://schemas.microsoft.com/office/drawing/2010/main" val="0"/>
              </a:ext>
            </a:extLst>
          </a:blip>
          <a:srcRect l="68986" t="29190" r="22580" b="58405"/>
          <a:stretch/>
        </p:blipFill>
        <p:spPr bwMode="auto">
          <a:xfrm>
            <a:off x="7924800" y="569534"/>
            <a:ext cx="724989" cy="31474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Lst>
        </p:spPr>
      </p:pic>
      <p:pic>
        <p:nvPicPr>
          <p:cNvPr id="125"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8375" b="94500" l="11875" r="89766">
                        <a14:foregroundMark x1="39922" y1="34625" x2="41563" y2="34250"/>
                        <a14:foregroundMark x1="16016" y1="88375" x2="64922" y2="94500"/>
                      </a14:backgroundRemoval>
                    </a14:imgEffect>
                  </a14:imgLayer>
                </a14:imgProps>
              </a:ext>
              <a:ext uri="{28A0092B-C50C-407E-A947-70E740481C1C}">
                <a14:useLocalDpi xmlns:a14="http://schemas.microsoft.com/office/drawing/2010/main" val="0"/>
              </a:ext>
            </a:extLst>
          </a:blip>
          <a:srcRect l="68986" t="29190" r="22580" b="58405"/>
          <a:stretch/>
        </p:blipFill>
        <p:spPr bwMode="auto">
          <a:xfrm>
            <a:off x="457200" y="569534"/>
            <a:ext cx="457200" cy="12585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Lst>
        </p:spPr>
      </p:pic>
      <p:sp>
        <p:nvSpPr>
          <p:cNvPr id="83" name="Rectangle 82"/>
          <p:cNvSpPr/>
          <p:nvPr/>
        </p:nvSpPr>
        <p:spPr>
          <a:xfrm>
            <a:off x="6651023" y="5562600"/>
            <a:ext cx="1273777" cy="26959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a:ea typeface="+mn-ea"/>
                <a:cs typeface="+mn-cs"/>
              </a:rPr>
              <a:t>Jerusalem</a:t>
            </a:r>
          </a:p>
        </p:txBody>
      </p:sp>
      <p:sp>
        <p:nvSpPr>
          <p:cNvPr id="75" name="Oval 74"/>
          <p:cNvSpPr/>
          <p:nvPr/>
        </p:nvSpPr>
        <p:spPr>
          <a:xfrm>
            <a:off x="8001000" y="5715000"/>
            <a:ext cx="76200"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31" name="Rectangular Callout 130"/>
          <p:cNvSpPr/>
          <p:nvPr/>
        </p:nvSpPr>
        <p:spPr>
          <a:xfrm>
            <a:off x="4876800" y="2284636"/>
            <a:ext cx="1219200" cy="264733"/>
          </a:xfrm>
          <a:prstGeom prst="wedgeRectCallout">
            <a:avLst>
              <a:gd name="adj1" fmla="val -53295"/>
              <a:gd name="adj2" fmla="val 108898"/>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Times New Roman"/>
                <a:ea typeface="+mn-ea"/>
                <a:cs typeface="+mn-cs"/>
              </a:rPr>
              <a:t>Colosse</a:t>
            </a:r>
            <a:endParaRPr kumimoji="0" lang="en-US" sz="1800" b="1"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 name="Oval 3"/>
          <p:cNvSpPr/>
          <p:nvPr/>
        </p:nvSpPr>
        <p:spPr>
          <a:xfrm>
            <a:off x="4724400" y="2747134"/>
            <a:ext cx="45719" cy="4571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mn-ea"/>
              <a:cs typeface="+mn-cs"/>
            </a:endParaRPr>
          </a:p>
        </p:txBody>
      </p:sp>
      <p:sp>
        <p:nvSpPr>
          <p:cNvPr id="133" name="Oval 132"/>
          <p:cNvSpPr/>
          <p:nvPr/>
        </p:nvSpPr>
        <p:spPr>
          <a:xfrm flipH="1" flipV="1">
            <a:off x="4414622" y="2621279"/>
            <a:ext cx="81177" cy="7585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mn-ea"/>
              <a:cs typeface="+mn-cs"/>
            </a:endParaRPr>
          </a:p>
        </p:txBody>
      </p:sp>
      <p:sp>
        <p:nvSpPr>
          <p:cNvPr id="136" name="Rectangular Callout 135"/>
          <p:cNvSpPr/>
          <p:nvPr/>
        </p:nvSpPr>
        <p:spPr>
          <a:xfrm>
            <a:off x="4419600" y="1899733"/>
            <a:ext cx="1219200" cy="264733"/>
          </a:xfrm>
          <a:prstGeom prst="wedgeRectCallout">
            <a:avLst>
              <a:gd name="adj1" fmla="val -43221"/>
              <a:gd name="adj2" fmla="val 18622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a:ea typeface="+mn-ea"/>
                <a:cs typeface="+mn-cs"/>
              </a:rPr>
              <a:t>Laodicea</a:t>
            </a:r>
          </a:p>
        </p:txBody>
      </p:sp>
      <p:sp>
        <p:nvSpPr>
          <p:cNvPr id="35" name="Rectangle 34">
            <a:extLst>
              <a:ext uri="{FF2B5EF4-FFF2-40B4-BE49-F238E27FC236}">
                <a16:creationId xmlns:a16="http://schemas.microsoft.com/office/drawing/2014/main" id="{52C025B1-D860-8BCB-86CD-5C9F69161967}"/>
              </a:ext>
            </a:extLst>
          </p:cNvPr>
          <p:cNvSpPr/>
          <p:nvPr/>
        </p:nvSpPr>
        <p:spPr>
          <a:xfrm>
            <a:off x="914400" y="4396865"/>
            <a:ext cx="4963760" cy="14478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mn-ea"/>
              <a:cs typeface="+mn-cs"/>
            </a:endParaRPr>
          </a:p>
        </p:txBody>
      </p:sp>
      <p:sp>
        <p:nvSpPr>
          <p:cNvPr id="39" name="Rectangle 38">
            <a:extLst>
              <a:ext uri="{FF2B5EF4-FFF2-40B4-BE49-F238E27FC236}">
                <a16:creationId xmlns:a16="http://schemas.microsoft.com/office/drawing/2014/main" id="{CA301930-AE86-5CB5-DE91-5EEFF03CEBDB}"/>
              </a:ext>
            </a:extLst>
          </p:cNvPr>
          <p:cNvSpPr/>
          <p:nvPr/>
        </p:nvSpPr>
        <p:spPr>
          <a:xfrm>
            <a:off x="1101582" y="4387298"/>
            <a:ext cx="4635690" cy="1402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rial" pitchFamily="34" charset="0"/>
                <a:ea typeface="+mn-ea"/>
                <a:cs typeface="Arial" pitchFamily="34" charset="0"/>
              </a:rPr>
              <a:t>Colosse was overshadowed 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rial" pitchFamily="34" charset="0"/>
                <a:ea typeface="+mn-ea"/>
                <a:cs typeface="Arial" pitchFamily="34" charset="0"/>
              </a:rPr>
              <a:t>importance by Laodicea, and its ruins at the present time show it to have been a much smaller city.</a:t>
            </a:r>
          </a:p>
        </p:txBody>
      </p:sp>
      <p:sp>
        <p:nvSpPr>
          <p:cNvPr id="27" name="Arrow: Down 26">
            <a:extLst>
              <a:ext uri="{FF2B5EF4-FFF2-40B4-BE49-F238E27FC236}">
                <a16:creationId xmlns:a16="http://schemas.microsoft.com/office/drawing/2014/main" id="{807CA986-8112-4CEE-F801-B6F2719B747E}"/>
              </a:ext>
            </a:extLst>
          </p:cNvPr>
          <p:cNvSpPr/>
          <p:nvPr/>
        </p:nvSpPr>
        <p:spPr>
          <a:xfrm>
            <a:off x="3581400" y="770018"/>
            <a:ext cx="484632" cy="978408"/>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1907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4D4E1-D95E-0217-62AD-37E26373655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64F0439-4C39-DE73-E948-DEBF70669441}"/>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Lesson Four – Paul’s Concern For The Brethren</a:t>
            </a:r>
          </a:p>
        </p:txBody>
      </p:sp>
      <p:sp>
        <p:nvSpPr>
          <p:cNvPr id="7" name="TextBox 6">
            <a:extLst>
              <a:ext uri="{FF2B5EF4-FFF2-40B4-BE49-F238E27FC236}">
                <a16:creationId xmlns:a16="http://schemas.microsoft.com/office/drawing/2014/main" id="{40781639-BCE8-0E3C-B268-31BBA4BA2D21}"/>
              </a:ext>
            </a:extLst>
          </p:cNvPr>
          <p:cNvSpPr txBox="1"/>
          <p:nvPr/>
        </p:nvSpPr>
        <p:spPr>
          <a:xfrm>
            <a:off x="296780" y="861704"/>
            <a:ext cx="8181473" cy="5909310"/>
          </a:xfrm>
          <a:prstGeom prst="rect">
            <a:avLst/>
          </a:prstGeom>
          <a:noFill/>
        </p:spPr>
        <p:txBody>
          <a:bodyPr wrap="square">
            <a:spAutoFit/>
          </a:bodyPr>
          <a:lstStyle/>
          <a:p>
            <a:r>
              <a:rPr lang="en-US" dirty="0">
                <a:latin typeface="Arial Black" panose="020B0A04020102020204" pitchFamily="34" charset="0"/>
              </a:rPr>
              <a:t>Acts 19:1 </a:t>
            </a:r>
            <a:r>
              <a:rPr lang="en-US" dirty="0"/>
              <a:t>And it happened, while Apollos was at Corinth, that Paul, having passed through the upper regions, came to </a:t>
            </a:r>
            <a:r>
              <a:rPr lang="en-US" dirty="0">
                <a:latin typeface="Arial Black" panose="020B0A04020102020204" pitchFamily="34" charset="0"/>
              </a:rPr>
              <a:t>Ephesus</a:t>
            </a:r>
            <a:r>
              <a:rPr lang="en-US" dirty="0"/>
              <a:t>. And finding some disciples</a:t>
            </a:r>
          </a:p>
          <a:p>
            <a:r>
              <a:rPr lang="en-US" dirty="0"/>
              <a:t> 2 he said to them, "Did you receive the Holy Spirit when you believed?" So they said to him, "We have not so much as heard whether there is a Holy Spirit."</a:t>
            </a:r>
          </a:p>
          <a:p>
            <a:r>
              <a:rPr lang="en-US" dirty="0"/>
              <a:t> 3 And he said to them, "Into what then were you baptized?" So they said, "Into John's baptism." 4 Then Paul said, "John indeed baptized with a baptism of repentance, saying to the people that they should believe on Him who would come after him, that is, on Christ Jesus.“</a:t>
            </a:r>
          </a:p>
          <a:p>
            <a:endParaRPr lang="en-US" dirty="0"/>
          </a:p>
          <a:p>
            <a:r>
              <a:rPr lang="en-US" dirty="0"/>
              <a:t> 5 When they heard this, they were baptized in the name of the Lord Jesus.</a:t>
            </a:r>
          </a:p>
          <a:p>
            <a:r>
              <a:rPr lang="en-US" dirty="0"/>
              <a:t> 6 And </a:t>
            </a:r>
            <a:r>
              <a:rPr lang="en-US" u="sng" dirty="0"/>
              <a:t>when Paul had laid hands on them, the Holy Spirit came upon them, and they spoke with tongues and prophesied</a:t>
            </a:r>
            <a:r>
              <a:rPr lang="en-US" dirty="0"/>
              <a:t>. 7 Now the men were about twelve in all.</a:t>
            </a:r>
          </a:p>
          <a:p>
            <a:r>
              <a:rPr lang="en-US" dirty="0"/>
              <a:t> 8 And he went into the synagogue and spoke boldly for three months, reasoning and persuading concerning the things of the kingdom of God.</a:t>
            </a:r>
          </a:p>
          <a:p>
            <a:endParaRPr lang="en-US" dirty="0"/>
          </a:p>
          <a:p>
            <a:r>
              <a:rPr lang="en-US" dirty="0"/>
              <a:t> 9 But when some were hardened and did not believe, but spoke evil of the Way before the multitude, he departed from them and withdrew the disciples, reasoning daily in the school of Tyrannus.  </a:t>
            </a:r>
            <a:r>
              <a:rPr lang="en-US" sz="2400" dirty="0"/>
              <a:t>10 And this continued for two years, so that </a:t>
            </a:r>
            <a:r>
              <a:rPr lang="en-US" sz="2400" b="1" dirty="0"/>
              <a:t>all who dwelt in Asia heard the word of the Lord Jesus, both Jews and Greeks.</a:t>
            </a:r>
          </a:p>
        </p:txBody>
      </p:sp>
    </p:spTree>
    <p:extLst>
      <p:ext uri="{BB962C8B-B14F-4D97-AF65-F5344CB8AC3E}">
        <p14:creationId xmlns:p14="http://schemas.microsoft.com/office/powerpoint/2010/main" val="303879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893A1-A142-10E8-3BB4-3D262F72C7D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3ECE88E-4328-8B4F-98BA-68D88BB28C42}"/>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Lesson Four – Paul’s Concern For The Brethren</a:t>
            </a:r>
          </a:p>
        </p:txBody>
      </p:sp>
      <p:pic>
        <p:nvPicPr>
          <p:cNvPr id="4" name="Picture 2">
            <a:extLst>
              <a:ext uri="{FF2B5EF4-FFF2-40B4-BE49-F238E27FC236}">
                <a16:creationId xmlns:a16="http://schemas.microsoft.com/office/drawing/2014/main" id="{EF84DEE4-95DD-9901-1925-8AED7537310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7818" b="80782" l="19562" r="85329">
                        <a14:foregroundMark x1="24452" y1="28013" x2="50084" y2="76221"/>
                        <a14:foregroundMark x1="53794" y1="76710" x2="46037" y2="80782"/>
                        <a14:foregroundMark x1="40978" y1="62052" x2="22766" y2="78176"/>
                        <a14:foregroundMark x1="35582" y1="43160" x2="21248" y2="60261"/>
                        <a14:foregroundMark x1="38786" y1="57492" x2="19562" y2="70033"/>
                        <a14:foregroundMark x1="45700" y1="66938" x2="29005" y2="79479"/>
                        <a14:foregroundMark x1="47723" y1="74593" x2="41821" y2="79153"/>
                        <a14:foregroundMark x1="55818" y1="77199" x2="52951" y2="79805"/>
                        <a14:foregroundMark x1="59191" y1="76710" x2="64081" y2="79316"/>
                        <a14:foregroundMark x1="57504" y1="77524" x2="59696" y2="79642"/>
                        <a14:foregroundMark x1="62563" y1="76384" x2="71332" y2="79967"/>
                        <a14:foregroundMark x1="24621" y1="33550" x2="23103" y2="63844"/>
                        <a14:foregroundMark x1="35582" y1="16938" x2="36256" y2="21987"/>
                        <a14:foregroundMark x1="26981" y1="28013" x2="35750" y2="20521"/>
                      </a14:backgroundRemoval>
                    </a14:imgEffect>
                  </a14:imgLayer>
                </a14:imgProps>
              </a:ext>
              <a:ext uri="{28A0092B-C50C-407E-A947-70E740481C1C}">
                <a14:useLocalDpi xmlns:a14="http://schemas.microsoft.com/office/drawing/2010/main" val="0"/>
              </a:ext>
            </a:extLst>
          </a:blip>
          <a:srcRect l="23720" t="8221" r="14258" b="20683"/>
          <a:stretch/>
        </p:blipFill>
        <p:spPr bwMode="auto">
          <a:xfrm>
            <a:off x="0" y="2420983"/>
            <a:ext cx="3738386" cy="4437018"/>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a:extLst>
              <a:ext uri="{FF2B5EF4-FFF2-40B4-BE49-F238E27FC236}">
                <a16:creationId xmlns:a16="http://schemas.microsoft.com/office/drawing/2014/main" id="{73471617-7381-8E0B-0BD9-2588736FA1E0}"/>
              </a:ext>
            </a:extLst>
          </p:cNvPr>
          <p:cNvSpPr txBox="1"/>
          <p:nvPr/>
        </p:nvSpPr>
        <p:spPr>
          <a:xfrm>
            <a:off x="3521242" y="1451811"/>
            <a:ext cx="4997115" cy="3416320"/>
          </a:xfrm>
          <a:prstGeom prst="rect">
            <a:avLst/>
          </a:prstGeom>
          <a:noFill/>
        </p:spPr>
        <p:txBody>
          <a:bodyPr wrap="square">
            <a:spAutoFit/>
          </a:bodyPr>
          <a:lstStyle/>
          <a:p>
            <a:r>
              <a:rPr lang="en-US" sz="3600" dirty="0">
                <a:effectLst/>
                <a:latin typeface="Calibri" panose="020F0502020204030204" pitchFamily="34" charset="0"/>
                <a:ea typeface="Calibri" panose="020F0502020204030204" pitchFamily="34" charset="0"/>
                <a:cs typeface="Times New Roman" panose="02020603050405020304" pitchFamily="18" charset="0"/>
              </a:rPr>
              <a:t>1. For I want you to know what a great conflict I have for you and those in Laodicea, and for as many as have not seen my face in the flesh</a:t>
            </a:r>
            <a:endParaRPr lang="en-US" sz="3600" dirty="0"/>
          </a:p>
        </p:txBody>
      </p:sp>
    </p:spTree>
    <p:extLst>
      <p:ext uri="{BB962C8B-B14F-4D97-AF65-F5344CB8AC3E}">
        <p14:creationId xmlns:p14="http://schemas.microsoft.com/office/powerpoint/2010/main" val="2902191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47A7E-6FF6-75B1-9A93-959F8F39A76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24899B9-4CEB-DB30-21D4-501A0747D4ED}"/>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Lesson Four – Paul’s Concern For The Brethren</a:t>
            </a:r>
          </a:p>
        </p:txBody>
      </p:sp>
      <p:pic>
        <p:nvPicPr>
          <p:cNvPr id="4" name="Picture 2">
            <a:extLst>
              <a:ext uri="{FF2B5EF4-FFF2-40B4-BE49-F238E27FC236}">
                <a16:creationId xmlns:a16="http://schemas.microsoft.com/office/drawing/2014/main" id="{15E1D8B7-E306-6211-082E-4C4D89B6787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7818" b="80782" l="19562" r="85329">
                        <a14:foregroundMark x1="24452" y1="28013" x2="50084" y2="76221"/>
                        <a14:foregroundMark x1="53794" y1="76710" x2="46037" y2="80782"/>
                        <a14:foregroundMark x1="40978" y1="62052" x2="22766" y2="78176"/>
                        <a14:foregroundMark x1="35582" y1="43160" x2="21248" y2="60261"/>
                        <a14:foregroundMark x1="38786" y1="57492" x2="19562" y2="70033"/>
                        <a14:foregroundMark x1="45700" y1="66938" x2="29005" y2="79479"/>
                        <a14:foregroundMark x1="47723" y1="74593" x2="41821" y2="79153"/>
                        <a14:foregroundMark x1="55818" y1="77199" x2="52951" y2="79805"/>
                        <a14:foregroundMark x1="59191" y1="76710" x2="64081" y2="79316"/>
                        <a14:foregroundMark x1="57504" y1="77524" x2="59696" y2="79642"/>
                        <a14:foregroundMark x1="62563" y1="76384" x2="71332" y2="79967"/>
                        <a14:foregroundMark x1="24621" y1="33550" x2="23103" y2="63844"/>
                        <a14:foregroundMark x1="35582" y1="16938" x2="36256" y2="21987"/>
                        <a14:foregroundMark x1="26981" y1="28013" x2="35750" y2="20521"/>
                      </a14:backgroundRemoval>
                    </a14:imgEffect>
                  </a14:imgLayer>
                </a14:imgProps>
              </a:ext>
              <a:ext uri="{28A0092B-C50C-407E-A947-70E740481C1C}">
                <a14:useLocalDpi xmlns:a14="http://schemas.microsoft.com/office/drawing/2010/main" val="0"/>
              </a:ext>
            </a:extLst>
          </a:blip>
          <a:srcRect l="23720" t="8221" r="14258" b="20683"/>
          <a:stretch/>
        </p:blipFill>
        <p:spPr bwMode="auto">
          <a:xfrm>
            <a:off x="0" y="2420983"/>
            <a:ext cx="3738386" cy="4437018"/>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a:extLst>
              <a:ext uri="{FF2B5EF4-FFF2-40B4-BE49-F238E27FC236}">
                <a16:creationId xmlns:a16="http://schemas.microsoft.com/office/drawing/2014/main" id="{DCCC883C-9AFC-4A95-E96C-C2849C0312C9}"/>
              </a:ext>
            </a:extLst>
          </p:cNvPr>
          <p:cNvSpPr txBox="1"/>
          <p:nvPr/>
        </p:nvSpPr>
        <p:spPr>
          <a:xfrm>
            <a:off x="3745829" y="1138988"/>
            <a:ext cx="5125453" cy="5078313"/>
          </a:xfrm>
          <a:prstGeom prst="rect">
            <a:avLst/>
          </a:prstGeom>
          <a:noFill/>
        </p:spPr>
        <p:txBody>
          <a:bodyPr wrap="square">
            <a:spAutoFit/>
          </a:bodyPr>
          <a:lstStyle/>
          <a:p>
            <a:pPr marL="0" marR="0">
              <a:spcAft>
                <a:spcPts val="800"/>
              </a:spcAft>
              <a:buNone/>
            </a:pP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2. that their hearts may be encouraged, being knit together in love, and attaining to all riches of the full assurance of understanding, to the knowledge of the mystery of God, both of the Father and of Christ,</a:t>
            </a:r>
          </a:p>
        </p:txBody>
      </p:sp>
    </p:spTree>
    <p:extLst>
      <p:ext uri="{BB962C8B-B14F-4D97-AF65-F5344CB8AC3E}">
        <p14:creationId xmlns:p14="http://schemas.microsoft.com/office/powerpoint/2010/main" val="3747405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295AA-4796-4968-9A95-9BF714D7B76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89725CE-A554-7D37-8DD4-52EAD0E2829C}"/>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Lesson Four – Paul’s Concern For The Brethren</a:t>
            </a:r>
          </a:p>
        </p:txBody>
      </p:sp>
      <p:pic>
        <p:nvPicPr>
          <p:cNvPr id="4" name="Picture 2">
            <a:extLst>
              <a:ext uri="{FF2B5EF4-FFF2-40B4-BE49-F238E27FC236}">
                <a16:creationId xmlns:a16="http://schemas.microsoft.com/office/drawing/2014/main" id="{E6278D02-3D23-80F9-59A6-C8D17EB9BD09}"/>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7818" b="80782" l="19562" r="85329">
                        <a14:foregroundMark x1="24452" y1="28013" x2="50084" y2="76221"/>
                        <a14:foregroundMark x1="53794" y1="76710" x2="46037" y2="80782"/>
                        <a14:foregroundMark x1="40978" y1="62052" x2="22766" y2="78176"/>
                        <a14:foregroundMark x1="35582" y1="43160" x2="21248" y2="60261"/>
                        <a14:foregroundMark x1="38786" y1="57492" x2="19562" y2="70033"/>
                        <a14:foregroundMark x1="45700" y1="66938" x2="29005" y2="79479"/>
                        <a14:foregroundMark x1="47723" y1="74593" x2="41821" y2="79153"/>
                        <a14:foregroundMark x1="55818" y1="77199" x2="52951" y2="79805"/>
                        <a14:foregroundMark x1="59191" y1="76710" x2="64081" y2="79316"/>
                        <a14:foregroundMark x1="57504" y1="77524" x2="59696" y2="79642"/>
                        <a14:foregroundMark x1="62563" y1="76384" x2="71332" y2="79967"/>
                        <a14:foregroundMark x1="24621" y1="33550" x2="23103" y2="63844"/>
                        <a14:foregroundMark x1="35582" y1="16938" x2="36256" y2="21987"/>
                        <a14:foregroundMark x1="26981" y1="28013" x2="35750" y2="20521"/>
                      </a14:backgroundRemoval>
                    </a14:imgEffect>
                  </a14:imgLayer>
                </a14:imgProps>
              </a:ext>
              <a:ext uri="{28A0092B-C50C-407E-A947-70E740481C1C}">
                <a14:useLocalDpi xmlns:a14="http://schemas.microsoft.com/office/drawing/2010/main" val="0"/>
              </a:ext>
            </a:extLst>
          </a:blip>
          <a:srcRect l="23720" t="8221" r="14258" b="20683"/>
          <a:stretch/>
        </p:blipFill>
        <p:spPr bwMode="auto">
          <a:xfrm>
            <a:off x="0" y="2420983"/>
            <a:ext cx="3738386" cy="4437018"/>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a:extLst>
              <a:ext uri="{FF2B5EF4-FFF2-40B4-BE49-F238E27FC236}">
                <a16:creationId xmlns:a16="http://schemas.microsoft.com/office/drawing/2014/main" id="{ED092991-61EF-0729-4813-4F40384DA467}"/>
              </a:ext>
            </a:extLst>
          </p:cNvPr>
          <p:cNvSpPr txBox="1"/>
          <p:nvPr/>
        </p:nvSpPr>
        <p:spPr>
          <a:xfrm>
            <a:off x="3497180" y="1556084"/>
            <a:ext cx="5237746" cy="1754326"/>
          </a:xfrm>
          <a:prstGeom prst="rect">
            <a:avLst/>
          </a:prstGeom>
          <a:noFill/>
        </p:spPr>
        <p:txBody>
          <a:bodyPr wrap="square">
            <a:spAutoFit/>
          </a:bodyPr>
          <a:lstStyle/>
          <a:p>
            <a:pPr marL="0" marR="0">
              <a:spcAft>
                <a:spcPts val="800"/>
              </a:spcAft>
              <a:buNone/>
            </a:pP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3. in whom are hidden all the treasures of wisdom and knowledge.</a:t>
            </a:r>
          </a:p>
        </p:txBody>
      </p:sp>
    </p:spTree>
    <p:extLst>
      <p:ext uri="{BB962C8B-B14F-4D97-AF65-F5344CB8AC3E}">
        <p14:creationId xmlns:p14="http://schemas.microsoft.com/office/powerpoint/2010/main" val="2751159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7CCFC-26C7-00F0-A015-379C2DB0480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2173300-180C-96F9-2FAD-70BD6223E416}"/>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Lesson Four – Paul’s Concern For The Brethren</a:t>
            </a:r>
          </a:p>
        </p:txBody>
      </p:sp>
      <p:pic>
        <p:nvPicPr>
          <p:cNvPr id="4" name="Picture 2">
            <a:extLst>
              <a:ext uri="{FF2B5EF4-FFF2-40B4-BE49-F238E27FC236}">
                <a16:creationId xmlns:a16="http://schemas.microsoft.com/office/drawing/2014/main" id="{01ECBFE4-27AE-4FE7-3627-CAE204EAF628}"/>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7818" b="80782" l="19562" r="85329">
                        <a14:foregroundMark x1="24452" y1="28013" x2="50084" y2="76221"/>
                        <a14:foregroundMark x1="53794" y1="76710" x2="46037" y2="80782"/>
                        <a14:foregroundMark x1="40978" y1="62052" x2="22766" y2="78176"/>
                        <a14:foregroundMark x1="35582" y1="43160" x2="21248" y2="60261"/>
                        <a14:foregroundMark x1="38786" y1="57492" x2="19562" y2="70033"/>
                        <a14:foregroundMark x1="45700" y1="66938" x2="29005" y2="79479"/>
                        <a14:foregroundMark x1="47723" y1="74593" x2="41821" y2="79153"/>
                        <a14:foregroundMark x1="55818" y1="77199" x2="52951" y2="79805"/>
                        <a14:foregroundMark x1="59191" y1="76710" x2="64081" y2="79316"/>
                        <a14:foregroundMark x1="57504" y1="77524" x2="59696" y2="79642"/>
                        <a14:foregroundMark x1="62563" y1="76384" x2="71332" y2="79967"/>
                        <a14:foregroundMark x1="24621" y1="33550" x2="23103" y2="63844"/>
                        <a14:foregroundMark x1="35582" y1="16938" x2="36256" y2="21987"/>
                        <a14:foregroundMark x1="26981" y1="28013" x2="35750" y2="20521"/>
                      </a14:backgroundRemoval>
                    </a14:imgEffect>
                  </a14:imgLayer>
                </a14:imgProps>
              </a:ext>
              <a:ext uri="{28A0092B-C50C-407E-A947-70E740481C1C}">
                <a14:useLocalDpi xmlns:a14="http://schemas.microsoft.com/office/drawing/2010/main" val="0"/>
              </a:ext>
            </a:extLst>
          </a:blip>
          <a:srcRect l="23720" t="8221" r="14258" b="20683"/>
          <a:stretch/>
        </p:blipFill>
        <p:spPr bwMode="auto">
          <a:xfrm>
            <a:off x="0" y="2420983"/>
            <a:ext cx="3738386" cy="4437018"/>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a:extLst>
              <a:ext uri="{FF2B5EF4-FFF2-40B4-BE49-F238E27FC236}">
                <a16:creationId xmlns:a16="http://schemas.microsoft.com/office/drawing/2014/main" id="{030BDE4C-D729-DDBA-DECA-D8CEB5897435}"/>
              </a:ext>
            </a:extLst>
          </p:cNvPr>
          <p:cNvSpPr txBox="1"/>
          <p:nvPr/>
        </p:nvSpPr>
        <p:spPr>
          <a:xfrm>
            <a:off x="3738385" y="994611"/>
            <a:ext cx="4836119" cy="5221942"/>
          </a:xfrm>
          <a:prstGeom prst="rect">
            <a:avLst/>
          </a:prstGeom>
          <a:noFill/>
        </p:spPr>
        <p:txBody>
          <a:bodyPr wrap="square">
            <a:spAutoFit/>
          </a:bodyPr>
          <a:lstStyle/>
          <a:p>
            <a:pPr marL="0" marR="0">
              <a:spcAft>
                <a:spcPts val="800"/>
              </a:spcAft>
              <a:buNone/>
            </a:pP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4 Now this I say lest anyone should deceive you with persuasive words.</a:t>
            </a:r>
          </a:p>
          <a:p>
            <a:pPr marL="0" marR="0">
              <a:spcAft>
                <a:spcPts val="800"/>
              </a:spcAft>
              <a:buNone/>
            </a:pP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Aft>
                <a:spcPts val="800"/>
              </a:spcAft>
              <a:buNone/>
            </a:pP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5 For though I am absent in the flesh, yet I am with you in spirit, rejoicing to see your good order and the steadfastness of your faith in Christ.</a:t>
            </a:r>
          </a:p>
        </p:txBody>
      </p:sp>
    </p:spTree>
    <p:extLst>
      <p:ext uri="{BB962C8B-B14F-4D97-AF65-F5344CB8AC3E}">
        <p14:creationId xmlns:p14="http://schemas.microsoft.com/office/powerpoint/2010/main" val="966010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946D7-429D-3295-CF09-6E67EA0695A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E1EAC29-B4C4-AEC1-1B9D-9FB3722E8248}"/>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Lesson Four – Paul’s Concern For The Brethren</a:t>
            </a:r>
          </a:p>
        </p:txBody>
      </p:sp>
      <p:pic>
        <p:nvPicPr>
          <p:cNvPr id="4" name="Picture 2">
            <a:extLst>
              <a:ext uri="{FF2B5EF4-FFF2-40B4-BE49-F238E27FC236}">
                <a16:creationId xmlns:a16="http://schemas.microsoft.com/office/drawing/2014/main" id="{80BB7B13-29ED-392A-EFAD-7DFEB4E324E7}"/>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7818" b="80782" l="19562" r="85329">
                        <a14:foregroundMark x1="24452" y1="28013" x2="50084" y2="76221"/>
                        <a14:foregroundMark x1="53794" y1="76710" x2="46037" y2="80782"/>
                        <a14:foregroundMark x1="40978" y1="62052" x2="22766" y2="78176"/>
                        <a14:foregroundMark x1="35582" y1="43160" x2="21248" y2="60261"/>
                        <a14:foregroundMark x1="38786" y1="57492" x2="19562" y2="70033"/>
                        <a14:foregroundMark x1="45700" y1="66938" x2="29005" y2="79479"/>
                        <a14:foregroundMark x1="47723" y1="74593" x2="41821" y2="79153"/>
                        <a14:foregroundMark x1="55818" y1="77199" x2="52951" y2="79805"/>
                        <a14:foregroundMark x1="59191" y1="76710" x2="64081" y2="79316"/>
                        <a14:foregroundMark x1="57504" y1="77524" x2="59696" y2="79642"/>
                        <a14:foregroundMark x1="62563" y1="76384" x2="71332" y2="79967"/>
                        <a14:foregroundMark x1="24621" y1="33550" x2="23103" y2="63844"/>
                        <a14:foregroundMark x1="35582" y1="16938" x2="36256" y2="21987"/>
                        <a14:foregroundMark x1="26981" y1="28013" x2="35750" y2="20521"/>
                      </a14:backgroundRemoval>
                    </a14:imgEffect>
                  </a14:imgLayer>
                </a14:imgProps>
              </a:ext>
              <a:ext uri="{28A0092B-C50C-407E-A947-70E740481C1C}">
                <a14:useLocalDpi xmlns:a14="http://schemas.microsoft.com/office/drawing/2010/main" val="0"/>
              </a:ext>
            </a:extLst>
          </a:blip>
          <a:srcRect l="23720" t="8221" r="14258" b="20683"/>
          <a:stretch/>
        </p:blipFill>
        <p:spPr bwMode="auto">
          <a:xfrm>
            <a:off x="0" y="2420983"/>
            <a:ext cx="3738386" cy="4437018"/>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a:extLst>
              <a:ext uri="{FF2B5EF4-FFF2-40B4-BE49-F238E27FC236}">
                <a16:creationId xmlns:a16="http://schemas.microsoft.com/office/drawing/2014/main" id="{8C716574-1E6A-E8ED-AF08-65703A0523E1}"/>
              </a:ext>
            </a:extLst>
          </p:cNvPr>
          <p:cNvSpPr txBox="1"/>
          <p:nvPr/>
        </p:nvSpPr>
        <p:spPr>
          <a:xfrm>
            <a:off x="3874167" y="1058780"/>
            <a:ext cx="4908883" cy="5361083"/>
          </a:xfrm>
          <a:prstGeom prst="rect">
            <a:avLst/>
          </a:prstGeom>
          <a:noFill/>
        </p:spPr>
        <p:txBody>
          <a:bodyPr wrap="square">
            <a:spAutoFit/>
          </a:bodyPr>
          <a:lstStyle/>
          <a:p>
            <a:pPr marL="0" marR="0">
              <a:lnSpc>
                <a:spcPct val="115000"/>
              </a:lnSpc>
              <a:spcAft>
                <a:spcPts val="800"/>
              </a:spcAft>
              <a:buNone/>
            </a:pP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6 As you have therefore received Christ Jesus the Lord, so walk in Him,</a:t>
            </a:r>
          </a:p>
          <a:p>
            <a:pPr marL="0" marR="0">
              <a:lnSpc>
                <a:spcPct val="115000"/>
              </a:lnSpc>
              <a:spcAft>
                <a:spcPts val="800"/>
              </a:spcAft>
              <a:buNone/>
            </a:pP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800"/>
              </a:spcAft>
              <a:buNone/>
            </a:pP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7 rooted and built up in Him and established in the faith, as you have been taught, abounding in it with thanksgiving.</a:t>
            </a:r>
          </a:p>
        </p:txBody>
      </p:sp>
    </p:spTree>
    <p:extLst>
      <p:ext uri="{BB962C8B-B14F-4D97-AF65-F5344CB8AC3E}">
        <p14:creationId xmlns:p14="http://schemas.microsoft.com/office/powerpoint/2010/main" val="3978505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A5897-3121-3111-2CCA-09153E0B8B3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46A0E10-E739-D12D-4476-104289C3B45D}"/>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Lesson Four – Paul’s Concern For The Brethren</a:t>
            </a:r>
          </a:p>
        </p:txBody>
      </p:sp>
      <p:pic>
        <p:nvPicPr>
          <p:cNvPr id="4" name="Picture 2">
            <a:extLst>
              <a:ext uri="{FF2B5EF4-FFF2-40B4-BE49-F238E27FC236}">
                <a16:creationId xmlns:a16="http://schemas.microsoft.com/office/drawing/2014/main" id="{0F807544-15C6-EAAC-AC6B-059A53B77445}"/>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7818" b="80782" l="19562" r="85329">
                        <a14:foregroundMark x1="24452" y1="28013" x2="50084" y2="76221"/>
                        <a14:foregroundMark x1="53794" y1="76710" x2="46037" y2="80782"/>
                        <a14:foregroundMark x1="40978" y1="62052" x2="22766" y2="78176"/>
                        <a14:foregroundMark x1="35582" y1="43160" x2="21248" y2="60261"/>
                        <a14:foregroundMark x1="38786" y1="57492" x2="19562" y2="70033"/>
                        <a14:foregroundMark x1="45700" y1="66938" x2="29005" y2="79479"/>
                        <a14:foregroundMark x1="47723" y1="74593" x2="41821" y2="79153"/>
                        <a14:foregroundMark x1="55818" y1="77199" x2="52951" y2="79805"/>
                        <a14:foregroundMark x1="59191" y1="76710" x2="64081" y2="79316"/>
                        <a14:foregroundMark x1="57504" y1="77524" x2="59696" y2="79642"/>
                        <a14:foregroundMark x1="62563" y1="76384" x2="71332" y2="79967"/>
                        <a14:foregroundMark x1="24621" y1="33550" x2="23103" y2="63844"/>
                        <a14:foregroundMark x1="35582" y1="16938" x2="36256" y2="21987"/>
                        <a14:foregroundMark x1="26981" y1="28013" x2="35750" y2="20521"/>
                      </a14:backgroundRemoval>
                    </a14:imgEffect>
                  </a14:imgLayer>
                </a14:imgProps>
              </a:ext>
              <a:ext uri="{28A0092B-C50C-407E-A947-70E740481C1C}">
                <a14:useLocalDpi xmlns:a14="http://schemas.microsoft.com/office/drawing/2010/main" val="0"/>
              </a:ext>
            </a:extLst>
          </a:blip>
          <a:srcRect l="23720" t="8221" r="14258" b="20683"/>
          <a:stretch/>
        </p:blipFill>
        <p:spPr bwMode="auto">
          <a:xfrm>
            <a:off x="0" y="2420983"/>
            <a:ext cx="3738386" cy="4437018"/>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a:extLst>
              <a:ext uri="{FF2B5EF4-FFF2-40B4-BE49-F238E27FC236}">
                <a16:creationId xmlns:a16="http://schemas.microsoft.com/office/drawing/2014/main" id="{7307808D-CCA9-8F18-06B0-B65AE5B2698D}"/>
              </a:ext>
            </a:extLst>
          </p:cNvPr>
          <p:cNvSpPr txBox="1"/>
          <p:nvPr/>
        </p:nvSpPr>
        <p:spPr>
          <a:xfrm>
            <a:off x="3738386" y="1147011"/>
            <a:ext cx="4659655" cy="5558188"/>
          </a:xfrm>
          <a:prstGeom prst="rect">
            <a:avLst/>
          </a:prstGeom>
          <a:noFill/>
        </p:spPr>
        <p:txBody>
          <a:bodyPr wrap="square">
            <a:spAutoFit/>
          </a:bodyPr>
          <a:lstStyle/>
          <a:p>
            <a:pPr marL="0" marR="0">
              <a:lnSpc>
                <a:spcPct val="115000"/>
              </a:lnSpc>
              <a:spcAft>
                <a:spcPts val="800"/>
              </a:spcAft>
              <a:buNone/>
            </a:pP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8 Beware lest anyone cheat you through philosophy and empty deceit, according to the tradition of men, according to the basic principles of the world, and not according to Christ.</a:t>
            </a:r>
          </a:p>
          <a:p>
            <a:pPr marL="0" marR="0">
              <a:lnSpc>
                <a:spcPct val="115000"/>
              </a:lnSpc>
              <a:spcAft>
                <a:spcPts val="800"/>
              </a:spcAft>
              <a:buNone/>
            </a:pPr>
            <a:r>
              <a:rPr lang="en-US" sz="1600"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8460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86794" y="2133086"/>
            <a:ext cx="829733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70C0"/>
                </a:solidFill>
                <a:effectLst/>
                <a:uLnTx/>
                <a:uFillTx/>
                <a:latin typeface="Ink Free" panose="03080402000500000000" pitchFamily="66" charset="0"/>
                <a:ea typeface="+mn-ea"/>
                <a:cs typeface="+mn-cs"/>
              </a:rPr>
              <a:t>New Lebanon</a:t>
            </a:r>
          </a:p>
        </p:txBody>
      </p:sp>
      <p:pic>
        <p:nvPicPr>
          <p:cNvPr id="7" name="Picture 6"/>
          <p:cNvPicPr>
            <a:picLocks noChangeAspect="1"/>
          </p:cNvPicPr>
          <p:nvPr/>
        </p:nvPicPr>
        <p:blipFill rotWithShape="1">
          <a:blip r:embed="rId2"/>
          <a:srcRect l="23112" t="21263" r="23729" b="49217"/>
          <a:stretch/>
        </p:blipFill>
        <p:spPr>
          <a:xfrm>
            <a:off x="-22034" y="3152045"/>
            <a:ext cx="9166033" cy="2863273"/>
          </a:xfrm>
          <a:prstGeom prst="rect">
            <a:avLst/>
          </a:prstGeom>
        </p:spPr>
      </p:pic>
      <p:sp>
        <p:nvSpPr>
          <p:cNvPr id="4" name="TextBox 3"/>
          <p:cNvSpPr txBox="1"/>
          <p:nvPr/>
        </p:nvSpPr>
        <p:spPr>
          <a:xfrm>
            <a:off x="1786475" y="3053616"/>
            <a:ext cx="384898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Church of Christ</a:t>
            </a:r>
          </a:p>
        </p:txBody>
      </p:sp>
      <p:sp>
        <p:nvSpPr>
          <p:cNvPr id="6" name="TextBox 5"/>
          <p:cNvSpPr txBox="1"/>
          <p:nvPr/>
        </p:nvSpPr>
        <p:spPr>
          <a:xfrm>
            <a:off x="0" y="17932"/>
            <a:ext cx="9143999" cy="209288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0000"/>
                </a:solidFill>
                <a:effectLst/>
                <a:uLnTx/>
                <a:uFillTx/>
                <a:latin typeface="Arial"/>
                <a:ea typeface="+mn-ea"/>
                <a:cs typeface="+mn-cs"/>
              </a:rPr>
              <a:t>Questions?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Arial"/>
                <a:ea typeface="+mn-ea"/>
                <a:cs typeface="+mn-cs"/>
              </a:rPr>
              <a:t>Want to learn more about the Bible?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Arial"/>
                <a:ea typeface="+mn-ea"/>
                <a:cs typeface="+mn-cs"/>
              </a:rPr>
              <a:t>We will be glad to study the Bible with you.</a:t>
            </a:r>
          </a:p>
        </p:txBody>
      </p:sp>
      <p:sp>
        <p:nvSpPr>
          <p:cNvPr id="2" name="Rectangle 1"/>
          <p:cNvSpPr/>
          <p:nvPr/>
        </p:nvSpPr>
        <p:spPr>
          <a:xfrm>
            <a:off x="1602724" y="2179207"/>
            <a:ext cx="5867370" cy="1847248"/>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0" y="5943602"/>
            <a:ext cx="9166033"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newlebanoncoc.com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newlebanoncoc@gmail.com</a:t>
            </a:r>
          </a:p>
        </p:txBody>
      </p:sp>
      <p:sp>
        <p:nvSpPr>
          <p:cNvPr id="9" name="TextBox 8"/>
          <p:cNvSpPr txBox="1"/>
          <p:nvPr/>
        </p:nvSpPr>
        <p:spPr>
          <a:xfrm>
            <a:off x="1618159" y="2123994"/>
            <a:ext cx="829733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70C0"/>
                </a:solidFill>
                <a:effectLst/>
                <a:uLnTx/>
                <a:uFillTx/>
                <a:latin typeface="Ink Free" panose="03080402000500000000" pitchFamily="66" charset="0"/>
                <a:ea typeface="+mn-ea"/>
                <a:cs typeface="+mn-cs"/>
              </a:rPr>
              <a:t>New Lebanon</a:t>
            </a:r>
          </a:p>
        </p:txBody>
      </p:sp>
      <p:sp>
        <p:nvSpPr>
          <p:cNvPr id="10" name="TextBox 9"/>
          <p:cNvSpPr txBox="1"/>
          <p:nvPr/>
        </p:nvSpPr>
        <p:spPr>
          <a:xfrm>
            <a:off x="1660969" y="2981897"/>
            <a:ext cx="38489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Calibri" panose="020F0502020204030204"/>
                <a:ea typeface="+mn-ea"/>
                <a:cs typeface="+mn-cs"/>
              </a:rPr>
              <a:t>Church of Christ</a:t>
            </a:r>
          </a:p>
        </p:txBody>
      </p:sp>
      <p:sp>
        <p:nvSpPr>
          <p:cNvPr id="11" name="TextBox 10"/>
          <p:cNvSpPr txBox="1"/>
          <p:nvPr/>
        </p:nvSpPr>
        <p:spPr>
          <a:xfrm>
            <a:off x="4591216" y="3478861"/>
            <a:ext cx="326419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Ink Free" panose="03080402000500000000" pitchFamily="66" charset="0"/>
                <a:ea typeface="+mn-ea"/>
                <a:cs typeface="+mn-cs"/>
              </a:rPr>
              <a:t>New Lebanon, OH</a:t>
            </a:r>
          </a:p>
        </p:txBody>
      </p:sp>
    </p:spTree>
    <p:extLst>
      <p:ext uri="{BB962C8B-B14F-4D97-AF65-F5344CB8AC3E}">
        <p14:creationId xmlns:p14="http://schemas.microsoft.com/office/powerpoint/2010/main" val="36783845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PhotoCompan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hotoCompanion7.potx" id="{2ED97AF0-FE8D-4FAC-AF07-EFA41726BF38}" vid="{95ED0F0F-776A-48E4-B073-7DB6F5A5811A}"/>
    </a:ext>
  </a:extLst>
</a:theme>
</file>

<file path=ppt/theme/theme5.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167</TotalTime>
  <Words>1714</Words>
  <Application>Microsoft Office PowerPoint</Application>
  <PresentationFormat>On-screen Show (4:3)</PresentationFormat>
  <Paragraphs>106</Paragraphs>
  <Slides>18</Slides>
  <Notes>2</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18</vt:i4>
      </vt:variant>
    </vt:vector>
  </HeadingPairs>
  <TitlesOfParts>
    <vt:vector size="31" baseType="lpstr">
      <vt:lpstr>Arial</vt:lpstr>
      <vt:lpstr>Arial Black</vt:lpstr>
      <vt:lpstr>Arial Unicode MS</vt:lpstr>
      <vt:lpstr>Calibri</vt:lpstr>
      <vt:lpstr>Calibri Light</vt:lpstr>
      <vt:lpstr>Franklin Gothic Demi Cond</vt:lpstr>
      <vt:lpstr>Ink Free</vt:lpstr>
      <vt:lpstr>Times New Roman</vt:lpstr>
      <vt:lpstr>Office Theme</vt:lpstr>
      <vt:lpstr>1_Office Theme</vt:lpstr>
      <vt:lpstr>2_Office Theme</vt:lpstr>
      <vt:lpstr>PhotoCompanion</vt:lpstr>
      <vt:lpstr>1_Default Design</vt:lpstr>
      <vt:lpstr>PowerPoint Presentation</vt:lpstr>
      <vt:lpstr>PowerPoint Presentation</vt:lpstr>
      <vt:lpstr>To the saints and faithful brothers in Christ who are at Colossae</vt:lpstr>
      <vt:lpstr>To the saints and faithful brothers in Christ who are at Colossae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ecurb hastings</dc:creator>
  <cp:lastModifiedBy>ecurb hastings</cp:lastModifiedBy>
  <cp:revision>24</cp:revision>
  <dcterms:created xsi:type="dcterms:W3CDTF">2025-08-19T19:05:23Z</dcterms:created>
  <dcterms:modified xsi:type="dcterms:W3CDTF">2026-10-10T17:07:40Z</dcterms:modified>
</cp:coreProperties>
</file>