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708" r:id="rId3"/>
  </p:sldMasterIdLst>
  <p:notesMasterIdLst>
    <p:notesMasterId r:id="rId13"/>
  </p:notesMasterIdLst>
  <p:sldIdLst>
    <p:sldId id="265" r:id="rId4"/>
    <p:sldId id="504" r:id="rId5"/>
    <p:sldId id="264" r:id="rId6"/>
    <p:sldId id="491" r:id="rId7"/>
    <p:sldId id="267" r:id="rId8"/>
    <p:sldId id="548" r:id="rId9"/>
    <p:sldId id="259" r:id="rId10"/>
    <p:sldId id="549" r:id="rId11"/>
    <p:sldId id="27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7BWihNOtu9J+4azWVCCfeA==" hashData="sIgcSr+Bn11ZJIVTzTI4lfwXiLgiKicxMBBx/+cX5qRgGP/aD0GuKdl94SrVxBJETd6pXM9u1tP3db4zaAvEiw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13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0801AF-3EEC-4B9D-9A0C-673CD1CCCEE0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B20C0B-D68F-44CE-AE3B-0BD4C2A8F6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0067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256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83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07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912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536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17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65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966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45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251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7768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2896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4442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315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5470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6048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705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741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656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9945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0184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2608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641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056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2914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537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55677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9315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103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88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26722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060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75373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DABED5-DFFD-47C9-8E1A-6EEE62D3C275}" type="datetimeFigureOut">
              <a:rPr lang="en-US" smtClean="0"/>
              <a:t>10/31/2026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3EE42-34CC-42C4-A54D-966296F905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33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261408-B059-4BE3-9B18-E2EA024F5496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55853B-0D88-4491-8C47-0F7D0AB63E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592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BC3792-2440-40FD-9B76-92D5F06CAC8C}" type="datetimeFigureOut">
              <a:rPr lang="en-US" smtClean="0"/>
              <a:t>10/31/2026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1DB039-D147-4386-BC2D-5E6DB0D999C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6644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23112" t="21263" r="23729" b="49217"/>
          <a:stretch/>
        </p:blipFill>
        <p:spPr>
          <a:xfrm>
            <a:off x="0" y="3994733"/>
            <a:ext cx="9166033" cy="286327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87505" y="1030940"/>
            <a:ext cx="7512423" cy="601505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82706" y="1021974"/>
            <a:ext cx="7745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New Lebanon  </a:t>
            </a:r>
            <a:r>
              <a:rPr kumimoji="0" lang="en-US" sz="36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Church of Christ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47" y="54762"/>
            <a:ext cx="885712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Welcome to our services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" y="5648735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Please Come Back Again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1891555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are Simply Christians.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2348652"/>
            <a:ext cx="91660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Emphasis is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Spiritual, Not Material or Social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0" y="2820287"/>
            <a:ext cx="90812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are striving to be The Same Church as Described in The New Testament.</a:t>
            </a:r>
          </a:p>
        </p:txBody>
      </p:sp>
    </p:spTree>
    <p:extLst>
      <p:ext uri="{BB962C8B-B14F-4D97-AF65-F5344CB8AC3E}">
        <p14:creationId xmlns:p14="http://schemas.microsoft.com/office/powerpoint/2010/main" val="1862796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72C880-EFD7-B083-A8C4-66542C72B3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EA0153B-0B73-3751-A175-87DF6C5AD0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387" y="1109184"/>
            <a:ext cx="3800396" cy="28502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4995F55-E4AD-DB75-2581-FCD18577693E}"/>
              </a:ext>
            </a:extLst>
          </p:cNvPr>
          <p:cNvSpPr txBox="1"/>
          <p:nvPr/>
        </p:nvSpPr>
        <p:spPr>
          <a:xfrm>
            <a:off x="4138863" y="264695"/>
            <a:ext cx="4884821" cy="3913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He Is My Everything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All The Fullness Of The Godhead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Background And People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Paul’s Concern For The Brethren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The Conversion Of The Colossians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6. The Power Of The Glorified Christ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7. Mortify The Flesh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533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9451" y="451557"/>
            <a:ext cx="823734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 3:5 Therefore put to death your members which are on the earth: fornication,     uncleanness,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passion,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evil desire,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covetousness,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is idolatry.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710045" y="6284563"/>
            <a:ext cx="5734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271298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9E91848-AEE0-7790-2308-C015113C5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2987B13-E495-7227-4754-261BBB58C7EE}"/>
              </a:ext>
            </a:extLst>
          </p:cNvPr>
          <p:cNvSpPr txBox="1"/>
          <p:nvPr/>
        </p:nvSpPr>
        <p:spPr>
          <a:xfrm>
            <a:off x="0" y="359998"/>
            <a:ext cx="9144000" cy="107721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Lesson 7 – Mortify The Flesh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Extinguish The Flame</a:t>
            </a:r>
          </a:p>
        </p:txBody>
      </p:sp>
      <p:pic>
        <p:nvPicPr>
          <p:cNvPr id="4" name="Picture 3" descr="Smokey Bear, Extinguishing Left Campfire, Officially Licensed Vintage ...">
            <a:extLst>
              <a:ext uri="{FF2B5EF4-FFF2-40B4-BE49-F238E27FC236}">
                <a16:creationId xmlns:a16="http://schemas.microsoft.com/office/drawing/2014/main" id="{0D10D820-512F-0A28-9E79-BB46755D8A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558" y="1954465"/>
            <a:ext cx="6314572" cy="4209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0A2FE4-0D5F-A281-7047-2CB4FEC61241}"/>
              </a:ext>
            </a:extLst>
          </p:cNvPr>
          <p:cNvSpPr txBox="1"/>
          <p:nvPr/>
        </p:nvSpPr>
        <p:spPr>
          <a:xfrm>
            <a:off x="1143001" y="6276026"/>
            <a:ext cx="6857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Smokey Bear, Extinguishing Left Campfire, Officially Licensed Vintage ... pinterest.com</a:t>
            </a:r>
          </a:p>
        </p:txBody>
      </p:sp>
    </p:spTree>
    <p:extLst>
      <p:ext uri="{BB962C8B-B14F-4D97-AF65-F5344CB8AC3E}">
        <p14:creationId xmlns:p14="http://schemas.microsoft.com/office/powerpoint/2010/main" val="14822495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9451" y="451557"/>
            <a:ext cx="823734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 3:5 Therefore put to death your members which are on the earth: fornication,     uncleanness,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passion,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evil desire,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covetousness,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is idolatry.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2681209" y="359560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3840999" y="291885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3280477" y="4318861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129938" y="507569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722" y="2123765"/>
            <a:ext cx="999831" cy="51820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710046" y="6269063"/>
            <a:ext cx="650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971424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18"/>
          <p:cNvSpPr/>
          <p:nvPr/>
        </p:nvSpPr>
        <p:spPr>
          <a:xfrm>
            <a:off x="2611464" y="5556142"/>
            <a:ext cx="2247255" cy="984143"/>
          </a:xfrm>
          <a:custGeom>
            <a:avLst/>
            <a:gdLst>
              <a:gd name="connsiteX0" fmla="*/ 2092272 w 2247255"/>
              <a:gd name="connsiteY0" fmla="*/ 844658 h 984143"/>
              <a:gd name="connsiteX1" fmla="*/ 2177512 w 2247255"/>
              <a:gd name="connsiteY1" fmla="*/ 736170 h 984143"/>
              <a:gd name="connsiteX2" fmla="*/ 2224007 w 2247255"/>
              <a:gd name="connsiteY2" fmla="*/ 681926 h 984143"/>
              <a:gd name="connsiteX3" fmla="*/ 2231756 w 2247255"/>
              <a:gd name="connsiteY3" fmla="*/ 635431 h 984143"/>
              <a:gd name="connsiteX4" fmla="*/ 2247255 w 2247255"/>
              <a:gd name="connsiteY4" fmla="*/ 588936 h 984143"/>
              <a:gd name="connsiteX5" fmla="*/ 2231756 w 2247255"/>
              <a:gd name="connsiteY5" fmla="*/ 356461 h 984143"/>
              <a:gd name="connsiteX6" fmla="*/ 2224007 w 2247255"/>
              <a:gd name="connsiteY6" fmla="*/ 309966 h 984143"/>
              <a:gd name="connsiteX7" fmla="*/ 2193011 w 2247255"/>
              <a:gd name="connsiteY7" fmla="*/ 263472 h 984143"/>
              <a:gd name="connsiteX8" fmla="*/ 2162014 w 2247255"/>
              <a:gd name="connsiteY8" fmla="*/ 224726 h 984143"/>
              <a:gd name="connsiteX9" fmla="*/ 2100021 w 2247255"/>
              <a:gd name="connsiteY9" fmla="*/ 170482 h 984143"/>
              <a:gd name="connsiteX10" fmla="*/ 2076773 w 2247255"/>
              <a:gd name="connsiteY10" fmla="*/ 162733 h 984143"/>
              <a:gd name="connsiteX11" fmla="*/ 2038028 w 2247255"/>
              <a:gd name="connsiteY11" fmla="*/ 139485 h 984143"/>
              <a:gd name="connsiteX12" fmla="*/ 2022529 w 2247255"/>
              <a:gd name="connsiteY12" fmla="*/ 123987 h 984143"/>
              <a:gd name="connsiteX13" fmla="*/ 1952787 w 2247255"/>
              <a:gd name="connsiteY13" fmla="*/ 108489 h 984143"/>
              <a:gd name="connsiteX14" fmla="*/ 1921790 w 2247255"/>
              <a:gd name="connsiteY14" fmla="*/ 100739 h 984143"/>
              <a:gd name="connsiteX15" fmla="*/ 1859797 w 2247255"/>
              <a:gd name="connsiteY15" fmla="*/ 85241 h 984143"/>
              <a:gd name="connsiteX16" fmla="*/ 1743560 w 2247255"/>
              <a:gd name="connsiteY16" fmla="*/ 77492 h 984143"/>
              <a:gd name="connsiteX17" fmla="*/ 1720312 w 2247255"/>
              <a:gd name="connsiteY17" fmla="*/ 69743 h 984143"/>
              <a:gd name="connsiteX18" fmla="*/ 1681567 w 2247255"/>
              <a:gd name="connsiteY18" fmla="*/ 61994 h 984143"/>
              <a:gd name="connsiteX19" fmla="*/ 1580828 w 2247255"/>
              <a:gd name="connsiteY19" fmla="*/ 46495 h 984143"/>
              <a:gd name="connsiteX20" fmla="*/ 1449092 w 2247255"/>
              <a:gd name="connsiteY20" fmla="*/ 30997 h 984143"/>
              <a:gd name="connsiteX21" fmla="*/ 1309607 w 2247255"/>
              <a:gd name="connsiteY21" fmla="*/ 7750 h 984143"/>
              <a:gd name="connsiteX22" fmla="*/ 643180 w 2247255"/>
              <a:gd name="connsiteY22" fmla="*/ 0 h 984143"/>
              <a:gd name="connsiteX23" fmla="*/ 410705 w 2247255"/>
              <a:gd name="connsiteY23" fmla="*/ 7750 h 984143"/>
              <a:gd name="connsiteX24" fmla="*/ 379709 w 2247255"/>
              <a:gd name="connsiteY24" fmla="*/ 15499 h 984143"/>
              <a:gd name="connsiteX25" fmla="*/ 340963 w 2247255"/>
              <a:gd name="connsiteY25" fmla="*/ 23248 h 984143"/>
              <a:gd name="connsiteX26" fmla="*/ 271221 w 2247255"/>
              <a:gd name="connsiteY26" fmla="*/ 30997 h 984143"/>
              <a:gd name="connsiteX27" fmla="*/ 224726 w 2247255"/>
              <a:gd name="connsiteY27" fmla="*/ 46495 h 984143"/>
              <a:gd name="connsiteX28" fmla="*/ 209228 w 2247255"/>
              <a:gd name="connsiteY28" fmla="*/ 61994 h 984143"/>
              <a:gd name="connsiteX29" fmla="*/ 178231 w 2247255"/>
              <a:gd name="connsiteY29" fmla="*/ 69743 h 984143"/>
              <a:gd name="connsiteX30" fmla="*/ 154983 w 2247255"/>
              <a:gd name="connsiteY30" fmla="*/ 77492 h 984143"/>
              <a:gd name="connsiteX31" fmla="*/ 100739 w 2247255"/>
              <a:gd name="connsiteY31" fmla="*/ 131736 h 984143"/>
              <a:gd name="connsiteX32" fmla="*/ 77492 w 2247255"/>
              <a:gd name="connsiteY32" fmla="*/ 154983 h 984143"/>
              <a:gd name="connsiteX33" fmla="*/ 61994 w 2247255"/>
              <a:gd name="connsiteY33" fmla="*/ 170482 h 984143"/>
              <a:gd name="connsiteX34" fmla="*/ 38746 w 2247255"/>
              <a:gd name="connsiteY34" fmla="*/ 216977 h 984143"/>
              <a:gd name="connsiteX35" fmla="*/ 23248 w 2247255"/>
              <a:gd name="connsiteY35" fmla="*/ 263472 h 984143"/>
              <a:gd name="connsiteX36" fmla="*/ 15499 w 2247255"/>
              <a:gd name="connsiteY36" fmla="*/ 286719 h 984143"/>
              <a:gd name="connsiteX37" fmla="*/ 7750 w 2247255"/>
              <a:gd name="connsiteY37" fmla="*/ 309966 h 984143"/>
              <a:gd name="connsiteX38" fmla="*/ 0 w 2247255"/>
              <a:gd name="connsiteY38" fmla="*/ 333214 h 984143"/>
              <a:gd name="connsiteX39" fmla="*/ 7750 w 2247255"/>
              <a:gd name="connsiteY39" fmla="*/ 635431 h 984143"/>
              <a:gd name="connsiteX40" fmla="*/ 23248 w 2247255"/>
              <a:gd name="connsiteY40" fmla="*/ 689675 h 984143"/>
              <a:gd name="connsiteX41" fmla="*/ 54244 w 2247255"/>
              <a:gd name="connsiteY41" fmla="*/ 736170 h 984143"/>
              <a:gd name="connsiteX42" fmla="*/ 85241 w 2247255"/>
              <a:gd name="connsiteY42" fmla="*/ 782665 h 984143"/>
              <a:gd name="connsiteX43" fmla="*/ 100739 w 2247255"/>
              <a:gd name="connsiteY43" fmla="*/ 805912 h 984143"/>
              <a:gd name="connsiteX44" fmla="*/ 178231 w 2247255"/>
              <a:gd name="connsiteY44" fmla="*/ 875655 h 984143"/>
              <a:gd name="connsiteX45" fmla="*/ 209228 w 2247255"/>
              <a:gd name="connsiteY45" fmla="*/ 883404 h 984143"/>
              <a:gd name="connsiteX46" fmla="*/ 232475 w 2247255"/>
              <a:gd name="connsiteY46" fmla="*/ 906651 h 984143"/>
              <a:gd name="connsiteX47" fmla="*/ 278970 w 2247255"/>
              <a:gd name="connsiteY47" fmla="*/ 922150 h 984143"/>
              <a:gd name="connsiteX48" fmla="*/ 302217 w 2247255"/>
              <a:gd name="connsiteY48" fmla="*/ 929899 h 984143"/>
              <a:gd name="connsiteX49" fmla="*/ 333214 w 2247255"/>
              <a:gd name="connsiteY49" fmla="*/ 937648 h 984143"/>
              <a:gd name="connsiteX50" fmla="*/ 364211 w 2247255"/>
              <a:gd name="connsiteY50" fmla="*/ 953146 h 984143"/>
              <a:gd name="connsiteX51" fmla="*/ 441702 w 2247255"/>
              <a:gd name="connsiteY51" fmla="*/ 960895 h 984143"/>
              <a:gd name="connsiteX52" fmla="*/ 480448 w 2247255"/>
              <a:gd name="connsiteY52" fmla="*/ 968644 h 984143"/>
              <a:gd name="connsiteX53" fmla="*/ 588936 w 2247255"/>
              <a:gd name="connsiteY53" fmla="*/ 984143 h 984143"/>
              <a:gd name="connsiteX54" fmla="*/ 1983783 w 2247255"/>
              <a:gd name="connsiteY54" fmla="*/ 976394 h 984143"/>
              <a:gd name="connsiteX55" fmla="*/ 2061275 w 2247255"/>
              <a:gd name="connsiteY55" fmla="*/ 945397 h 984143"/>
              <a:gd name="connsiteX56" fmla="*/ 2084522 w 2247255"/>
              <a:gd name="connsiteY56" fmla="*/ 922150 h 984143"/>
              <a:gd name="connsiteX57" fmla="*/ 2107770 w 2247255"/>
              <a:gd name="connsiteY57" fmla="*/ 875655 h 984143"/>
              <a:gd name="connsiteX58" fmla="*/ 2115519 w 2247255"/>
              <a:gd name="connsiteY58" fmla="*/ 852407 h 984143"/>
              <a:gd name="connsiteX59" fmla="*/ 2092272 w 2247255"/>
              <a:gd name="connsiteY59" fmla="*/ 844658 h 98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2247255" h="984143">
                <a:moveTo>
                  <a:pt x="2092272" y="844658"/>
                </a:moveTo>
                <a:cubicBezTo>
                  <a:pt x="2102604" y="825285"/>
                  <a:pt x="2148070" y="771500"/>
                  <a:pt x="2177512" y="736170"/>
                </a:cubicBezTo>
                <a:cubicBezTo>
                  <a:pt x="2240150" y="661004"/>
                  <a:pt x="2184434" y="741285"/>
                  <a:pt x="2224007" y="681926"/>
                </a:cubicBezTo>
                <a:cubicBezTo>
                  <a:pt x="2226590" y="666428"/>
                  <a:pt x="2227945" y="650674"/>
                  <a:pt x="2231756" y="635431"/>
                </a:cubicBezTo>
                <a:cubicBezTo>
                  <a:pt x="2235718" y="619582"/>
                  <a:pt x="2247255" y="588936"/>
                  <a:pt x="2247255" y="588936"/>
                </a:cubicBezTo>
                <a:cubicBezTo>
                  <a:pt x="2236409" y="317805"/>
                  <a:pt x="2252703" y="471672"/>
                  <a:pt x="2231756" y="356461"/>
                </a:cubicBezTo>
                <a:cubicBezTo>
                  <a:pt x="2228945" y="341002"/>
                  <a:pt x="2230050" y="324470"/>
                  <a:pt x="2224007" y="309966"/>
                </a:cubicBezTo>
                <a:cubicBezTo>
                  <a:pt x="2216843" y="292772"/>
                  <a:pt x="2198902" y="281142"/>
                  <a:pt x="2193011" y="263472"/>
                </a:cubicBezTo>
                <a:cubicBezTo>
                  <a:pt x="2179732" y="223638"/>
                  <a:pt x="2195004" y="253592"/>
                  <a:pt x="2162014" y="224726"/>
                </a:cubicBezTo>
                <a:cubicBezTo>
                  <a:pt x="2135084" y="201162"/>
                  <a:pt x="2129083" y="185013"/>
                  <a:pt x="2100021" y="170482"/>
                </a:cubicBezTo>
                <a:cubicBezTo>
                  <a:pt x="2092715" y="166829"/>
                  <a:pt x="2084522" y="165316"/>
                  <a:pt x="2076773" y="162733"/>
                </a:cubicBezTo>
                <a:cubicBezTo>
                  <a:pt x="2037509" y="123466"/>
                  <a:pt x="2088320" y="169659"/>
                  <a:pt x="2038028" y="139485"/>
                </a:cubicBezTo>
                <a:cubicBezTo>
                  <a:pt x="2031763" y="135726"/>
                  <a:pt x="2029395" y="126484"/>
                  <a:pt x="2022529" y="123987"/>
                </a:cubicBezTo>
                <a:cubicBezTo>
                  <a:pt x="2000148" y="115849"/>
                  <a:pt x="1975992" y="113844"/>
                  <a:pt x="1952787" y="108489"/>
                </a:cubicBezTo>
                <a:cubicBezTo>
                  <a:pt x="1942409" y="106094"/>
                  <a:pt x="1932031" y="103665"/>
                  <a:pt x="1921790" y="100739"/>
                </a:cubicBezTo>
                <a:cubicBezTo>
                  <a:pt x="1892498" y="92369"/>
                  <a:pt x="1896152" y="88876"/>
                  <a:pt x="1859797" y="85241"/>
                </a:cubicBezTo>
                <a:cubicBezTo>
                  <a:pt x="1821158" y="81377"/>
                  <a:pt x="1782306" y="80075"/>
                  <a:pt x="1743560" y="77492"/>
                </a:cubicBezTo>
                <a:cubicBezTo>
                  <a:pt x="1735811" y="74909"/>
                  <a:pt x="1728237" y="71724"/>
                  <a:pt x="1720312" y="69743"/>
                </a:cubicBezTo>
                <a:cubicBezTo>
                  <a:pt x="1707534" y="66549"/>
                  <a:pt x="1694525" y="64350"/>
                  <a:pt x="1681567" y="61994"/>
                </a:cubicBezTo>
                <a:cubicBezTo>
                  <a:pt x="1587208" y="44837"/>
                  <a:pt x="1685323" y="63911"/>
                  <a:pt x="1580828" y="46495"/>
                </a:cubicBezTo>
                <a:cubicBezTo>
                  <a:pt x="1483884" y="30338"/>
                  <a:pt x="1620617" y="45290"/>
                  <a:pt x="1449092" y="30997"/>
                </a:cubicBezTo>
                <a:cubicBezTo>
                  <a:pt x="1385584" y="12852"/>
                  <a:pt x="1386009" y="9325"/>
                  <a:pt x="1309607" y="7750"/>
                </a:cubicBezTo>
                <a:lnTo>
                  <a:pt x="643180" y="0"/>
                </a:lnTo>
                <a:cubicBezTo>
                  <a:pt x="565688" y="2583"/>
                  <a:pt x="488106" y="3197"/>
                  <a:pt x="410705" y="7750"/>
                </a:cubicBezTo>
                <a:cubicBezTo>
                  <a:pt x="400073" y="8375"/>
                  <a:pt x="390105" y="13189"/>
                  <a:pt x="379709" y="15499"/>
                </a:cubicBezTo>
                <a:cubicBezTo>
                  <a:pt x="366852" y="18356"/>
                  <a:pt x="354002" y="21385"/>
                  <a:pt x="340963" y="23248"/>
                </a:cubicBezTo>
                <a:cubicBezTo>
                  <a:pt x="317808" y="26556"/>
                  <a:pt x="294468" y="28414"/>
                  <a:pt x="271221" y="30997"/>
                </a:cubicBezTo>
                <a:cubicBezTo>
                  <a:pt x="255723" y="36163"/>
                  <a:pt x="236277" y="34943"/>
                  <a:pt x="224726" y="46495"/>
                </a:cubicBezTo>
                <a:cubicBezTo>
                  <a:pt x="219560" y="51661"/>
                  <a:pt x="215763" y="58727"/>
                  <a:pt x="209228" y="61994"/>
                </a:cubicBezTo>
                <a:cubicBezTo>
                  <a:pt x="199702" y="66757"/>
                  <a:pt x="188472" y="66817"/>
                  <a:pt x="178231" y="69743"/>
                </a:cubicBezTo>
                <a:cubicBezTo>
                  <a:pt x="170377" y="71987"/>
                  <a:pt x="162732" y="74909"/>
                  <a:pt x="154983" y="77492"/>
                </a:cubicBezTo>
                <a:lnTo>
                  <a:pt x="100739" y="131736"/>
                </a:lnTo>
                <a:lnTo>
                  <a:pt x="77492" y="154983"/>
                </a:lnTo>
                <a:lnTo>
                  <a:pt x="61994" y="170482"/>
                </a:lnTo>
                <a:cubicBezTo>
                  <a:pt x="33722" y="255288"/>
                  <a:pt x="78816" y="126818"/>
                  <a:pt x="38746" y="216977"/>
                </a:cubicBezTo>
                <a:cubicBezTo>
                  <a:pt x="32111" y="231906"/>
                  <a:pt x="28414" y="247974"/>
                  <a:pt x="23248" y="263472"/>
                </a:cubicBezTo>
                <a:lnTo>
                  <a:pt x="15499" y="286719"/>
                </a:lnTo>
                <a:lnTo>
                  <a:pt x="7750" y="309966"/>
                </a:lnTo>
                <a:lnTo>
                  <a:pt x="0" y="333214"/>
                </a:lnTo>
                <a:cubicBezTo>
                  <a:pt x="2583" y="433953"/>
                  <a:pt x="3068" y="534768"/>
                  <a:pt x="7750" y="635431"/>
                </a:cubicBezTo>
                <a:cubicBezTo>
                  <a:pt x="7954" y="639810"/>
                  <a:pt x="19438" y="682817"/>
                  <a:pt x="23248" y="689675"/>
                </a:cubicBezTo>
                <a:cubicBezTo>
                  <a:pt x="32294" y="705958"/>
                  <a:pt x="45914" y="719510"/>
                  <a:pt x="54244" y="736170"/>
                </a:cubicBezTo>
                <a:cubicBezTo>
                  <a:pt x="85484" y="798647"/>
                  <a:pt x="53686" y="743220"/>
                  <a:pt x="85241" y="782665"/>
                </a:cubicBezTo>
                <a:cubicBezTo>
                  <a:pt x="91059" y="789937"/>
                  <a:pt x="94552" y="798951"/>
                  <a:pt x="100739" y="805912"/>
                </a:cubicBezTo>
                <a:cubicBezTo>
                  <a:pt x="112296" y="818914"/>
                  <a:pt x="155669" y="864374"/>
                  <a:pt x="178231" y="875655"/>
                </a:cubicBezTo>
                <a:cubicBezTo>
                  <a:pt x="187757" y="880418"/>
                  <a:pt x="198896" y="880821"/>
                  <a:pt x="209228" y="883404"/>
                </a:cubicBezTo>
                <a:cubicBezTo>
                  <a:pt x="216977" y="891153"/>
                  <a:pt x="222895" y="901329"/>
                  <a:pt x="232475" y="906651"/>
                </a:cubicBezTo>
                <a:cubicBezTo>
                  <a:pt x="246756" y="914585"/>
                  <a:pt x="263472" y="916984"/>
                  <a:pt x="278970" y="922150"/>
                </a:cubicBezTo>
                <a:cubicBezTo>
                  <a:pt x="286719" y="924733"/>
                  <a:pt x="294293" y="927918"/>
                  <a:pt x="302217" y="929899"/>
                </a:cubicBezTo>
                <a:cubicBezTo>
                  <a:pt x="312549" y="932482"/>
                  <a:pt x="323242" y="933909"/>
                  <a:pt x="333214" y="937648"/>
                </a:cubicBezTo>
                <a:cubicBezTo>
                  <a:pt x="344030" y="941704"/>
                  <a:pt x="352916" y="950726"/>
                  <a:pt x="364211" y="953146"/>
                </a:cubicBezTo>
                <a:cubicBezTo>
                  <a:pt x="389594" y="958585"/>
                  <a:pt x="415971" y="957464"/>
                  <a:pt x="441702" y="960895"/>
                </a:cubicBezTo>
                <a:cubicBezTo>
                  <a:pt x="454758" y="962636"/>
                  <a:pt x="467409" y="966781"/>
                  <a:pt x="480448" y="968644"/>
                </a:cubicBezTo>
                <a:cubicBezTo>
                  <a:pt x="609299" y="987052"/>
                  <a:pt x="501341" y="966624"/>
                  <a:pt x="588936" y="984143"/>
                </a:cubicBezTo>
                <a:lnTo>
                  <a:pt x="1983783" y="976394"/>
                </a:lnTo>
                <a:cubicBezTo>
                  <a:pt x="2010114" y="975972"/>
                  <a:pt x="2040640" y="962593"/>
                  <a:pt x="2061275" y="945397"/>
                </a:cubicBezTo>
                <a:cubicBezTo>
                  <a:pt x="2069694" y="938381"/>
                  <a:pt x="2076773" y="929899"/>
                  <a:pt x="2084522" y="922150"/>
                </a:cubicBezTo>
                <a:cubicBezTo>
                  <a:pt x="2104005" y="863708"/>
                  <a:pt x="2077722" y="935751"/>
                  <a:pt x="2107770" y="875655"/>
                </a:cubicBezTo>
                <a:cubicBezTo>
                  <a:pt x="2111423" y="868349"/>
                  <a:pt x="2112485" y="859991"/>
                  <a:pt x="2115519" y="852407"/>
                </a:cubicBezTo>
                <a:cubicBezTo>
                  <a:pt x="2117664" y="847044"/>
                  <a:pt x="2081940" y="864031"/>
                  <a:pt x="2092272" y="844658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5292232" y="213280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50190" y="410705"/>
            <a:ext cx="8338088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Col 3:5 Therefore put to death your members which are on the earth: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fornication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    uncleanness,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passion,   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evil desire,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covetousness,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which is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idolatry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1" name="Right Arrow 10"/>
          <p:cNvSpPr/>
          <p:nvPr/>
        </p:nvSpPr>
        <p:spPr>
          <a:xfrm>
            <a:off x="3890075" y="282844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2802620" y="356590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3400871" y="4303363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Right Arrow 13"/>
          <p:cNvSpPr/>
          <p:nvPr/>
        </p:nvSpPr>
        <p:spPr>
          <a:xfrm>
            <a:off x="5292232" y="502145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41762" y="4122549"/>
            <a:ext cx="2014779" cy="22007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34014" y="4378270"/>
            <a:ext cx="20147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Starts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here</a:t>
            </a: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4974956" y="2533973"/>
            <a:ext cx="1704813" cy="2402237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4868484" y="5594888"/>
            <a:ext cx="1811285" cy="433953"/>
          </a:xfrm>
          <a:prstGeom prst="straightConnector1">
            <a:avLst/>
          </a:prstGeom>
          <a:ln w="635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8733292" y="6323308"/>
            <a:ext cx="5811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450465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1925" y="278968"/>
            <a:ext cx="8028122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Sin starts with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Idolatry,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Covetousness,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Evil desire,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Passion,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Uncleanness </a:t>
            </a:r>
            <a:r>
              <a:rPr kumimoji="0" lang="en-US" sz="4800" b="1" i="1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(general)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Fornication </a:t>
            </a:r>
            <a:r>
              <a:rPr kumimoji="0" lang="en-US" sz="4800" b="1" i="1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(specific) 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800" b="1" i="1" u="sng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hiller" panose="04020404031007020602" pitchFamily="82" charset="0"/>
                <a:ea typeface="+mn-ea"/>
                <a:cs typeface="+mn-cs"/>
              </a:rPr>
              <a:t>DEATH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106" y="1240364"/>
            <a:ext cx="993734" cy="51820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7622" y="1942949"/>
            <a:ext cx="993734" cy="5182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6469" y="2663617"/>
            <a:ext cx="993734" cy="5182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708" y="3404951"/>
            <a:ext cx="993734" cy="5182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8240" y="4185040"/>
            <a:ext cx="993734" cy="51820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8788" y="4897960"/>
            <a:ext cx="993734" cy="51820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702298" y="6276813"/>
            <a:ext cx="619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820917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46A91D-3A1C-8BD4-C591-EF45110A42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8C3853B-8E3C-3F8C-2921-2849AAF2C683}"/>
              </a:ext>
            </a:extLst>
          </p:cNvPr>
          <p:cNvSpPr txBox="1"/>
          <p:nvPr/>
        </p:nvSpPr>
        <p:spPr>
          <a:xfrm>
            <a:off x="0" y="359998"/>
            <a:ext cx="9144000" cy="107721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</a:rPr>
              <a:t>Lesson 7 – Mortify The Flesh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Extinguish The Flame - COMPLETELY</a:t>
            </a:r>
          </a:p>
        </p:txBody>
      </p:sp>
      <p:pic>
        <p:nvPicPr>
          <p:cNvPr id="4" name="Picture 3" descr="Smokey Bear, Extinguishing Left Campfire, Officially Licensed Vintage ...">
            <a:extLst>
              <a:ext uri="{FF2B5EF4-FFF2-40B4-BE49-F238E27FC236}">
                <a16:creationId xmlns:a16="http://schemas.microsoft.com/office/drawing/2014/main" id="{A699C7C1-7B97-E49E-6B40-253EE989C0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5558" y="1954465"/>
            <a:ext cx="6314572" cy="420971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C8AE05-542F-938F-B288-386114401F45}"/>
              </a:ext>
            </a:extLst>
          </p:cNvPr>
          <p:cNvSpPr txBox="1"/>
          <p:nvPr/>
        </p:nvSpPr>
        <p:spPr>
          <a:xfrm>
            <a:off x="1143001" y="6276026"/>
            <a:ext cx="68579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Smokey Bear, Extinguishing Left Campfire, Officially Licensed Vintage ... pinterest.com</a:t>
            </a:r>
          </a:p>
        </p:txBody>
      </p:sp>
    </p:spTree>
    <p:extLst>
      <p:ext uri="{BB962C8B-B14F-4D97-AF65-F5344CB8AC3E}">
        <p14:creationId xmlns:p14="http://schemas.microsoft.com/office/powerpoint/2010/main" val="580101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86794" y="2133086"/>
            <a:ext cx="8297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New Lebanon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l="23112" t="21263" r="23729" b="49217"/>
          <a:stretch/>
        </p:blipFill>
        <p:spPr>
          <a:xfrm>
            <a:off x="-22034" y="3152045"/>
            <a:ext cx="9166033" cy="286327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86475" y="3053616"/>
            <a:ext cx="3848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Church of Christ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17932"/>
            <a:ext cx="9143999" cy="20928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Questions?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Want to learn more about the Bible?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 will be glad to study the Bible with you.</a:t>
            </a:r>
          </a:p>
        </p:txBody>
      </p:sp>
      <p:sp>
        <p:nvSpPr>
          <p:cNvPr id="2" name="Rectangle 1"/>
          <p:cNvSpPr/>
          <p:nvPr/>
        </p:nvSpPr>
        <p:spPr>
          <a:xfrm>
            <a:off x="1602724" y="2179207"/>
            <a:ext cx="5867370" cy="1847248"/>
          </a:xfrm>
          <a:prstGeom prst="rect">
            <a:avLst/>
          </a:prstGeom>
          <a:solidFill>
            <a:schemeClr val="bg1"/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5943602"/>
            <a:ext cx="9166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newlebanoncoc.com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newlebanoncoc@gmail.com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18159" y="2123994"/>
            <a:ext cx="82973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New Lebanon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60969" y="2981897"/>
            <a:ext cx="3848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Church of Christ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1216" y="3478861"/>
            <a:ext cx="32641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New Lebanon, OH</a:t>
            </a:r>
          </a:p>
        </p:txBody>
      </p:sp>
    </p:spTree>
    <p:extLst>
      <p:ext uri="{BB962C8B-B14F-4D97-AF65-F5344CB8AC3E}">
        <p14:creationId xmlns:p14="http://schemas.microsoft.com/office/powerpoint/2010/main" val="3678384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155</TotalTime>
  <Words>312</Words>
  <Application>Microsoft Office PowerPoint</Application>
  <PresentationFormat>On-screen Show (4:3)</PresentationFormat>
  <Paragraphs>67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Arial Unicode MS</vt:lpstr>
      <vt:lpstr>Calibri</vt:lpstr>
      <vt:lpstr>Calibri Light</vt:lpstr>
      <vt:lpstr>Chiller</vt:lpstr>
      <vt:lpstr>Ink Free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ecurb hastings</dc:creator>
  <cp:lastModifiedBy>ecurb hastings</cp:lastModifiedBy>
  <cp:revision>28</cp:revision>
  <dcterms:created xsi:type="dcterms:W3CDTF">2025-08-19T19:05:23Z</dcterms:created>
  <dcterms:modified xsi:type="dcterms:W3CDTF">2026-10-31T20:34:50Z</dcterms:modified>
</cp:coreProperties>
</file>