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</p:sldMasterIdLst>
  <p:notesMasterIdLst>
    <p:notesMasterId r:id="rId8"/>
  </p:notesMasterIdLst>
  <p:sldIdLst>
    <p:sldId id="265" r:id="rId4"/>
    <p:sldId id="491" r:id="rId5"/>
    <p:sldId id="492" r:id="rId6"/>
    <p:sldId id="27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meTrmsgumE6VJnqPDCLr5g==" hashData="QPi9+P83GSQ6hkP1esVp4NLr2sMRfOjIVcedjXTA6JzLVkw58eWE+HYKTi3ZJ7KOdhuQmdsSF0yJMOeHScWLY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801AF-3EEC-4B9D-9A0C-673CD1CCCEE0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20C0B-D68F-44CE-AE3B-0BD4C2A8F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0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5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3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6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76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9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44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3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4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0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5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4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6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94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8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6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5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91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67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3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10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72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6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3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4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0" y="3994733"/>
            <a:ext cx="9166033" cy="28632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7505" y="1030940"/>
            <a:ext cx="7512423" cy="60150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706" y="1021974"/>
            <a:ext cx="774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New Lebanon 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Church of Christ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47" y="54762"/>
            <a:ext cx="8857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Welcome to our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564873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Please Come Back Again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9155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Simply Christians.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48652"/>
            <a:ext cx="916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Emphasis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Spiritual, Not Material or Social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820287"/>
            <a:ext cx="908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striving to be The Same Church as Described in The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18627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91848-AEE0-7790-2308-C015113C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987B13-E495-7227-4754-261BBB58C7EE}"/>
              </a:ext>
            </a:extLst>
          </p:cNvPr>
          <p:cNvSpPr txBox="1"/>
          <p:nvPr/>
        </p:nvSpPr>
        <p:spPr>
          <a:xfrm>
            <a:off x="0" y="-8968"/>
            <a:ext cx="91440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God’s Timing. 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The Lord Will Provide</a:t>
            </a:r>
          </a:p>
        </p:txBody>
      </p:sp>
      <p:pic>
        <p:nvPicPr>
          <p:cNvPr id="4" name="Picture 3" descr="Free Images : hand, wheel, wall, line, circle, clock face, product ...">
            <a:extLst>
              <a:ext uri="{FF2B5EF4-FFF2-40B4-BE49-F238E27FC236}">
                <a16:creationId xmlns:a16="http://schemas.microsoft.com/office/drawing/2014/main" id="{092FB74D-1916-A835-1BE3-FA1EEF93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957" y="1689434"/>
            <a:ext cx="4857750" cy="3238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401483-FB6B-3639-4718-F06DDB621D15}"/>
              </a:ext>
            </a:extLst>
          </p:cNvPr>
          <p:cNvSpPr txBox="1"/>
          <p:nvPr/>
        </p:nvSpPr>
        <p:spPr>
          <a:xfrm>
            <a:off x="545433" y="5231141"/>
            <a:ext cx="81574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And Abraham called the name of the place, The-LORD-Will-Provide; as it is said to this day, "In the Mount of The LORD it shall be provided.“ Genesis 22:14</a:t>
            </a:r>
          </a:p>
        </p:txBody>
      </p:sp>
    </p:spTree>
    <p:extLst>
      <p:ext uri="{BB962C8B-B14F-4D97-AF65-F5344CB8AC3E}">
        <p14:creationId xmlns:p14="http://schemas.microsoft.com/office/powerpoint/2010/main" val="148224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0916C8-5AA9-520B-A6F3-1F5F111F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1A016E-A85D-E4C3-7A02-521DBCDF21C8}"/>
              </a:ext>
            </a:extLst>
          </p:cNvPr>
          <p:cNvSpPr txBox="1"/>
          <p:nvPr/>
        </p:nvSpPr>
        <p:spPr>
          <a:xfrm>
            <a:off x="0" y="1193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God’s Timing.    The Lord Will Provide</a:t>
            </a:r>
          </a:p>
        </p:txBody>
      </p:sp>
      <p:pic>
        <p:nvPicPr>
          <p:cNvPr id="4" name="Picture 3" descr="Free Images : hand, wheel, wall, line, circle, clock face, product ...">
            <a:extLst>
              <a:ext uri="{FF2B5EF4-FFF2-40B4-BE49-F238E27FC236}">
                <a16:creationId xmlns:a16="http://schemas.microsoft.com/office/drawing/2014/main" id="{77470049-DACD-2D17-EEC2-EA8F073E9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409" y="1165520"/>
            <a:ext cx="3204912" cy="2136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68D29F-8DAB-39A0-AD89-B037B57A5031}"/>
              </a:ext>
            </a:extLst>
          </p:cNvPr>
          <p:cNvSpPr txBox="1"/>
          <p:nvPr/>
        </p:nvSpPr>
        <p:spPr>
          <a:xfrm>
            <a:off x="548940" y="4122820"/>
            <a:ext cx="40070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God is never early.</a:t>
            </a:r>
          </a:p>
          <a:p>
            <a:r>
              <a:rPr lang="en-US" sz="3200" dirty="0">
                <a:solidFill>
                  <a:schemeClr val="bg1"/>
                </a:solidFill>
              </a:rPr>
              <a:t>God is never late.</a:t>
            </a:r>
          </a:p>
          <a:p>
            <a:r>
              <a:rPr lang="en-US" sz="3200" dirty="0">
                <a:solidFill>
                  <a:schemeClr val="bg1"/>
                </a:solidFill>
              </a:rPr>
              <a:t>God is always on time.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E46F4-C948-C321-A22E-65A4FD052AF2}"/>
              </a:ext>
            </a:extLst>
          </p:cNvPr>
          <p:cNvSpPr txBox="1"/>
          <p:nvPr/>
        </p:nvSpPr>
        <p:spPr>
          <a:xfrm>
            <a:off x="4732421" y="3763505"/>
            <a:ext cx="425115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Abraham and Isaac</a:t>
            </a:r>
          </a:p>
          <a:p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Joseph &amp; caravan</a:t>
            </a:r>
          </a:p>
          <a:p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Jonah &amp; fish</a:t>
            </a:r>
          </a:p>
          <a:p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God and us</a:t>
            </a:r>
          </a:p>
        </p:txBody>
      </p:sp>
    </p:spTree>
    <p:extLst>
      <p:ext uri="{BB962C8B-B14F-4D97-AF65-F5344CB8AC3E}">
        <p14:creationId xmlns:p14="http://schemas.microsoft.com/office/powerpoint/2010/main" val="44009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6794" y="2133086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-22034" y="3152045"/>
            <a:ext cx="9166033" cy="286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6475" y="3053616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932"/>
            <a:ext cx="9143999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to learn more about the Bible?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will be glad to study the Bible with you.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02724" y="2179207"/>
            <a:ext cx="5867370" cy="184724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43602"/>
            <a:ext cx="9166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159" y="2123994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0969" y="2981897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216" y="3478861"/>
            <a:ext cx="32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Lebanon, OH</a:t>
            </a:r>
          </a:p>
        </p:txBody>
      </p:sp>
    </p:spTree>
    <p:extLst>
      <p:ext uri="{BB962C8B-B14F-4D97-AF65-F5344CB8AC3E}">
        <p14:creationId xmlns:p14="http://schemas.microsoft.com/office/powerpoint/2010/main" val="367838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145</TotalTime>
  <Words>161</Words>
  <Application>Microsoft Office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 Unicode MS</vt:lpstr>
      <vt:lpstr>Calibri</vt:lpstr>
      <vt:lpstr>Calibri Light</vt:lpstr>
      <vt:lpstr>Ink Free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ecurb hastings</dc:creator>
  <cp:lastModifiedBy>ecurb hastings</cp:lastModifiedBy>
  <cp:revision>27</cp:revision>
  <dcterms:created xsi:type="dcterms:W3CDTF">2025-08-19T19:05:23Z</dcterms:created>
  <dcterms:modified xsi:type="dcterms:W3CDTF">2026-10-31T20:27:28Z</dcterms:modified>
</cp:coreProperties>
</file>