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</p:sldMasterIdLst>
  <p:notesMasterIdLst>
    <p:notesMasterId r:id="rId14"/>
  </p:notesMasterIdLst>
  <p:sldIdLst>
    <p:sldId id="265" r:id="rId4"/>
    <p:sldId id="547" r:id="rId5"/>
    <p:sldId id="558" r:id="rId6"/>
    <p:sldId id="504" r:id="rId7"/>
    <p:sldId id="491" r:id="rId8"/>
    <p:sldId id="548" r:id="rId9"/>
    <p:sldId id="550" r:id="rId10"/>
    <p:sldId id="552" r:id="rId11"/>
    <p:sldId id="556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bfLpMXOn5CCCxSVq3G81A==" hashData="mKMSXK457lrWb2ZIaFm6JAd+eqiYUngBhS22XAGhOisI1OU0uB23cswPBOjHeIMkUY+XcGifHox4RZaJowpD9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5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801AF-3EEC-4B9D-9A0C-673CD1CCCEE0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20C0B-D68F-44CE-AE3B-0BD4C2A8F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0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20C0B-D68F-44CE-AE3B-0BD4C2A8F6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9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5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1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3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7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6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4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5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76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9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44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3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4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04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5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4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56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94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18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6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56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291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3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67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3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10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72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60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3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ABED5-DFFD-47C9-8E1A-6EEE62D3C2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61408-B059-4BE3-9B18-E2EA024F5496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9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C3792-2440-40FD-9B76-92D5F06CAC8C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4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tertainmentnews.charmingflowers.com.vn/beyond-material-wealth-the-statler-brothers-something-you-cant-buy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aughlore.com/hilarious-choir-memes-to-brighten-your-day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tertainmentnews.charmingflowers.com.vn/beyond-material-wealth-the-statler-brothers-something-you-cant-buy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aughlore.com/hilarious-choir-memes-to-brighten-your-day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0" y="3994733"/>
            <a:ext cx="9166033" cy="28632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7505" y="1030940"/>
            <a:ext cx="7512423" cy="60150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706" y="1021974"/>
            <a:ext cx="774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New Lebanon 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Church of Christ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47" y="54762"/>
            <a:ext cx="8857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Welcome to our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5648735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Please Come Back Again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9155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Simply Christians.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348652"/>
            <a:ext cx="916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Emphasis is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Spiritual, Not Material or Social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820287"/>
            <a:ext cx="908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striving to be The Same Church as Described in The New Testament.</a:t>
            </a:r>
          </a:p>
        </p:txBody>
      </p:sp>
    </p:spTree>
    <p:extLst>
      <p:ext uri="{BB962C8B-B14F-4D97-AF65-F5344CB8AC3E}">
        <p14:creationId xmlns:p14="http://schemas.microsoft.com/office/powerpoint/2010/main" val="18627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7C0E7-D277-0934-F080-D4B2692C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yond Material Wealth: The Statler Brothers' &quot;Something You Can't Buy ...">
            <a:extLst>
              <a:ext uri="{FF2B5EF4-FFF2-40B4-BE49-F238E27FC236}">
                <a16:creationId xmlns:a16="http://schemas.microsoft.com/office/drawing/2014/main" id="{7B1190CF-BC5B-3DDE-BB3B-C4713C3E7D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57" b="21407"/>
          <a:stretch>
            <a:fillRect/>
          </a:stretch>
        </p:blipFill>
        <p:spPr>
          <a:xfrm>
            <a:off x="1155032" y="1106904"/>
            <a:ext cx="7412112" cy="457600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FF757-0230-C594-3A5B-B9E64980C97E}"/>
              </a:ext>
            </a:extLst>
          </p:cNvPr>
          <p:cNvSpPr txBox="1"/>
          <p:nvPr/>
        </p:nvSpPr>
        <p:spPr>
          <a:xfrm>
            <a:off x="6063191" y="576049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sng" dirty="0">
                <a:solidFill>
                  <a:schemeClr val="bg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entertainmentnews.charmingflowers.com.vn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608253-B46B-1B4A-E292-85452F63D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79BDA-6C52-D8C8-53DA-0945948EFE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45" b="14445"/>
          <a:stretch>
            <a:fillRect/>
          </a:stretch>
        </p:blipFill>
        <p:spPr>
          <a:xfrm>
            <a:off x="4943667" y="1702621"/>
            <a:ext cx="4057650" cy="2783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Beyond Material Wealth: The Statler Brothers' &quot;Something You Can't Buy ...">
            <a:extLst>
              <a:ext uri="{FF2B5EF4-FFF2-40B4-BE49-F238E27FC236}">
                <a16:creationId xmlns:a16="http://schemas.microsoft.com/office/drawing/2014/main" id="{4B1909D7-D17E-A081-2EB8-9298450AF4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857" b="21407"/>
          <a:stretch>
            <a:fillRect/>
          </a:stretch>
        </p:blipFill>
        <p:spPr>
          <a:xfrm>
            <a:off x="146308" y="1702621"/>
            <a:ext cx="4509465" cy="2783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7E95A-FBD0-85DC-A8A9-6C06128F156B}"/>
              </a:ext>
            </a:extLst>
          </p:cNvPr>
          <p:cNvSpPr txBox="1"/>
          <p:nvPr/>
        </p:nvSpPr>
        <p:spPr>
          <a:xfrm>
            <a:off x="695325" y="333375"/>
            <a:ext cx="7743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   Harmony	      or   	 Chaos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8299E7-1098-BF1F-8E86-DE22E573F1BE}"/>
              </a:ext>
            </a:extLst>
          </p:cNvPr>
          <p:cNvSpPr txBox="1"/>
          <p:nvPr/>
        </p:nvSpPr>
        <p:spPr>
          <a:xfrm>
            <a:off x="7534275" y="4149767"/>
            <a:ext cx="1571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sng" dirty="0"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laughlore.com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E3203E-B9EA-D6F4-2F0D-04E7F7A289A9}"/>
              </a:ext>
            </a:extLst>
          </p:cNvPr>
          <p:cNvSpPr txBox="1"/>
          <p:nvPr/>
        </p:nvSpPr>
        <p:spPr>
          <a:xfrm>
            <a:off x="0" y="5155379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How to we make our lives a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 “pleasing sound” to the Lord?</a:t>
            </a:r>
          </a:p>
        </p:txBody>
      </p:sp>
    </p:spTree>
    <p:extLst>
      <p:ext uri="{BB962C8B-B14F-4D97-AF65-F5344CB8AC3E}">
        <p14:creationId xmlns:p14="http://schemas.microsoft.com/office/powerpoint/2010/main" val="155547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2C880-EFD7-B083-A8C4-66542C72B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3EAE4C-6DAC-37B1-FA62-D83F9A0E68BA}"/>
              </a:ext>
            </a:extLst>
          </p:cNvPr>
          <p:cNvSpPr txBox="1"/>
          <p:nvPr/>
        </p:nvSpPr>
        <p:spPr>
          <a:xfrm>
            <a:off x="619125" y="666750"/>
            <a:ext cx="802005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spc="5" dirty="0">
                <a:solidFill>
                  <a:srgbClr val="444444"/>
                </a:solidFill>
                <a:effectLst/>
                <a:latin typeface="inherit"/>
              </a:rPr>
              <a:t>In music, harmony is the concept of </a:t>
            </a:r>
            <a:r>
              <a:rPr lang="en-US" sz="3600" b="0" i="0" u="sng" spc="5" dirty="0">
                <a:solidFill>
                  <a:srgbClr val="444444"/>
                </a:solidFill>
                <a:effectLst/>
                <a:latin typeface="inherit"/>
              </a:rPr>
              <a:t>combining different sounds </a:t>
            </a:r>
            <a:r>
              <a:rPr lang="en-US" sz="3600" b="0" i="0" spc="5" dirty="0">
                <a:solidFill>
                  <a:srgbClr val="444444"/>
                </a:solidFill>
                <a:effectLst/>
                <a:latin typeface="inherit"/>
              </a:rPr>
              <a:t>in order </a:t>
            </a:r>
            <a:r>
              <a:rPr lang="en-US" sz="3600" b="0" i="0" u="sng" spc="5" dirty="0">
                <a:solidFill>
                  <a:srgbClr val="444444"/>
                </a:solidFill>
                <a:effectLst/>
                <a:latin typeface="inherit"/>
              </a:rPr>
              <a:t>to create new, distinct musical ideas</a:t>
            </a:r>
            <a:r>
              <a:rPr lang="en-US" sz="3600" b="0" i="0" spc="5" dirty="0">
                <a:solidFill>
                  <a:srgbClr val="444444"/>
                </a:solidFill>
                <a:effectLst/>
                <a:latin typeface="inherit"/>
              </a:rPr>
              <a:t>.</a:t>
            </a:r>
          </a:p>
          <a:p>
            <a:endParaRPr lang="en-US" sz="2800" spc="5" dirty="0">
              <a:solidFill>
                <a:srgbClr val="444444"/>
              </a:solidFill>
              <a:latin typeface="inherit"/>
            </a:endParaRPr>
          </a:p>
          <a:p>
            <a:r>
              <a:rPr lang="en-US" sz="2800" b="0" i="0" spc="5" dirty="0">
                <a:solidFill>
                  <a:srgbClr val="444444"/>
                </a:solidFill>
                <a:effectLst/>
                <a:latin typeface="inherit"/>
              </a:rPr>
              <a:t>Theories of harmony seek to describe or explain the effects created by distinct pitches or tones coinciding with one another; </a:t>
            </a:r>
          </a:p>
          <a:p>
            <a:endParaRPr lang="en-US" sz="2800" spc="5" dirty="0">
              <a:solidFill>
                <a:srgbClr val="444444"/>
              </a:solidFill>
              <a:latin typeface="inherit"/>
            </a:endParaRPr>
          </a:p>
          <a:p>
            <a:r>
              <a:rPr lang="en-US" sz="2800" b="0" i="0" spc="5" dirty="0">
                <a:solidFill>
                  <a:srgbClr val="444444"/>
                </a:solidFill>
                <a:effectLst/>
                <a:latin typeface="inherit"/>
              </a:rPr>
              <a:t>harmonic objects such as chords, textures and tonalities are identified, defined, and categorized in the development of these theories.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17533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E91848-AEE0-7790-2308-C015113C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987B13-E495-7227-4754-261BBB58C7EE}"/>
              </a:ext>
            </a:extLst>
          </p:cNvPr>
          <p:cNvSpPr txBox="1"/>
          <p:nvPr/>
        </p:nvSpPr>
        <p:spPr>
          <a:xfrm>
            <a:off x="0" y="-8968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God’s Harmony – The Christan Graces</a:t>
            </a:r>
          </a:p>
        </p:txBody>
      </p:sp>
      <p:pic>
        <p:nvPicPr>
          <p:cNvPr id="4" name="Picture 3" descr="Beyond Material Wealth: The Statler Brothers' &quot;Something You Can't Buy ...">
            <a:extLst>
              <a:ext uri="{FF2B5EF4-FFF2-40B4-BE49-F238E27FC236}">
                <a16:creationId xmlns:a16="http://schemas.microsoft.com/office/drawing/2014/main" id="{5F9CD0C1-F4B8-3206-904E-48FF894590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57" b="21407"/>
          <a:stretch>
            <a:fillRect/>
          </a:stretch>
        </p:blipFill>
        <p:spPr>
          <a:xfrm>
            <a:off x="1928060" y="1941095"/>
            <a:ext cx="5287880" cy="326456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1E9A0D-1295-C8E2-A4A5-802DFD9AF0C3}"/>
              </a:ext>
            </a:extLst>
          </p:cNvPr>
          <p:cNvSpPr txBox="1"/>
          <p:nvPr/>
        </p:nvSpPr>
        <p:spPr>
          <a:xfrm>
            <a:off x="4531889" y="5343399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sng" dirty="0">
                <a:solidFill>
                  <a:schemeClr val="bg1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entertainmentnews.charmingflowers.com.vn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249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32FA60-C26A-D5D8-B6DB-21C2F41EB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2DDAEA-66F3-7483-FC44-EF6B8A5CDD25}"/>
              </a:ext>
            </a:extLst>
          </p:cNvPr>
          <p:cNvSpPr txBox="1"/>
          <p:nvPr/>
        </p:nvSpPr>
        <p:spPr>
          <a:xfrm>
            <a:off x="0" y="-8968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God’s Harmony – The Christan Graces</a:t>
            </a:r>
          </a:p>
        </p:txBody>
      </p:sp>
      <p:pic>
        <p:nvPicPr>
          <p:cNvPr id="4" name="Picture 3" descr="Beyond Material Wealth: The Statler Brothers' &quot;Something You Can't Buy ...">
            <a:extLst>
              <a:ext uri="{FF2B5EF4-FFF2-40B4-BE49-F238E27FC236}">
                <a16:creationId xmlns:a16="http://schemas.microsoft.com/office/drawing/2014/main" id="{89BDEF66-0EDB-EE71-F11D-8CE1AA241C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57" b="21407"/>
          <a:stretch>
            <a:fillRect/>
          </a:stretch>
        </p:blipFill>
        <p:spPr>
          <a:xfrm>
            <a:off x="4538585" y="1419726"/>
            <a:ext cx="4118571" cy="25426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A9ABD6-5FD1-2EFD-A51A-6C75EA0B0C8E}"/>
              </a:ext>
            </a:extLst>
          </p:cNvPr>
          <p:cNvSpPr txBox="1"/>
          <p:nvPr/>
        </p:nvSpPr>
        <p:spPr>
          <a:xfrm>
            <a:off x="486844" y="780248"/>
            <a:ext cx="6705603" cy="6077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Virtue</a:t>
            </a:r>
          </a:p>
          <a:p>
            <a:r>
              <a:rPr lang="en-US" sz="5400" dirty="0">
                <a:solidFill>
                  <a:schemeClr val="bg1"/>
                </a:solidFill>
              </a:rPr>
              <a:t>Knowledge</a:t>
            </a:r>
          </a:p>
          <a:p>
            <a:r>
              <a:rPr lang="en-US" sz="5400" dirty="0">
                <a:solidFill>
                  <a:schemeClr val="bg1"/>
                </a:solidFill>
              </a:rPr>
              <a:t>Self-control</a:t>
            </a:r>
          </a:p>
          <a:p>
            <a:r>
              <a:rPr lang="en-US" sz="5400" dirty="0">
                <a:solidFill>
                  <a:schemeClr val="bg1"/>
                </a:solidFill>
              </a:rPr>
              <a:t>Patience</a:t>
            </a:r>
          </a:p>
          <a:p>
            <a:r>
              <a:rPr lang="en-US" sz="5400" dirty="0">
                <a:solidFill>
                  <a:schemeClr val="bg1"/>
                </a:solidFill>
              </a:rPr>
              <a:t>Godliness</a:t>
            </a:r>
          </a:p>
          <a:p>
            <a:r>
              <a:rPr lang="en-US" sz="5400" dirty="0">
                <a:solidFill>
                  <a:schemeClr val="bg1"/>
                </a:solidFill>
              </a:rPr>
              <a:t>Brotherly Kindness</a:t>
            </a:r>
          </a:p>
          <a:p>
            <a:r>
              <a:rPr lang="en-US" sz="5400" dirty="0">
                <a:solidFill>
                  <a:schemeClr val="bg1"/>
                </a:solidFill>
              </a:rPr>
              <a:t>Love</a:t>
            </a:r>
          </a:p>
        </p:txBody>
      </p:sp>
    </p:spTree>
    <p:extLst>
      <p:ext uri="{BB962C8B-B14F-4D97-AF65-F5344CB8AC3E}">
        <p14:creationId xmlns:p14="http://schemas.microsoft.com/office/powerpoint/2010/main" val="354869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05F6F5-83CE-03BF-B1BC-D76245246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ABDC50-2E17-531B-800C-995686D9F82B}"/>
              </a:ext>
            </a:extLst>
          </p:cNvPr>
          <p:cNvSpPr txBox="1"/>
          <p:nvPr/>
        </p:nvSpPr>
        <p:spPr>
          <a:xfrm>
            <a:off x="0" y="-8968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God’s Harmony – The Christan Graces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D3EA11-2B7B-9375-A83D-AF8F451958A1}"/>
              </a:ext>
            </a:extLst>
          </p:cNvPr>
          <p:cNvSpPr txBox="1"/>
          <p:nvPr/>
        </p:nvSpPr>
        <p:spPr>
          <a:xfrm>
            <a:off x="486844" y="780248"/>
            <a:ext cx="6705603" cy="6077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Virtue</a:t>
            </a:r>
          </a:p>
          <a:p>
            <a:r>
              <a:rPr lang="en-US" sz="5400" dirty="0">
                <a:solidFill>
                  <a:schemeClr val="bg1"/>
                </a:solidFill>
              </a:rPr>
              <a:t>Knowledge</a:t>
            </a:r>
          </a:p>
          <a:p>
            <a:r>
              <a:rPr lang="en-US" sz="5400" dirty="0">
                <a:solidFill>
                  <a:schemeClr val="bg1"/>
                </a:solidFill>
              </a:rPr>
              <a:t>Self-control</a:t>
            </a:r>
          </a:p>
          <a:p>
            <a:r>
              <a:rPr lang="en-US" sz="5400" dirty="0">
                <a:solidFill>
                  <a:schemeClr val="bg1"/>
                </a:solidFill>
              </a:rPr>
              <a:t>Patience</a:t>
            </a:r>
          </a:p>
          <a:p>
            <a:r>
              <a:rPr lang="en-US" sz="5400" dirty="0">
                <a:solidFill>
                  <a:schemeClr val="bg1"/>
                </a:solidFill>
              </a:rPr>
              <a:t>Godliness</a:t>
            </a:r>
          </a:p>
          <a:p>
            <a:r>
              <a:rPr lang="en-US" sz="5400" dirty="0">
                <a:solidFill>
                  <a:schemeClr val="bg1"/>
                </a:solidFill>
              </a:rPr>
              <a:t>Brotherly Kindness</a:t>
            </a:r>
          </a:p>
          <a:p>
            <a:r>
              <a:rPr lang="en-US" sz="5400" dirty="0">
                <a:solidFill>
                  <a:schemeClr val="bg1"/>
                </a:solidFill>
              </a:rPr>
              <a:t>Love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F6301-3F62-8E3E-3324-34CA0BA6B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968" y="1753729"/>
            <a:ext cx="3419409" cy="3140986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041344-5EF2-4306-EF86-1769F710C780}"/>
              </a:ext>
            </a:extLst>
          </p:cNvPr>
          <p:cNvSpPr/>
          <p:nvPr/>
        </p:nvSpPr>
        <p:spPr>
          <a:xfrm>
            <a:off x="4872789" y="859356"/>
            <a:ext cx="3555766" cy="815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6D8433-956E-E8EC-5AA4-3B7E1A342126}"/>
              </a:ext>
            </a:extLst>
          </p:cNvPr>
          <p:cNvSpPr txBox="1"/>
          <p:nvPr/>
        </p:nvSpPr>
        <p:spPr>
          <a:xfrm>
            <a:off x="5245767" y="954506"/>
            <a:ext cx="32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God’s recipe</a:t>
            </a:r>
          </a:p>
        </p:txBody>
      </p:sp>
    </p:spTree>
    <p:extLst>
      <p:ext uri="{BB962C8B-B14F-4D97-AF65-F5344CB8AC3E}">
        <p14:creationId xmlns:p14="http://schemas.microsoft.com/office/powerpoint/2010/main" val="93066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409D3-7101-7748-AF07-5D046FBC3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E917DC-D86A-3311-0DC3-C5CC682CA4B2}"/>
              </a:ext>
            </a:extLst>
          </p:cNvPr>
          <p:cNvSpPr txBox="1"/>
          <p:nvPr/>
        </p:nvSpPr>
        <p:spPr>
          <a:xfrm>
            <a:off x="0" y="-8968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God’s Harmony – The Christan Graces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4F2F7-D412-CD31-A110-A74013EC60F6}"/>
              </a:ext>
            </a:extLst>
          </p:cNvPr>
          <p:cNvSpPr txBox="1"/>
          <p:nvPr/>
        </p:nvSpPr>
        <p:spPr>
          <a:xfrm>
            <a:off x="486844" y="780248"/>
            <a:ext cx="6705603" cy="6077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Virtue</a:t>
            </a:r>
          </a:p>
          <a:p>
            <a:r>
              <a:rPr lang="en-US" sz="5400" dirty="0">
                <a:solidFill>
                  <a:schemeClr val="bg1"/>
                </a:solidFill>
              </a:rPr>
              <a:t>Knowledge</a:t>
            </a:r>
          </a:p>
          <a:p>
            <a:r>
              <a:rPr lang="en-US" sz="5400" dirty="0">
                <a:solidFill>
                  <a:schemeClr val="bg1"/>
                </a:solidFill>
              </a:rPr>
              <a:t>Self-control</a:t>
            </a:r>
          </a:p>
          <a:p>
            <a:r>
              <a:rPr lang="en-US" sz="5400" dirty="0">
                <a:solidFill>
                  <a:schemeClr val="bg1"/>
                </a:solidFill>
              </a:rPr>
              <a:t>Patience</a:t>
            </a:r>
          </a:p>
          <a:p>
            <a:r>
              <a:rPr lang="en-US" sz="5400" dirty="0">
                <a:solidFill>
                  <a:schemeClr val="bg1"/>
                </a:solidFill>
              </a:rPr>
              <a:t>Godliness</a:t>
            </a:r>
          </a:p>
          <a:p>
            <a:r>
              <a:rPr lang="en-US" sz="5400" dirty="0">
                <a:solidFill>
                  <a:schemeClr val="bg1"/>
                </a:solidFill>
              </a:rPr>
              <a:t>Brotherly Kindness</a:t>
            </a:r>
          </a:p>
          <a:p>
            <a:r>
              <a:rPr lang="en-US" sz="5400" dirty="0">
                <a:solidFill>
                  <a:schemeClr val="bg1"/>
                </a:solidFill>
              </a:rPr>
              <a:t>Love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30EABD-FAE7-BBF9-D296-E44213F75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27" t="30518" r="65526" b="46165"/>
          <a:stretch>
            <a:fillRect/>
          </a:stretch>
        </p:blipFill>
        <p:spPr>
          <a:xfrm>
            <a:off x="4981072" y="891053"/>
            <a:ext cx="2913649" cy="40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66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36AD7-CDDA-2F2D-4B88-131018C0C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FD974-E3D8-0D90-D79D-106D6FB8CE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45" b="14445"/>
          <a:stretch>
            <a:fillRect/>
          </a:stretch>
        </p:blipFill>
        <p:spPr>
          <a:xfrm>
            <a:off x="4943667" y="1702621"/>
            <a:ext cx="4057650" cy="2783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Beyond Material Wealth: The Statler Brothers' &quot;Something You Can't Buy ...">
            <a:extLst>
              <a:ext uri="{FF2B5EF4-FFF2-40B4-BE49-F238E27FC236}">
                <a16:creationId xmlns:a16="http://schemas.microsoft.com/office/drawing/2014/main" id="{F20B420F-84C3-1015-42CB-BE763DB6BF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857" b="21407"/>
          <a:stretch>
            <a:fillRect/>
          </a:stretch>
        </p:blipFill>
        <p:spPr>
          <a:xfrm>
            <a:off x="146308" y="1702621"/>
            <a:ext cx="4509465" cy="2783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CAA41D-26C6-74E2-31E3-131D375C3033}"/>
              </a:ext>
            </a:extLst>
          </p:cNvPr>
          <p:cNvSpPr txBox="1"/>
          <p:nvPr/>
        </p:nvSpPr>
        <p:spPr>
          <a:xfrm>
            <a:off x="695325" y="333375"/>
            <a:ext cx="7743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   Harmony	      or   	 Chaos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9996BA-4A53-3BD6-4562-41F932BECF6B}"/>
              </a:ext>
            </a:extLst>
          </p:cNvPr>
          <p:cNvSpPr txBox="1"/>
          <p:nvPr/>
        </p:nvSpPr>
        <p:spPr>
          <a:xfrm>
            <a:off x="7534275" y="4149767"/>
            <a:ext cx="1571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sng" dirty="0"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laughlore.com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85E96-0B6C-062F-3B26-B840C48CAB8A}"/>
              </a:ext>
            </a:extLst>
          </p:cNvPr>
          <p:cNvSpPr txBox="1"/>
          <p:nvPr/>
        </p:nvSpPr>
        <p:spPr>
          <a:xfrm>
            <a:off x="0" y="5155379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How to we make our lives a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 “pleasing sound” to the Lord?</a:t>
            </a:r>
          </a:p>
        </p:txBody>
      </p:sp>
    </p:spTree>
    <p:extLst>
      <p:ext uri="{BB962C8B-B14F-4D97-AF65-F5344CB8AC3E}">
        <p14:creationId xmlns:p14="http://schemas.microsoft.com/office/powerpoint/2010/main" val="196236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6794" y="2133086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-22034" y="3152045"/>
            <a:ext cx="9166033" cy="2863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6475" y="3053616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7932"/>
            <a:ext cx="9143999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 to learn more about the Bible?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will be glad to study the Bible with you.</a:t>
            </a:r>
          </a:p>
        </p:txBody>
      </p:sp>
      <p:sp>
        <p:nvSpPr>
          <p:cNvPr id="2" name="Rectangle 1"/>
          <p:cNvSpPr/>
          <p:nvPr/>
        </p:nvSpPr>
        <p:spPr>
          <a:xfrm>
            <a:off x="1602724" y="2179207"/>
            <a:ext cx="5867370" cy="1847248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43602"/>
            <a:ext cx="9166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newlebanoncoc@gmail.com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159" y="2123994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0969" y="2981897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1216" y="3478861"/>
            <a:ext cx="326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Lebanon, OH</a:t>
            </a:r>
          </a:p>
        </p:txBody>
      </p:sp>
    </p:spTree>
    <p:extLst>
      <p:ext uri="{BB962C8B-B14F-4D97-AF65-F5344CB8AC3E}">
        <p14:creationId xmlns:p14="http://schemas.microsoft.com/office/powerpoint/2010/main" val="367838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206</TotalTime>
  <Words>270</Words>
  <Application>Microsoft Office PowerPoint</Application>
  <PresentationFormat>On-screen Show (4:3)</PresentationFormat>
  <Paragraphs>58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 Unicode MS</vt:lpstr>
      <vt:lpstr>Calibri</vt:lpstr>
      <vt:lpstr>Calibri Light</vt:lpstr>
      <vt:lpstr>inherit</vt:lpstr>
      <vt:lpstr>Ink Free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ecurb hastings</dc:creator>
  <cp:lastModifiedBy>ecurb hastings</cp:lastModifiedBy>
  <cp:revision>26</cp:revision>
  <dcterms:created xsi:type="dcterms:W3CDTF">2025-08-19T19:05:23Z</dcterms:created>
  <dcterms:modified xsi:type="dcterms:W3CDTF">2026-10-04T09:20:56Z</dcterms:modified>
</cp:coreProperties>
</file>