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708" r:id="rId3"/>
  </p:sldMasterIdLst>
  <p:notesMasterIdLst>
    <p:notesMasterId r:id="rId30"/>
  </p:notesMasterIdLst>
  <p:sldIdLst>
    <p:sldId id="265" r:id="rId4"/>
    <p:sldId id="282" r:id="rId5"/>
    <p:sldId id="491" r:id="rId6"/>
    <p:sldId id="556" r:id="rId7"/>
    <p:sldId id="261" r:id="rId8"/>
    <p:sldId id="262" r:id="rId9"/>
    <p:sldId id="263" r:id="rId10"/>
    <p:sldId id="264" r:id="rId11"/>
    <p:sldId id="554" r:id="rId12"/>
    <p:sldId id="266" r:id="rId13"/>
    <p:sldId id="267" r:id="rId14"/>
    <p:sldId id="557" r:id="rId15"/>
    <p:sldId id="269" r:id="rId16"/>
    <p:sldId id="270" r:id="rId17"/>
    <p:sldId id="271" r:id="rId18"/>
    <p:sldId id="272" r:id="rId19"/>
    <p:sldId id="273" r:id="rId20"/>
    <p:sldId id="274" r:id="rId21"/>
    <p:sldId id="275" r:id="rId22"/>
    <p:sldId id="550" r:id="rId23"/>
    <p:sldId id="555" r:id="rId24"/>
    <p:sldId id="277" r:id="rId25"/>
    <p:sldId id="278" r:id="rId26"/>
    <p:sldId id="279" r:id="rId27"/>
    <p:sldId id="280" r:id="rId28"/>
    <p:sldId id="276" r:id="rId2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K7iHjZpuJ6ObVCT2aEoD9Q==" hashData="0zg5oJRApHLxg11RH3zCCaknvYFMgduMsy1R96dFIXmGbNtfp/KGxlm732DHX6fdoSbSeP3zUsqdbo/La8GarA=="/>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60"/>
  </p:normalViewPr>
  <p:slideViewPr>
    <p:cSldViewPr snapToGrid="0">
      <p:cViewPr varScale="1">
        <p:scale>
          <a:sx n="119" d="100"/>
          <a:sy n="119" d="100"/>
        </p:scale>
        <p:origin x="1356" y="108"/>
      </p:cViewPr>
      <p:guideLst/>
    </p:cSldViewPr>
  </p:slideViewPr>
  <p:notesTextViewPr>
    <p:cViewPr>
      <p:scale>
        <a:sx n="1" d="1"/>
        <a:sy n="1" d="1"/>
      </p:scale>
      <p:origin x="0" y="0"/>
    </p:cViewPr>
  </p:notesTextViewPr>
  <p:sorterViewPr>
    <p:cViewPr varScale="1">
      <p:scale>
        <a:sx n="100" d="100"/>
        <a:sy n="100" d="100"/>
      </p:scale>
      <p:origin x="0" y="-147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notesMaster" Target="notesMasters/notesMaster1.xml"/><Relationship Id="rId8"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0801AF-3EEC-4B9D-9A0C-673CD1CCCEE0}" type="datetimeFigureOut">
              <a:rPr lang="en-US" smtClean="0"/>
              <a:t>9/26/2026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B20C0B-D68F-44CE-AE3B-0BD4C2A8F63E}" type="slidenum">
              <a:rPr lang="en-US" smtClean="0"/>
              <a:t>‹#›</a:t>
            </a:fld>
            <a:endParaRPr lang="en-US"/>
          </a:p>
        </p:txBody>
      </p:sp>
    </p:spTree>
    <p:extLst>
      <p:ext uri="{BB962C8B-B14F-4D97-AF65-F5344CB8AC3E}">
        <p14:creationId xmlns:p14="http://schemas.microsoft.com/office/powerpoint/2010/main" val="33490067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DDABED5-DFFD-47C9-8E1A-6EEE62D3C275}" type="datetimeFigureOut">
              <a:rPr lang="en-US" smtClean="0"/>
              <a:t>9/26/2026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13EE42-34CC-42C4-A54D-966296F9059B}" type="slidenum">
              <a:rPr lang="en-US" smtClean="0"/>
              <a:t>‹#›</a:t>
            </a:fld>
            <a:endParaRPr lang="en-US"/>
          </a:p>
        </p:txBody>
      </p:sp>
    </p:spTree>
    <p:extLst>
      <p:ext uri="{BB962C8B-B14F-4D97-AF65-F5344CB8AC3E}">
        <p14:creationId xmlns:p14="http://schemas.microsoft.com/office/powerpoint/2010/main" val="38202569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DDABED5-DFFD-47C9-8E1A-6EEE62D3C275}" type="datetimeFigureOut">
              <a:rPr lang="en-US" smtClean="0"/>
              <a:t>9/26/2026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13EE42-34CC-42C4-A54D-966296F9059B}" type="slidenum">
              <a:rPr lang="en-US" smtClean="0"/>
              <a:t>‹#›</a:t>
            </a:fld>
            <a:endParaRPr lang="en-US"/>
          </a:p>
        </p:txBody>
      </p:sp>
    </p:spTree>
    <p:extLst>
      <p:ext uri="{BB962C8B-B14F-4D97-AF65-F5344CB8AC3E}">
        <p14:creationId xmlns:p14="http://schemas.microsoft.com/office/powerpoint/2010/main" val="4034833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DABED5-DFFD-47C9-8E1A-6EEE62D3C275}" type="datetimeFigureOut">
              <a:rPr lang="en-US" smtClean="0"/>
              <a:t>9/26/2026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13EE42-34CC-42C4-A54D-966296F9059B}" type="slidenum">
              <a:rPr lang="en-US" smtClean="0"/>
              <a:t>‹#›</a:t>
            </a:fld>
            <a:endParaRPr lang="en-US"/>
          </a:p>
        </p:txBody>
      </p:sp>
    </p:spTree>
    <p:extLst>
      <p:ext uri="{BB962C8B-B14F-4D97-AF65-F5344CB8AC3E}">
        <p14:creationId xmlns:p14="http://schemas.microsoft.com/office/powerpoint/2010/main" val="7651071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DDABED5-DFFD-47C9-8E1A-6EEE62D3C275}" type="datetimeFigureOut">
              <a:rPr lang="en-US" smtClean="0"/>
              <a:t>9/26/2026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13EE42-34CC-42C4-A54D-966296F9059B}" type="slidenum">
              <a:rPr lang="en-US" smtClean="0"/>
              <a:t>‹#›</a:t>
            </a:fld>
            <a:endParaRPr lang="en-US"/>
          </a:p>
        </p:txBody>
      </p:sp>
    </p:spTree>
    <p:extLst>
      <p:ext uri="{BB962C8B-B14F-4D97-AF65-F5344CB8AC3E}">
        <p14:creationId xmlns:p14="http://schemas.microsoft.com/office/powerpoint/2010/main" val="21219124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DDABED5-DFFD-47C9-8E1A-6EEE62D3C275}" type="datetimeFigureOut">
              <a:rPr lang="en-US" smtClean="0"/>
              <a:t>9/26/2026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713EE42-34CC-42C4-A54D-966296F9059B}" type="slidenum">
              <a:rPr lang="en-US" smtClean="0"/>
              <a:t>‹#›</a:t>
            </a:fld>
            <a:endParaRPr lang="en-US"/>
          </a:p>
        </p:txBody>
      </p:sp>
    </p:spTree>
    <p:extLst>
      <p:ext uri="{BB962C8B-B14F-4D97-AF65-F5344CB8AC3E}">
        <p14:creationId xmlns:p14="http://schemas.microsoft.com/office/powerpoint/2010/main" val="11545365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DDABED5-DFFD-47C9-8E1A-6EEE62D3C275}" type="datetimeFigureOut">
              <a:rPr lang="en-US" smtClean="0"/>
              <a:t>9/26/2026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713EE42-34CC-42C4-A54D-966296F9059B}" type="slidenum">
              <a:rPr lang="en-US" smtClean="0"/>
              <a:t>‹#›</a:t>
            </a:fld>
            <a:endParaRPr lang="en-US"/>
          </a:p>
        </p:txBody>
      </p:sp>
    </p:spTree>
    <p:extLst>
      <p:ext uri="{BB962C8B-B14F-4D97-AF65-F5344CB8AC3E}">
        <p14:creationId xmlns:p14="http://schemas.microsoft.com/office/powerpoint/2010/main" val="35881769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DABED5-DFFD-47C9-8E1A-6EEE62D3C275}" type="datetimeFigureOut">
              <a:rPr lang="en-US" smtClean="0"/>
              <a:t>9/26/2026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713EE42-34CC-42C4-A54D-966296F9059B}" type="slidenum">
              <a:rPr lang="en-US" smtClean="0"/>
              <a:t>‹#›</a:t>
            </a:fld>
            <a:endParaRPr lang="en-US"/>
          </a:p>
        </p:txBody>
      </p:sp>
    </p:spTree>
    <p:extLst>
      <p:ext uri="{BB962C8B-B14F-4D97-AF65-F5344CB8AC3E}">
        <p14:creationId xmlns:p14="http://schemas.microsoft.com/office/powerpoint/2010/main" val="4243657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DABED5-DFFD-47C9-8E1A-6EEE62D3C275}" type="datetimeFigureOut">
              <a:rPr lang="en-US" smtClean="0"/>
              <a:t>9/26/2026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13EE42-34CC-42C4-A54D-966296F9059B}" type="slidenum">
              <a:rPr lang="en-US" smtClean="0"/>
              <a:t>‹#›</a:t>
            </a:fld>
            <a:endParaRPr lang="en-US"/>
          </a:p>
        </p:txBody>
      </p:sp>
    </p:spTree>
    <p:extLst>
      <p:ext uri="{BB962C8B-B14F-4D97-AF65-F5344CB8AC3E}">
        <p14:creationId xmlns:p14="http://schemas.microsoft.com/office/powerpoint/2010/main" val="37799667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DABED5-DFFD-47C9-8E1A-6EEE62D3C275}" type="datetimeFigureOut">
              <a:rPr lang="en-US" smtClean="0"/>
              <a:t>9/26/2026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13EE42-34CC-42C4-A54D-966296F9059B}" type="slidenum">
              <a:rPr lang="en-US" smtClean="0"/>
              <a:t>‹#›</a:t>
            </a:fld>
            <a:endParaRPr lang="en-US"/>
          </a:p>
        </p:txBody>
      </p:sp>
    </p:spTree>
    <p:extLst>
      <p:ext uri="{BB962C8B-B14F-4D97-AF65-F5344CB8AC3E}">
        <p14:creationId xmlns:p14="http://schemas.microsoft.com/office/powerpoint/2010/main" val="19611451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DDABED5-DFFD-47C9-8E1A-6EEE62D3C275}" type="datetimeFigureOut">
              <a:rPr lang="en-US" smtClean="0"/>
              <a:t>9/26/2026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13EE42-34CC-42C4-A54D-966296F9059B}" type="slidenum">
              <a:rPr lang="en-US" smtClean="0"/>
              <a:t>‹#›</a:t>
            </a:fld>
            <a:endParaRPr lang="en-US"/>
          </a:p>
        </p:txBody>
      </p:sp>
    </p:spTree>
    <p:extLst>
      <p:ext uri="{BB962C8B-B14F-4D97-AF65-F5344CB8AC3E}">
        <p14:creationId xmlns:p14="http://schemas.microsoft.com/office/powerpoint/2010/main" val="37592517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DDABED5-DFFD-47C9-8E1A-6EEE62D3C275}" type="datetimeFigureOut">
              <a:rPr lang="en-US" smtClean="0"/>
              <a:t>9/26/2026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13EE42-34CC-42C4-A54D-966296F9059B}" type="slidenum">
              <a:rPr lang="en-US" smtClean="0"/>
              <a:t>‹#›</a:t>
            </a:fld>
            <a:endParaRPr lang="en-US"/>
          </a:p>
        </p:txBody>
      </p:sp>
    </p:spTree>
    <p:extLst>
      <p:ext uri="{BB962C8B-B14F-4D97-AF65-F5344CB8AC3E}">
        <p14:creationId xmlns:p14="http://schemas.microsoft.com/office/powerpoint/2010/main" val="9037768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6261408-B059-4BE3-9B18-E2EA024F5496}" type="datetimeFigureOut">
              <a:rPr lang="en-US" smtClean="0"/>
              <a:t>9/26/2026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7928969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261408-B059-4BE3-9B18-E2EA024F5496}" type="datetimeFigureOut">
              <a:rPr lang="en-US" smtClean="0"/>
              <a:t>9/26/2026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8344424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6261408-B059-4BE3-9B18-E2EA024F5496}" type="datetimeFigureOut">
              <a:rPr lang="en-US" smtClean="0"/>
              <a:t>9/26/2026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15975315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6261408-B059-4BE3-9B18-E2EA024F5496}" type="datetimeFigureOut">
              <a:rPr lang="en-US" smtClean="0"/>
              <a:t>9/26/2026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24265470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6261408-B059-4BE3-9B18-E2EA024F5496}" type="datetimeFigureOut">
              <a:rPr lang="en-US" smtClean="0"/>
              <a:t>9/26/2026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15856048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6261408-B059-4BE3-9B18-E2EA024F5496}" type="datetimeFigureOut">
              <a:rPr lang="en-US" smtClean="0"/>
              <a:t>9/26/2026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9207058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261408-B059-4BE3-9B18-E2EA024F5496}" type="datetimeFigureOut">
              <a:rPr lang="en-US" smtClean="0"/>
              <a:t>9/26/2026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34537411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6261408-B059-4BE3-9B18-E2EA024F5496}" type="datetimeFigureOut">
              <a:rPr lang="en-US" smtClean="0"/>
              <a:t>9/26/2026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7396567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6261408-B059-4BE3-9B18-E2EA024F5496}" type="datetimeFigureOut">
              <a:rPr lang="en-US" smtClean="0"/>
              <a:t>9/26/2026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29729945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261408-B059-4BE3-9B18-E2EA024F5496}" type="datetimeFigureOut">
              <a:rPr lang="en-US" smtClean="0"/>
              <a:t>9/26/2026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17430184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261408-B059-4BE3-9B18-E2EA024F5496}" type="datetimeFigureOut">
              <a:rPr lang="en-US" smtClean="0"/>
              <a:t>9/26/2026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112726084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BC3792-2440-40FD-9B76-92D5F06CAC8C}" type="datetimeFigureOut">
              <a:rPr lang="en-US" smtClean="0"/>
              <a:t>9/26/2026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C1DB039-D147-4386-BC2D-5E6DB0D999C4}" type="slidenum">
              <a:rPr lang="en-US" smtClean="0"/>
              <a:t>‹#›</a:t>
            </a:fld>
            <a:endParaRPr lang="en-US" dirty="0"/>
          </a:p>
        </p:txBody>
      </p:sp>
    </p:spTree>
    <p:extLst>
      <p:ext uri="{BB962C8B-B14F-4D97-AF65-F5344CB8AC3E}">
        <p14:creationId xmlns:p14="http://schemas.microsoft.com/office/powerpoint/2010/main" val="7676418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BC3792-2440-40FD-9B76-92D5F06CAC8C}" type="datetimeFigureOut">
              <a:rPr lang="en-US" smtClean="0"/>
              <a:t>9/26/2026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C1DB039-D147-4386-BC2D-5E6DB0D999C4}" type="slidenum">
              <a:rPr lang="en-US" smtClean="0"/>
              <a:t>‹#›</a:t>
            </a:fld>
            <a:endParaRPr lang="en-US" dirty="0"/>
          </a:p>
        </p:txBody>
      </p:sp>
    </p:spTree>
    <p:extLst>
      <p:ext uri="{BB962C8B-B14F-4D97-AF65-F5344CB8AC3E}">
        <p14:creationId xmlns:p14="http://schemas.microsoft.com/office/powerpoint/2010/main" val="29170566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BC3792-2440-40FD-9B76-92D5F06CAC8C}" type="datetimeFigureOut">
              <a:rPr lang="en-US" smtClean="0"/>
              <a:t>9/26/2026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C1DB039-D147-4386-BC2D-5E6DB0D999C4}" type="slidenum">
              <a:rPr lang="en-US" smtClean="0"/>
              <a:t>‹#›</a:t>
            </a:fld>
            <a:endParaRPr lang="en-US" dirty="0"/>
          </a:p>
        </p:txBody>
      </p:sp>
    </p:spTree>
    <p:extLst>
      <p:ext uri="{BB962C8B-B14F-4D97-AF65-F5344CB8AC3E}">
        <p14:creationId xmlns:p14="http://schemas.microsoft.com/office/powerpoint/2010/main" val="412329145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BC3792-2440-40FD-9B76-92D5F06CAC8C}" type="datetimeFigureOut">
              <a:rPr lang="en-US" smtClean="0"/>
              <a:t>9/26/2026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C1DB039-D147-4386-BC2D-5E6DB0D999C4}" type="slidenum">
              <a:rPr lang="en-US" smtClean="0"/>
              <a:t>‹#›</a:t>
            </a:fld>
            <a:endParaRPr lang="en-US" dirty="0"/>
          </a:p>
        </p:txBody>
      </p:sp>
    </p:spTree>
    <p:extLst>
      <p:ext uri="{BB962C8B-B14F-4D97-AF65-F5344CB8AC3E}">
        <p14:creationId xmlns:p14="http://schemas.microsoft.com/office/powerpoint/2010/main" val="31525378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BC3792-2440-40FD-9B76-92D5F06CAC8C}" type="datetimeFigureOut">
              <a:rPr lang="en-US" smtClean="0"/>
              <a:t>9/26/2026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C1DB039-D147-4386-BC2D-5E6DB0D999C4}" type="slidenum">
              <a:rPr lang="en-US" smtClean="0"/>
              <a:t>‹#›</a:t>
            </a:fld>
            <a:endParaRPr lang="en-US" dirty="0"/>
          </a:p>
        </p:txBody>
      </p:sp>
    </p:spTree>
    <p:extLst>
      <p:ext uri="{BB962C8B-B14F-4D97-AF65-F5344CB8AC3E}">
        <p14:creationId xmlns:p14="http://schemas.microsoft.com/office/powerpoint/2010/main" val="76556776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BC3792-2440-40FD-9B76-92D5F06CAC8C}" type="datetimeFigureOut">
              <a:rPr lang="en-US" smtClean="0"/>
              <a:t>9/26/2026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C1DB039-D147-4386-BC2D-5E6DB0D999C4}" type="slidenum">
              <a:rPr lang="en-US" smtClean="0"/>
              <a:t>‹#›</a:t>
            </a:fld>
            <a:endParaRPr lang="en-US" dirty="0"/>
          </a:p>
        </p:txBody>
      </p:sp>
    </p:spTree>
    <p:extLst>
      <p:ext uri="{BB962C8B-B14F-4D97-AF65-F5344CB8AC3E}">
        <p14:creationId xmlns:p14="http://schemas.microsoft.com/office/powerpoint/2010/main" val="41479315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BC3792-2440-40FD-9B76-92D5F06CAC8C}" type="datetimeFigureOut">
              <a:rPr lang="en-US" smtClean="0"/>
              <a:t>9/26/2026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C1DB039-D147-4386-BC2D-5E6DB0D999C4}" type="slidenum">
              <a:rPr lang="en-US" smtClean="0"/>
              <a:t>‹#›</a:t>
            </a:fld>
            <a:endParaRPr lang="en-US" dirty="0"/>
          </a:p>
        </p:txBody>
      </p:sp>
    </p:spTree>
    <p:extLst>
      <p:ext uri="{BB962C8B-B14F-4D97-AF65-F5344CB8AC3E}">
        <p14:creationId xmlns:p14="http://schemas.microsoft.com/office/powerpoint/2010/main" val="44611036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4BC3792-2440-40FD-9B76-92D5F06CAC8C}" type="datetimeFigureOut">
              <a:rPr lang="en-US" smtClean="0"/>
              <a:t>9/26/2026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C1DB039-D147-4386-BC2D-5E6DB0D999C4}" type="slidenum">
              <a:rPr lang="en-US" smtClean="0"/>
              <a:t>‹#›</a:t>
            </a:fld>
            <a:endParaRPr lang="en-US" dirty="0"/>
          </a:p>
        </p:txBody>
      </p:sp>
    </p:spTree>
    <p:extLst>
      <p:ext uri="{BB962C8B-B14F-4D97-AF65-F5344CB8AC3E}">
        <p14:creationId xmlns:p14="http://schemas.microsoft.com/office/powerpoint/2010/main" val="3561886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4BC3792-2440-40FD-9B76-92D5F06CAC8C}" type="datetimeFigureOut">
              <a:rPr lang="en-US" smtClean="0"/>
              <a:t>9/26/2026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C1DB039-D147-4386-BC2D-5E6DB0D999C4}" type="slidenum">
              <a:rPr lang="en-US" smtClean="0"/>
              <a:t>‹#›</a:t>
            </a:fld>
            <a:endParaRPr lang="en-US" dirty="0"/>
          </a:p>
        </p:txBody>
      </p:sp>
    </p:spTree>
    <p:extLst>
      <p:ext uri="{BB962C8B-B14F-4D97-AF65-F5344CB8AC3E}">
        <p14:creationId xmlns:p14="http://schemas.microsoft.com/office/powerpoint/2010/main" val="215267224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BC3792-2440-40FD-9B76-92D5F06CAC8C}" type="datetimeFigureOut">
              <a:rPr lang="en-US" smtClean="0"/>
              <a:t>9/26/2026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C1DB039-D147-4386-BC2D-5E6DB0D999C4}" type="slidenum">
              <a:rPr lang="en-US" smtClean="0"/>
              <a:t>‹#›</a:t>
            </a:fld>
            <a:endParaRPr lang="en-US" dirty="0"/>
          </a:p>
        </p:txBody>
      </p:sp>
    </p:spTree>
    <p:extLst>
      <p:ext uri="{BB962C8B-B14F-4D97-AF65-F5344CB8AC3E}">
        <p14:creationId xmlns:p14="http://schemas.microsoft.com/office/powerpoint/2010/main" val="11980606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BC3792-2440-40FD-9B76-92D5F06CAC8C}" type="datetimeFigureOut">
              <a:rPr lang="en-US" smtClean="0"/>
              <a:t>9/26/2026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C1DB039-D147-4386-BC2D-5E6DB0D999C4}" type="slidenum">
              <a:rPr lang="en-US" smtClean="0"/>
              <a:t>‹#›</a:t>
            </a:fld>
            <a:endParaRPr lang="en-US" dirty="0"/>
          </a:p>
        </p:txBody>
      </p:sp>
    </p:spTree>
    <p:extLst>
      <p:ext uri="{BB962C8B-B14F-4D97-AF65-F5344CB8AC3E}">
        <p14:creationId xmlns:p14="http://schemas.microsoft.com/office/powerpoint/2010/main" val="13875373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DABED5-DFFD-47C9-8E1A-6EEE62D3C275}" type="datetimeFigureOut">
              <a:rPr lang="en-US" smtClean="0"/>
              <a:t>9/26/2026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13EE42-34CC-42C4-A54D-966296F9059B}" type="slidenum">
              <a:rPr lang="en-US" smtClean="0"/>
              <a:t>‹#›</a:t>
            </a:fld>
            <a:endParaRPr lang="en-US"/>
          </a:p>
        </p:txBody>
      </p:sp>
    </p:spTree>
    <p:extLst>
      <p:ext uri="{BB962C8B-B14F-4D97-AF65-F5344CB8AC3E}">
        <p14:creationId xmlns:p14="http://schemas.microsoft.com/office/powerpoint/2010/main" val="42033343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261408-B059-4BE3-9B18-E2EA024F5496}" type="datetimeFigureOut">
              <a:rPr lang="en-US" smtClean="0"/>
              <a:t>9/26/2026</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55853B-0D88-4491-8C47-0F7D0AB63E77}" type="slidenum">
              <a:rPr lang="en-US" smtClean="0"/>
              <a:t>‹#›</a:t>
            </a:fld>
            <a:endParaRPr lang="en-US" dirty="0"/>
          </a:p>
        </p:txBody>
      </p:sp>
    </p:spTree>
    <p:extLst>
      <p:ext uri="{BB962C8B-B14F-4D97-AF65-F5344CB8AC3E}">
        <p14:creationId xmlns:p14="http://schemas.microsoft.com/office/powerpoint/2010/main" val="180559213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BC3792-2440-40FD-9B76-92D5F06CAC8C}" type="datetimeFigureOut">
              <a:rPr lang="en-US" smtClean="0"/>
              <a:t>9/26/2026</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1DB039-D147-4386-BC2D-5E6DB0D999C4}" type="slidenum">
              <a:rPr lang="en-US" smtClean="0"/>
              <a:t>‹#›</a:t>
            </a:fld>
            <a:endParaRPr lang="en-US" dirty="0"/>
          </a:p>
        </p:txBody>
      </p:sp>
    </p:spTree>
    <p:extLst>
      <p:ext uri="{BB962C8B-B14F-4D97-AF65-F5344CB8AC3E}">
        <p14:creationId xmlns:p14="http://schemas.microsoft.com/office/powerpoint/2010/main" val="1726644913"/>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l="23112" t="21263" r="23729" b="49217"/>
          <a:stretch/>
        </p:blipFill>
        <p:spPr>
          <a:xfrm>
            <a:off x="0" y="3994733"/>
            <a:ext cx="9166033" cy="2863273"/>
          </a:xfrm>
          <a:prstGeom prst="rect">
            <a:avLst/>
          </a:prstGeom>
        </p:spPr>
      </p:pic>
      <p:sp>
        <p:nvSpPr>
          <p:cNvPr id="7" name="Rectangle 6"/>
          <p:cNvSpPr/>
          <p:nvPr/>
        </p:nvSpPr>
        <p:spPr>
          <a:xfrm>
            <a:off x="887505" y="1030940"/>
            <a:ext cx="7512423" cy="601505"/>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extBox 8"/>
          <p:cNvSpPr txBox="1"/>
          <p:nvPr/>
        </p:nvSpPr>
        <p:spPr>
          <a:xfrm>
            <a:off x="582706" y="1021974"/>
            <a:ext cx="7745505"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New Lebanon  </a:t>
            </a:r>
            <a:r>
              <a:rPr kumimoji="0" lang="en-US" sz="3600" b="0" i="1" u="none" strike="noStrike" kern="1200" cap="none" spc="0" normalizeH="0" baseline="0" noProof="0" dirty="0">
                <a:ln>
                  <a:noFill/>
                </a:ln>
                <a:solidFill>
                  <a:prstClr val="black"/>
                </a:solidFill>
                <a:effectLst/>
                <a:uLnTx/>
                <a:uFillTx/>
                <a:latin typeface="Arial Unicode MS" panose="020B0604020202020204" pitchFamily="34" charset="-128"/>
                <a:ea typeface="Arial Unicode MS" panose="020B0604020202020204" pitchFamily="34" charset="-128"/>
                <a:cs typeface="Arial Unicode MS" panose="020B0604020202020204" pitchFamily="34" charset="-128"/>
              </a:rPr>
              <a:t>Church of Christ</a:t>
            </a:r>
          </a:p>
        </p:txBody>
      </p:sp>
      <p:sp>
        <p:nvSpPr>
          <p:cNvPr id="3" name="TextBox 2"/>
          <p:cNvSpPr txBox="1"/>
          <p:nvPr/>
        </p:nvSpPr>
        <p:spPr>
          <a:xfrm>
            <a:off x="89647" y="54762"/>
            <a:ext cx="8857129" cy="110799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srgbClr val="FF0000"/>
                </a:solidFill>
                <a:effectLst/>
                <a:uLnTx/>
                <a:uFillTx/>
                <a:latin typeface="Ink Free" panose="03080402000500000000" pitchFamily="66" charset="0"/>
                <a:ea typeface="+mn-ea"/>
                <a:cs typeface="+mn-cs"/>
              </a:rPr>
              <a:t>Welcome to our services</a:t>
            </a:r>
          </a:p>
        </p:txBody>
      </p:sp>
      <p:sp>
        <p:nvSpPr>
          <p:cNvPr id="10" name="TextBox 9"/>
          <p:cNvSpPr txBox="1"/>
          <p:nvPr/>
        </p:nvSpPr>
        <p:spPr>
          <a:xfrm>
            <a:off x="1" y="5648735"/>
            <a:ext cx="9144000" cy="110799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srgbClr val="002060"/>
                </a:solidFill>
                <a:effectLst/>
                <a:uLnTx/>
                <a:uFillTx/>
                <a:latin typeface="Ink Free" panose="03080402000500000000" pitchFamily="66" charset="0"/>
                <a:ea typeface="+mn-ea"/>
                <a:cs typeface="+mn-cs"/>
              </a:rPr>
              <a:t>Please Come Back Again</a:t>
            </a:r>
          </a:p>
        </p:txBody>
      </p:sp>
      <p:sp>
        <p:nvSpPr>
          <p:cNvPr id="4" name="TextBox 3"/>
          <p:cNvSpPr txBox="1"/>
          <p:nvPr/>
        </p:nvSpPr>
        <p:spPr>
          <a:xfrm>
            <a:off x="0" y="1891555"/>
            <a:ext cx="9144000"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We are Simply Christians.</a:t>
            </a:r>
          </a:p>
        </p:txBody>
      </p:sp>
      <p:sp>
        <p:nvSpPr>
          <p:cNvPr id="5" name="TextBox 4"/>
          <p:cNvSpPr txBox="1"/>
          <p:nvPr/>
        </p:nvSpPr>
        <p:spPr>
          <a:xfrm>
            <a:off x="0" y="2348652"/>
            <a:ext cx="9166033"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Our Emphasis is </a:t>
            </a: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Spiritual, Not Material or Social</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1" name="TextBox 10"/>
          <p:cNvSpPr txBox="1"/>
          <p:nvPr/>
        </p:nvSpPr>
        <p:spPr>
          <a:xfrm>
            <a:off x="0" y="2820287"/>
            <a:ext cx="9081247" cy="120032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We are striving to be The Same Church as Described in The New Testament.</a:t>
            </a:r>
          </a:p>
        </p:txBody>
      </p:sp>
    </p:spTree>
    <p:extLst>
      <p:ext uri="{BB962C8B-B14F-4D97-AF65-F5344CB8AC3E}">
        <p14:creationId xmlns:p14="http://schemas.microsoft.com/office/powerpoint/2010/main" val="18627963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475874" y="898397"/>
            <a:ext cx="5976912" cy="3978403"/>
          </a:xfrm>
          <a:prstGeom prst="rect">
            <a:avLst/>
          </a:prstGeom>
          <a:ln w="190500" cap="sq">
            <a:solidFill>
              <a:schemeClr val="accent1">
                <a:lumMod val="20000"/>
                <a:lumOff val="80000"/>
              </a:schemeClr>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8" name="TextBox 7"/>
          <p:cNvSpPr txBox="1"/>
          <p:nvPr/>
        </p:nvSpPr>
        <p:spPr>
          <a:xfrm>
            <a:off x="0" y="6221506"/>
            <a:ext cx="9144000"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721A1B08-0BF7-D9FA-2A73-8FC29D1D40BF}"/>
              </a:ext>
            </a:extLst>
          </p:cNvPr>
          <p:cNvSpPr txBox="1"/>
          <p:nvPr/>
        </p:nvSpPr>
        <p:spPr>
          <a:xfrm>
            <a:off x="0" y="-8968"/>
            <a:ext cx="9144000" cy="584775"/>
          </a:xfrm>
          <a:prstGeom prst="rect">
            <a:avLst/>
          </a:prstGeom>
          <a:solidFill>
            <a:sysClr val="windowText" lastClr="000000"/>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prstClr val="white"/>
                </a:solidFill>
                <a:effectLst/>
                <a:uLnTx/>
                <a:uFillTx/>
              </a:rPr>
              <a:t>The Mighty God Whose Name Is Lord Of Hosts</a:t>
            </a:r>
          </a:p>
        </p:txBody>
      </p:sp>
      <p:sp>
        <p:nvSpPr>
          <p:cNvPr id="3" name="TextBox 2">
            <a:extLst>
              <a:ext uri="{FF2B5EF4-FFF2-40B4-BE49-F238E27FC236}">
                <a16:creationId xmlns:a16="http://schemas.microsoft.com/office/drawing/2014/main" id="{AB7955D2-230C-F7D3-3B45-0C1FEFFA1BE3}"/>
              </a:ext>
            </a:extLst>
          </p:cNvPr>
          <p:cNvSpPr txBox="1"/>
          <p:nvPr/>
        </p:nvSpPr>
        <p:spPr>
          <a:xfrm>
            <a:off x="565483" y="5041990"/>
            <a:ext cx="8173451" cy="1569660"/>
          </a:xfrm>
          <a:prstGeom prst="rect">
            <a:avLst/>
          </a:prstGeom>
          <a:noFill/>
        </p:spPr>
        <p:txBody>
          <a:bodyPr wrap="square" rtlCol="0">
            <a:spAutoFit/>
          </a:bodyPr>
          <a:lstStyle/>
          <a:p>
            <a:pPr lvl="0">
              <a:defRPr/>
            </a:pPr>
            <a:r>
              <a:rPr kumimoji="0" lang="en-US" sz="2400" b="0" i="0" u="none" strike="noStrike" kern="1200" cap="none" spc="0" normalizeH="0" baseline="0" noProof="0" dirty="0">
                <a:ln>
                  <a:noFill/>
                </a:ln>
                <a:solidFill>
                  <a:schemeClr val="bg1"/>
                </a:solidFill>
                <a:effectLst/>
                <a:uLnTx/>
                <a:uFillTx/>
                <a:latin typeface="Calibri" panose="020F0502020204030204"/>
                <a:ea typeface="+mn-ea"/>
                <a:cs typeface="+mn-cs"/>
              </a:rPr>
              <a:t>'You show lovingkindness to thousands, and repay the iniquity of the fathers into the bosom of their children after them-           </a:t>
            </a:r>
            <a:r>
              <a:rPr kumimoji="0" lang="en-US" sz="2400" b="1" i="0" u="none" strike="noStrike" kern="1200" cap="none" spc="0" normalizeH="0" baseline="0" noProof="0" dirty="0">
                <a:ln>
                  <a:noFill/>
                </a:ln>
                <a:solidFill>
                  <a:schemeClr val="bg1"/>
                </a:solidFill>
                <a:effectLst/>
                <a:uLnTx/>
                <a:uFillTx/>
                <a:latin typeface="Calibri" panose="020F0502020204030204"/>
                <a:ea typeface="+mn-ea"/>
                <a:cs typeface="+mn-cs"/>
              </a:rPr>
              <a:t>the Great, the Mighty God, whose name is the LORD of </a:t>
            </a:r>
            <a:r>
              <a:rPr lang="en-US" sz="2400" b="1" dirty="0">
                <a:solidFill>
                  <a:schemeClr val="bg1"/>
                </a:solidFill>
              </a:rPr>
              <a:t>hosts.’ </a:t>
            </a:r>
            <a:r>
              <a:rPr lang="en-US" sz="2400" dirty="0">
                <a:solidFill>
                  <a:schemeClr val="bg1"/>
                </a:solidFill>
              </a:rPr>
              <a:t>Jeremiah 32:18 </a:t>
            </a:r>
            <a:endParaRPr kumimoji="0" lang="en-US" sz="2400" b="0"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548605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E91848-AEE0-7790-2308-C015113C534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8431E36-EF92-7677-554A-21E79C37075C}"/>
              </a:ext>
            </a:extLst>
          </p:cNvPr>
          <p:cNvSpPr txBox="1"/>
          <p:nvPr/>
        </p:nvSpPr>
        <p:spPr>
          <a:xfrm>
            <a:off x="2286000" y="6498523"/>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panose="020F0502020204030204"/>
                <a:ea typeface="+mn-ea"/>
                <a:cs typeface="+mn-cs"/>
              </a:rPr>
              <a:t>newlebanoncoc.com</a:t>
            </a:r>
          </a:p>
        </p:txBody>
      </p:sp>
      <p:sp>
        <p:nvSpPr>
          <p:cNvPr id="3" name="TextBox 2">
            <a:extLst>
              <a:ext uri="{FF2B5EF4-FFF2-40B4-BE49-F238E27FC236}">
                <a16:creationId xmlns:a16="http://schemas.microsoft.com/office/drawing/2014/main" id="{E2987B13-E495-7227-4754-261BBB58C7EE}"/>
              </a:ext>
            </a:extLst>
          </p:cNvPr>
          <p:cNvSpPr txBox="1"/>
          <p:nvPr/>
        </p:nvSpPr>
        <p:spPr>
          <a:xfrm>
            <a:off x="0" y="-8968"/>
            <a:ext cx="9144000" cy="584775"/>
          </a:xfrm>
          <a:prstGeom prst="rect">
            <a:avLst/>
          </a:prstGeom>
          <a:solidFill>
            <a:schemeClr val="tx1"/>
          </a:solidFill>
        </p:spPr>
        <p:txBody>
          <a:bodyPr wrap="square" rtlCol="0">
            <a:spAutoFit/>
          </a:bodyPr>
          <a:lstStyle/>
          <a:p>
            <a:pPr algn="ctr"/>
            <a:r>
              <a:rPr lang="en-US" sz="3200" dirty="0">
                <a:solidFill>
                  <a:schemeClr val="bg1"/>
                </a:solidFill>
              </a:rPr>
              <a:t>The Mighty God Whose Name Is Lord Of Hosts</a:t>
            </a:r>
          </a:p>
        </p:txBody>
      </p:sp>
      <p:sp>
        <p:nvSpPr>
          <p:cNvPr id="5" name="TextBox 4">
            <a:extLst>
              <a:ext uri="{FF2B5EF4-FFF2-40B4-BE49-F238E27FC236}">
                <a16:creationId xmlns:a16="http://schemas.microsoft.com/office/drawing/2014/main" id="{E1725C88-72C1-DD02-BB00-AAEBD4873E54}"/>
              </a:ext>
            </a:extLst>
          </p:cNvPr>
          <p:cNvSpPr txBox="1"/>
          <p:nvPr/>
        </p:nvSpPr>
        <p:spPr>
          <a:xfrm>
            <a:off x="681789" y="1267327"/>
            <a:ext cx="7435516" cy="3416320"/>
          </a:xfrm>
          <a:prstGeom prst="rect">
            <a:avLst/>
          </a:prstGeom>
          <a:noFill/>
        </p:spPr>
        <p:txBody>
          <a:bodyPr wrap="square">
            <a:spAutoFit/>
          </a:bodyPr>
          <a:lstStyle/>
          <a:p>
            <a:r>
              <a:rPr lang="en-US" sz="3600" dirty="0"/>
              <a:t>Jeremiah 32:18 'You show lovingkindness to thousands, and repay the iniquity of the fathers into the bosom of their children after them-the Great, the Mighty God, whose name is the LORD of hosts.</a:t>
            </a:r>
          </a:p>
        </p:txBody>
      </p:sp>
    </p:spTree>
    <p:extLst>
      <p:ext uri="{BB962C8B-B14F-4D97-AF65-F5344CB8AC3E}">
        <p14:creationId xmlns:p14="http://schemas.microsoft.com/office/powerpoint/2010/main" val="14822495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71E28309-8D8B-E356-AA99-F8FDF8FADDC2}"/>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BCDF1490-1A85-16A4-E735-60E11D73F8F0}"/>
              </a:ext>
            </a:extLst>
          </p:cNvPr>
          <p:cNvPicPr>
            <a:picLocks noChangeAspect="1"/>
          </p:cNvPicPr>
          <p:nvPr/>
        </p:nvPicPr>
        <p:blipFill>
          <a:blip r:embed="rId2"/>
          <a:stretch>
            <a:fillRect/>
          </a:stretch>
        </p:blipFill>
        <p:spPr>
          <a:xfrm>
            <a:off x="-397" y="753038"/>
            <a:ext cx="9144793" cy="6087035"/>
          </a:xfrm>
          <a:prstGeom prst="rect">
            <a:avLst/>
          </a:prstGeom>
        </p:spPr>
      </p:pic>
      <p:sp>
        <p:nvSpPr>
          <p:cNvPr id="8" name="TextBox 7">
            <a:extLst>
              <a:ext uri="{FF2B5EF4-FFF2-40B4-BE49-F238E27FC236}">
                <a16:creationId xmlns:a16="http://schemas.microsoft.com/office/drawing/2014/main" id="{F7F103C5-003B-987E-65B5-918A61649083}"/>
              </a:ext>
            </a:extLst>
          </p:cNvPr>
          <p:cNvSpPr txBox="1"/>
          <p:nvPr/>
        </p:nvSpPr>
        <p:spPr>
          <a:xfrm>
            <a:off x="0" y="6221506"/>
            <a:ext cx="9144000"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15A8568F-CDF0-4A1B-6C92-0E71D3874411}"/>
              </a:ext>
            </a:extLst>
          </p:cNvPr>
          <p:cNvSpPr txBox="1"/>
          <p:nvPr/>
        </p:nvSpPr>
        <p:spPr>
          <a:xfrm>
            <a:off x="0" y="-8968"/>
            <a:ext cx="9144000" cy="584775"/>
          </a:xfrm>
          <a:prstGeom prst="rect">
            <a:avLst/>
          </a:prstGeom>
          <a:solidFill>
            <a:sysClr val="windowText" lastClr="000000"/>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prstClr val="white"/>
                </a:solidFill>
                <a:effectLst/>
                <a:uLnTx/>
                <a:uFillTx/>
              </a:rPr>
              <a:t>The Mighty God Whose Name Is Lord Of Hosts</a:t>
            </a:r>
          </a:p>
        </p:txBody>
      </p:sp>
      <p:sp>
        <p:nvSpPr>
          <p:cNvPr id="4" name="Rectangle 3">
            <a:extLst>
              <a:ext uri="{FF2B5EF4-FFF2-40B4-BE49-F238E27FC236}">
                <a16:creationId xmlns:a16="http://schemas.microsoft.com/office/drawing/2014/main" id="{A2D3F3EF-2A6A-61EC-5CA8-12C32303A707}"/>
              </a:ext>
            </a:extLst>
          </p:cNvPr>
          <p:cNvSpPr/>
          <p:nvPr/>
        </p:nvSpPr>
        <p:spPr>
          <a:xfrm>
            <a:off x="995084" y="1550895"/>
            <a:ext cx="3774140" cy="2640723"/>
          </a:xfrm>
          <a:prstGeom prst="rect">
            <a:avLst/>
          </a:prstGeom>
        </p:spPr>
        <p:txBody>
          <a:bodyPr wrap="square">
            <a:spAutoFit/>
          </a:bodyPr>
          <a:lstStyle/>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I.</a:t>
            </a:r>
            <a:r>
              <a:rPr kumimoji="0" lang="en-US" sz="48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Times New Roman" panose="02020603050405020304" pitchFamily="18" charset="0"/>
              </a:rPr>
              <a:t> What God is able to do </a:t>
            </a:r>
            <a:r>
              <a:rPr kumimoji="0" lang="en-US" sz="4800" b="0" i="0" u="sng" strike="noStrike" kern="1200" cap="none" spc="0" normalizeH="0" baseline="0" noProof="0" dirty="0">
                <a:ln>
                  <a:noFill/>
                </a:ln>
                <a:solidFill>
                  <a:prstClr val="white"/>
                </a:solidFill>
                <a:effectLst/>
                <a:uLnTx/>
                <a:uFillTx/>
                <a:latin typeface="Arial Black" panose="020B0A04020102020204" pitchFamily="34" charset="0"/>
                <a:ea typeface="Times New Roman" panose="02020603050405020304" pitchFamily="18" charset="0"/>
                <a:cs typeface="Times New Roman" panose="02020603050405020304" pitchFamily="18" charset="0"/>
              </a:rPr>
              <a:t>for</a:t>
            </a:r>
            <a:r>
              <a:rPr kumimoji="0" lang="en-US" sz="4800" b="1" i="0" u="sng" strike="noStrike" kern="1200" cap="none" spc="0" normalizeH="0" baseline="0" noProof="0" dirty="0">
                <a:ln>
                  <a:noFill/>
                </a:ln>
                <a:solidFill>
                  <a:prstClr val="white"/>
                </a:solidFill>
                <a:effectLst/>
                <a:uLnTx/>
                <a:uFillTx/>
                <a:latin typeface="Arial Black" panose="020B0A04020102020204" pitchFamily="34" charset="0"/>
                <a:ea typeface="Times New Roman" panose="02020603050405020304" pitchFamily="18" charset="0"/>
                <a:cs typeface="Times New Roman" panose="02020603050405020304" pitchFamily="18" charset="0"/>
              </a:rPr>
              <a:t> us</a:t>
            </a:r>
            <a:r>
              <a:rPr kumimoji="0" lang="en-US" sz="48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Times New Roman" panose="02020603050405020304" pitchFamily="18" charset="0"/>
              </a:rPr>
              <a:t>: </a:t>
            </a:r>
            <a:endParaRPr kumimoji="0" lang="en-US" sz="4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460786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33718" y="1344706"/>
            <a:ext cx="7440706" cy="523220"/>
          </a:xfrm>
          <a:prstGeom prst="rect">
            <a:avLst/>
          </a:prstGeom>
          <a:noFill/>
        </p:spPr>
        <p:txBody>
          <a:bodyPr wrap="square" rtlCol="0">
            <a:spAutoFit/>
          </a:bodyPr>
          <a:lstStyle/>
          <a:p>
            <a:r>
              <a:rPr lang="en-US" sz="2800" b="1" dirty="0">
                <a:latin typeface="Times New Roman" panose="02020603050405020304" pitchFamily="18" charset="0"/>
                <a:cs typeface="Times New Roman" panose="02020603050405020304" pitchFamily="18" charset="0"/>
              </a:rPr>
              <a:t>I.</a:t>
            </a:r>
            <a:r>
              <a:rPr lang="en-US" sz="2800" b="1" dirty="0"/>
              <a:t> What God is able to do </a:t>
            </a:r>
            <a:r>
              <a:rPr lang="en-US" sz="2800" b="1" dirty="0">
                <a:solidFill>
                  <a:srgbClr val="FF0000"/>
                </a:solidFill>
                <a:latin typeface="Arial Black" panose="020B0A04020102020204" pitchFamily="34" charset="0"/>
              </a:rPr>
              <a:t>for us</a:t>
            </a:r>
            <a:r>
              <a:rPr lang="en-US" sz="2800" b="1" dirty="0"/>
              <a:t>. He is— </a:t>
            </a:r>
            <a:endParaRPr lang="en-US" sz="2800" dirty="0"/>
          </a:p>
        </p:txBody>
      </p:sp>
      <p:sp>
        <p:nvSpPr>
          <p:cNvPr id="5" name="Rectangle 4"/>
          <p:cNvSpPr/>
          <p:nvPr/>
        </p:nvSpPr>
        <p:spPr>
          <a:xfrm>
            <a:off x="797859" y="2330822"/>
            <a:ext cx="5943600" cy="4127284"/>
          </a:xfrm>
          <a:prstGeom prst="rect">
            <a:avLst/>
          </a:prstGeom>
        </p:spPr>
        <p:txBody>
          <a:bodyPr wrap="square">
            <a:spAutoFit/>
          </a:bodyPr>
          <a:lstStyle/>
          <a:p>
            <a:pPr>
              <a:lnSpc>
                <a:spcPct val="115000"/>
              </a:lnSpc>
            </a:pPr>
            <a:r>
              <a:rPr lang="en-US" sz="3600" b="1" dirty="0">
                <a:solidFill>
                  <a:srgbClr val="FF0000"/>
                </a:solidFill>
                <a:latin typeface="Arial" panose="020B0604020202020204" pitchFamily="34" charset="0"/>
                <a:ea typeface="Times New Roman" panose="02020603050405020304" pitchFamily="18" charset="0"/>
                <a:cs typeface="Times New Roman" panose="02020603050405020304" pitchFamily="18" charset="0"/>
              </a:rPr>
              <a:t>1. Able to Save us </a:t>
            </a:r>
            <a:endParaRPr lang="en-US" sz="3600" b="1"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en-US" sz="3200" dirty="0">
                <a:latin typeface="Arial" panose="020B0604020202020204" pitchFamily="34" charset="0"/>
                <a:ea typeface="Times New Roman" panose="02020603050405020304" pitchFamily="18" charset="0"/>
                <a:cs typeface="Times New Roman" panose="02020603050405020304" pitchFamily="18" charset="0"/>
              </a:rPr>
              <a:t>(Heb. 7:25).</a:t>
            </a:r>
            <a:r>
              <a:rPr lang="en-US" sz="3200" dirty="0">
                <a:latin typeface="Calibri" panose="020F0502020204030204" pitchFamily="34" charset="0"/>
                <a:ea typeface="Calibri" panose="020F0502020204030204" pitchFamily="34" charset="0"/>
                <a:cs typeface="Times New Roman" panose="02020603050405020304" pitchFamily="18" charset="0"/>
              </a:rPr>
              <a:t> </a:t>
            </a:r>
            <a:r>
              <a:rPr lang="en-US" sz="3200" dirty="0">
                <a:latin typeface="Arial" panose="020B0604020202020204" pitchFamily="34" charset="0"/>
                <a:ea typeface="Times New Roman" panose="02020603050405020304" pitchFamily="18" charset="0"/>
                <a:cs typeface="Times New Roman" panose="02020603050405020304" pitchFamily="18" charset="0"/>
              </a:rPr>
              <a:t>Therefore He is also able to save to the uttermost those who come to God through Him, since He always lives to make intercession for them.</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B6320894-D21F-4D9B-98EB-ADBD7457AE58}"/>
              </a:ext>
            </a:extLst>
          </p:cNvPr>
          <p:cNvSpPr txBox="1"/>
          <p:nvPr/>
        </p:nvSpPr>
        <p:spPr>
          <a:xfrm>
            <a:off x="0" y="-8968"/>
            <a:ext cx="9144000" cy="584775"/>
          </a:xfrm>
          <a:prstGeom prst="rect">
            <a:avLst/>
          </a:prstGeom>
          <a:solidFill>
            <a:schemeClr val="tx1"/>
          </a:solidFill>
        </p:spPr>
        <p:txBody>
          <a:bodyPr wrap="square" rtlCol="0">
            <a:spAutoFit/>
          </a:bodyPr>
          <a:lstStyle/>
          <a:p>
            <a:pPr algn="ctr"/>
            <a:r>
              <a:rPr lang="en-US" sz="3200" dirty="0">
                <a:solidFill>
                  <a:schemeClr val="bg1"/>
                </a:solidFill>
              </a:rPr>
              <a:t>The Mighty God Whose Name Is Lord Of Hosts</a:t>
            </a:r>
          </a:p>
        </p:txBody>
      </p:sp>
    </p:spTree>
    <p:extLst>
      <p:ext uri="{BB962C8B-B14F-4D97-AF65-F5344CB8AC3E}">
        <p14:creationId xmlns:p14="http://schemas.microsoft.com/office/powerpoint/2010/main" val="3225848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33718" y="1344706"/>
            <a:ext cx="6526306"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I.</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 What God is able to do </a:t>
            </a:r>
            <a:r>
              <a:rPr kumimoji="0" lang="en-US" sz="2800" b="1" i="0" u="none" strike="noStrike" kern="1200" cap="none" spc="0" normalizeH="0" baseline="0" noProof="0" dirty="0">
                <a:ln>
                  <a:noFill/>
                </a:ln>
                <a:solidFill>
                  <a:srgbClr val="FF0000"/>
                </a:solidFill>
                <a:effectLst/>
                <a:uLnTx/>
                <a:uFillTx/>
                <a:latin typeface="Arial Black" panose="020B0A04020102020204" pitchFamily="34" charset="0"/>
                <a:ea typeface="+mn-ea"/>
                <a:cs typeface="+mn-cs"/>
              </a:rPr>
              <a:t>for us</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 He is— </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Rectangle 4"/>
          <p:cNvSpPr/>
          <p:nvPr/>
        </p:nvSpPr>
        <p:spPr>
          <a:xfrm>
            <a:off x="914400" y="2581835"/>
            <a:ext cx="5943600" cy="3808735"/>
          </a:xfrm>
          <a:prstGeom prst="rect">
            <a:avLst/>
          </a:prstGeom>
        </p:spPr>
        <p:txBody>
          <a:bodyPr wrap="square">
            <a:spAutoFit/>
          </a:bodyPr>
          <a:lstStyle/>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0000"/>
                </a:solidFill>
                <a:effectLst/>
                <a:uLnTx/>
                <a:uFillTx/>
                <a:latin typeface="Arial" panose="020B0604020202020204" pitchFamily="34" charset="0"/>
                <a:ea typeface="Times New Roman" panose="02020603050405020304" pitchFamily="18" charset="0"/>
                <a:cs typeface="Times New Roman" panose="02020603050405020304" pitchFamily="18" charset="0"/>
              </a:rPr>
              <a:t>2. Able to Deliver us</a:t>
            </a:r>
            <a:endParaRPr kumimoji="0" lang="en-US" sz="3600"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(Dan. 3:17).</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32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"If that is the case, our God whom we serve is able to deliver us from the burning fiery furnace, and He will deliver us from your hand, O king.</a:t>
            </a:r>
            <a:endPar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0000"/>
                </a:solidFill>
                <a:effectLst/>
                <a:uLnTx/>
                <a:uFillTx/>
                <a:latin typeface="Arial" panose="020B0604020202020204" pitchFamily="34" charset="0"/>
                <a:ea typeface="Times New Roman" panose="02020603050405020304" pitchFamily="18" charset="0"/>
                <a:cs typeface="Times New Roman" panose="02020603050405020304" pitchFamily="18" charset="0"/>
              </a:rPr>
              <a:t> </a:t>
            </a: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91FD8F91-0B2D-108E-6CAA-79E32C052E1F}"/>
              </a:ext>
            </a:extLst>
          </p:cNvPr>
          <p:cNvSpPr txBox="1"/>
          <p:nvPr/>
        </p:nvSpPr>
        <p:spPr>
          <a:xfrm>
            <a:off x="0" y="-8968"/>
            <a:ext cx="9144000" cy="584775"/>
          </a:xfrm>
          <a:prstGeom prst="rect">
            <a:avLst/>
          </a:prstGeom>
          <a:solidFill>
            <a:schemeClr val="tx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The Mighty God Whose Name Is Lord Of Hosts</a:t>
            </a:r>
          </a:p>
        </p:txBody>
      </p:sp>
    </p:spTree>
    <p:extLst>
      <p:ext uri="{BB962C8B-B14F-4D97-AF65-F5344CB8AC3E}">
        <p14:creationId xmlns:p14="http://schemas.microsoft.com/office/powerpoint/2010/main" val="29958715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33718" y="1344706"/>
            <a:ext cx="6526306"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I.</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 What God is able to do </a:t>
            </a:r>
            <a:r>
              <a:rPr kumimoji="0" lang="en-US" sz="2800" b="1" i="0" u="none" strike="noStrike" kern="1200" cap="none" spc="0" normalizeH="0" baseline="0" noProof="0" dirty="0">
                <a:ln>
                  <a:noFill/>
                </a:ln>
                <a:solidFill>
                  <a:srgbClr val="FF0000"/>
                </a:solidFill>
                <a:effectLst/>
                <a:uLnTx/>
                <a:uFillTx/>
                <a:latin typeface="Arial Black" panose="020B0A04020102020204" pitchFamily="34" charset="0"/>
                <a:ea typeface="+mn-ea"/>
                <a:cs typeface="+mn-cs"/>
              </a:rPr>
              <a:t>for us</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 He is— </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Rectangle 4"/>
          <p:cNvSpPr/>
          <p:nvPr/>
        </p:nvSpPr>
        <p:spPr>
          <a:xfrm>
            <a:off x="914400" y="2581835"/>
            <a:ext cx="5943600" cy="324128"/>
          </a:xfrm>
          <a:prstGeom prst="rect">
            <a:avLst/>
          </a:prstGeom>
        </p:spPr>
        <p:txBody>
          <a:bodyPr wrap="square">
            <a:spAutoFit/>
          </a:bodyPr>
          <a:lstStyle/>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0000"/>
                </a:solidFill>
                <a:effectLst/>
                <a:uLnTx/>
                <a:uFillTx/>
                <a:latin typeface="Arial" panose="020B0604020202020204" pitchFamily="34" charset="0"/>
                <a:ea typeface="Times New Roman" panose="02020603050405020304" pitchFamily="18" charset="0"/>
                <a:cs typeface="Times New Roman" panose="02020603050405020304" pitchFamily="18" charset="0"/>
              </a:rPr>
              <a:t> </a:t>
            </a: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8" name="Rectangle 7"/>
          <p:cNvSpPr/>
          <p:nvPr/>
        </p:nvSpPr>
        <p:spPr>
          <a:xfrm>
            <a:off x="914399" y="2519082"/>
            <a:ext cx="7458635" cy="3560975"/>
          </a:xfrm>
          <a:prstGeom prst="rect">
            <a:avLst/>
          </a:prstGeom>
        </p:spPr>
        <p:txBody>
          <a:bodyPr wrap="square">
            <a:spAutoFit/>
          </a:bodyPr>
          <a:lstStyle/>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0000"/>
                </a:solidFill>
                <a:effectLst/>
                <a:uLnTx/>
                <a:uFillTx/>
                <a:latin typeface="Arial" panose="020B0604020202020204" pitchFamily="34" charset="0"/>
                <a:ea typeface="Times New Roman" panose="02020603050405020304" pitchFamily="18" charset="0"/>
                <a:cs typeface="Times New Roman" panose="02020603050405020304" pitchFamily="18" charset="0"/>
              </a:rPr>
              <a:t>3. Able to Make us Stand </a:t>
            </a:r>
            <a:endParaRPr kumimoji="0" lang="en-US" sz="3600"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(Phil. 3:21).</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32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who will transform our lowly body that it may be conformed to His glorious body, according to the working by which He is able even to subdue all things to Himself.</a:t>
            </a:r>
            <a:endPar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7AE831C6-F889-F09B-CA7A-23F4637A3117}"/>
              </a:ext>
            </a:extLst>
          </p:cNvPr>
          <p:cNvSpPr txBox="1"/>
          <p:nvPr/>
        </p:nvSpPr>
        <p:spPr>
          <a:xfrm>
            <a:off x="0" y="-8968"/>
            <a:ext cx="9144000" cy="584775"/>
          </a:xfrm>
          <a:prstGeom prst="rect">
            <a:avLst/>
          </a:prstGeom>
          <a:solidFill>
            <a:schemeClr val="tx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The Mighty God Whose Name Is Lord Of Hosts</a:t>
            </a:r>
          </a:p>
        </p:txBody>
      </p:sp>
    </p:spTree>
    <p:extLst>
      <p:ext uri="{BB962C8B-B14F-4D97-AF65-F5344CB8AC3E}">
        <p14:creationId xmlns:p14="http://schemas.microsoft.com/office/powerpoint/2010/main" val="36574729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33718" y="1344706"/>
            <a:ext cx="6526306"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I.</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 What God is able to do </a:t>
            </a:r>
            <a:r>
              <a:rPr kumimoji="0" lang="en-US" sz="2800" b="1" i="0" u="none" strike="noStrike" kern="1200" cap="none" spc="0" normalizeH="0" baseline="0" noProof="0" dirty="0">
                <a:ln>
                  <a:noFill/>
                </a:ln>
                <a:solidFill>
                  <a:srgbClr val="FF0000"/>
                </a:solidFill>
                <a:effectLst/>
                <a:uLnTx/>
                <a:uFillTx/>
                <a:latin typeface="Arial Black" panose="020B0A04020102020204" pitchFamily="34" charset="0"/>
                <a:ea typeface="+mn-ea"/>
                <a:cs typeface="+mn-cs"/>
              </a:rPr>
              <a:t>for us</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 He is— </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Rectangle 4"/>
          <p:cNvSpPr/>
          <p:nvPr/>
        </p:nvSpPr>
        <p:spPr>
          <a:xfrm>
            <a:off x="914400" y="2581835"/>
            <a:ext cx="5943600" cy="324128"/>
          </a:xfrm>
          <a:prstGeom prst="rect">
            <a:avLst/>
          </a:prstGeom>
        </p:spPr>
        <p:txBody>
          <a:bodyPr wrap="square">
            <a:spAutoFit/>
          </a:bodyPr>
          <a:lstStyle/>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0000"/>
                </a:solidFill>
                <a:effectLst/>
                <a:uLnTx/>
                <a:uFillTx/>
                <a:latin typeface="Arial" panose="020B0604020202020204" pitchFamily="34" charset="0"/>
                <a:ea typeface="Times New Roman" panose="02020603050405020304" pitchFamily="18" charset="0"/>
                <a:cs typeface="Times New Roman" panose="02020603050405020304" pitchFamily="18" charset="0"/>
              </a:rPr>
              <a:t> </a:t>
            </a: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8" name="Rectangle 7"/>
          <p:cNvSpPr/>
          <p:nvPr/>
        </p:nvSpPr>
        <p:spPr>
          <a:xfrm>
            <a:off x="914400" y="2519082"/>
            <a:ext cx="5943600" cy="3560975"/>
          </a:xfrm>
          <a:prstGeom prst="rect">
            <a:avLst/>
          </a:prstGeom>
        </p:spPr>
        <p:txBody>
          <a:bodyPr wrap="square">
            <a:spAutoFit/>
          </a:bodyPr>
          <a:lstStyle/>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rPr>
              <a:t> </a:t>
            </a:r>
            <a:r>
              <a:rPr kumimoji="0" lang="en-US" sz="3600" b="1" i="0" u="none" strike="noStrike" kern="1200" cap="none" spc="0" normalizeH="0" baseline="0" noProof="0" dirty="0">
                <a:ln>
                  <a:noFill/>
                </a:ln>
                <a:solidFill>
                  <a:srgbClr val="FF0000"/>
                </a:solidFill>
                <a:effectLst/>
                <a:uLnTx/>
                <a:uFillTx/>
                <a:latin typeface="Arial" panose="020B0604020202020204" pitchFamily="34" charset="0"/>
                <a:ea typeface="Times New Roman" panose="02020603050405020304" pitchFamily="18" charset="0"/>
                <a:cs typeface="Times New Roman" panose="02020603050405020304" pitchFamily="18" charset="0"/>
              </a:rPr>
              <a:t>4. Able to Keep us </a:t>
            </a:r>
            <a:endParaRPr kumimoji="0" lang="en-US" sz="3600"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(Jude 24). Now to Him who is able to keep you from stumbling, And to present you faultless Before the presence of His glory with exceeding joy,</a:t>
            </a:r>
            <a:endPar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B3E3C32E-E4E0-B423-1A58-97017E8E218D}"/>
              </a:ext>
            </a:extLst>
          </p:cNvPr>
          <p:cNvSpPr txBox="1"/>
          <p:nvPr/>
        </p:nvSpPr>
        <p:spPr>
          <a:xfrm>
            <a:off x="0" y="-8968"/>
            <a:ext cx="9144000" cy="584775"/>
          </a:xfrm>
          <a:prstGeom prst="rect">
            <a:avLst/>
          </a:prstGeom>
          <a:solidFill>
            <a:schemeClr val="tx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The Mighty God Whose Name Is Lord Of Hosts</a:t>
            </a:r>
          </a:p>
        </p:txBody>
      </p:sp>
    </p:spTree>
    <p:extLst>
      <p:ext uri="{BB962C8B-B14F-4D97-AF65-F5344CB8AC3E}">
        <p14:creationId xmlns:p14="http://schemas.microsoft.com/office/powerpoint/2010/main" val="34649389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33718" y="1344706"/>
            <a:ext cx="6526306"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I.</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 What God is able to do </a:t>
            </a:r>
            <a:r>
              <a:rPr kumimoji="0" lang="en-US" sz="2800" b="1" i="0" u="none" strike="noStrike" kern="1200" cap="none" spc="0" normalizeH="0" baseline="0" noProof="0" dirty="0">
                <a:ln>
                  <a:noFill/>
                </a:ln>
                <a:solidFill>
                  <a:srgbClr val="FF0000"/>
                </a:solidFill>
                <a:effectLst/>
                <a:uLnTx/>
                <a:uFillTx/>
                <a:latin typeface="Arial Black" panose="020B0A04020102020204" pitchFamily="34" charset="0"/>
                <a:ea typeface="+mn-ea"/>
                <a:cs typeface="+mn-cs"/>
              </a:rPr>
              <a:t>for us</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 He is— </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Rectangle 4"/>
          <p:cNvSpPr/>
          <p:nvPr/>
        </p:nvSpPr>
        <p:spPr>
          <a:xfrm>
            <a:off x="914400" y="2581835"/>
            <a:ext cx="5943600" cy="324128"/>
          </a:xfrm>
          <a:prstGeom prst="rect">
            <a:avLst/>
          </a:prstGeom>
        </p:spPr>
        <p:txBody>
          <a:bodyPr wrap="square">
            <a:spAutoFit/>
          </a:bodyPr>
          <a:lstStyle/>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0000"/>
                </a:solidFill>
                <a:effectLst/>
                <a:uLnTx/>
                <a:uFillTx/>
                <a:latin typeface="Arial" panose="020B0604020202020204" pitchFamily="34" charset="0"/>
                <a:ea typeface="Times New Roman" panose="02020603050405020304" pitchFamily="18" charset="0"/>
                <a:cs typeface="Times New Roman" panose="02020603050405020304" pitchFamily="18" charset="0"/>
              </a:rPr>
              <a:t> </a:t>
            </a: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8" name="Rectangle 7"/>
          <p:cNvSpPr/>
          <p:nvPr/>
        </p:nvSpPr>
        <p:spPr>
          <a:xfrm>
            <a:off x="914399" y="2519082"/>
            <a:ext cx="7171765" cy="3560975"/>
          </a:xfrm>
          <a:prstGeom prst="rect">
            <a:avLst/>
          </a:prstGeom>
        </p:spPr>
        <p:txBody>
          <a:bodyPr wrap="square">
            <a:spAutoFit/>
          </a:bodyPr>
          <a:lstStyle/>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0000"/>
                </a:solidFill>
                <a:effectLst/>
                <a:uLnTx/>
                <a:uFillTx/>
                <a:latin typeface="Arial" panose="020B0604020202020204" pitchFamily="34" charset="0"/>
                <a:ea typeface="Times New Roman" panose="02020603050405020304" pitchFamily="18" charset="0"/>
                <a:cs typeface="Times New Roman" panose="02020603050405020304" pitchFamily="18" charset="0"/>
              </a:rPr>
              <a:t>5. Able to Satisfy us </a:t>
            </a:r>
            <a:endParaRPr kumimoji="0" lang="en-US" sz="3600"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(2 Cor. 9:8).</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32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And God is able to make all grace abound toward you, that you, always having all sufficiency in all things, may have an abundance for every good work.</a:t>
            </a:r>
            <a:endPar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A14EA9A6-1FDE-AC15-FF4D-E40351EDBE87}"/>
              </a:ext>
            </a:extLst>
          </p:cNvPr>
          <p:cNvSpPr txBox="1"/>
          <p:nvPr/>
        </p:nvSpPr>
        <p:spPr>
          <a:xfrm>
            <a:off x="0" y="-8968"/>
            <a:ext cx="9144000" cy="584775"/>
          </a:xfrm>
          <a:prstGeom prst="rect">
            <a:avLst/>
          </a:prstGeom>
          <a:solidFill>
            <a:schemeClr val="tx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The Mighty God Whose Name Is Lord Of Hosts</a:t>
            </a:r>
          </a:p>
        </p:txBody>
      </p:sp>
    </p:spTree>
    <p:extLst>
      <p:ext uri="{BB962C8B-B14F-4D97-AF65-F5344CB8AC3E}">
        <p14:creationId xmlns:p14="http://schemas.microsoft.com/office/powerpoint/2010/main" val="42149124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33718" y="1344706"/>
            <a:ext cx="6526306"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I. </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What God is able to do </a:t>
            </a:r>
            <a:r>
              <a:rPr kumimoji="0" lang="en-US" sz="2800" b="1" i="0" u="none" strike="noStrike" kern="1200" cap="none" spc="0" normalizeH="0" baseline="0" noProof="0" dirty="0">
                <a:ln>
                  <a:noFill/>
                </a:ln>
                <a:solidFill>
                  <a:srgbClr val="FF0000"/>
                </a:solidFill>
                <a:effectLst/>
                <a:uLnTx/>
                <a:uFillTx/>
                <a:latin typeface="Arial Black" panose="020B0A04020102020204" pitchFamily="34" charset="0"/>
                <a:ea typeface="+mn-ea"/>
                <a:cs typeface="+mn-cs"/>
              </a:rPr>
              <a:t>for us</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 He is— </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Rectangle 4"/>
          <p:cNvSpPr/>
          <p:nvPr/>
        </p:nvSpPr>
        <p:spPr>
          <a:xfrm>
            <a:off x="914400" y="2581835"/>
            <a:ext cx="5943600" cy="324128"/>
          </a:xfrm>
          <a:prstGeom prst="rect">
            <a:avLst/>
          </a:prstGeom>
        </p:spPr>
        <p:txBody>
          <a:bodyPr wrap="square">
            <a:spAutoFit/>
          </a:bodyPr>
          <a:lstStyle/>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0000"/>
                </a:solidFill>
                <a:effectLst/>
                <a:uLnTx/>
                <a:uFillTx/>
                <a:latin typeface="Arial" panose="020B0604020202020204" pitchFamily="34" charset="0"/>
                <a:ea typeface="Times New Roman" panose="02020603050405020304" pitchFamily="18" charset="0"/>
                <a:cs typeface="Times New Roman" panose="02020603050405020304" pitchFamily="18" charset="0"/>
              </a:rPr>
              <a:t> </a:t>
            </a: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3" name="Rectangle 2"/>
          <p:cNvSpPr/>
          <p:nvPr/>
        </p:nvSpPr>
        <p:spPr>
          <a:xfrm>
            <a:off x="914400" y="2581835"/>
            <a:ext cx="5943600" cy="3560975"/>
          </a:xfrm>
          <a:prstGeom prst="rect">
            <a:avLst/>
          </a:prstGeom>
        </p:spPr>
        <p:txBody>
          <a:bodyPr wrap="square">
            <a:spAutoFit/>
          </a:bodyPr>
          <a:lstStyle/>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FF0000"/>
                </a:solidFill>
                <a:effectLst/>
                <a:uLnTx/>
                <a:uFillTx/>
                <a:latin typeface="Arial Black" panose="020B0A04020102020204" pitchFamily="34" charset="0"/>
                <a:ea typeface="Times New Roman" panose="02020603050405020304" pitchFamily="18" charset="0"/>
                <a:cs typeface="Times New Roman" panose="02020603050405020304" pitchFamily="18" charset="0"/>
              </a:rPr>
              <a:t>6. Able to Raise us </a:t>
            </a:r>
            <a:endParaRPr kumimoji="0" lang="en-US" sz="3600" b="0" i="0" u="none" strike="noStrike" kern="1200" cap="none" spc="0" normalizeH="0" baseline="0" noProof="0" dirty="0">
              <a:ln>
                <a:noFill/>
              </a:ln>
              <a:solidFill>
                <a:srgbClr val="FF0000"/>
              </a:solidFill>
              <a:effectLst/>
              <a:uLnTx/>
              <a:uFillTx/>
              <a:latin typeface="Arial Black" panose="020B0A0402010202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(Heb. 11:19). concluding that God was able to raise him up, even from the dead, from which he also received him in a figurative sense. </a:t>
            </a:r>
            <a:endPar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EDAE9A00-9B84-050C-433D-A5D833F68A13}"/>
              </a:ext>
            </a:extLst>
          </p:cNvPr>
          <p:cNvSpPr txBox="1"/>
          <p:nvPr/>
        </p:nvSpPr>
        <p:spPr>
          <a:xfrm>
            <a:off x="0" y="-8968"/>
            <a:ext cx="9144000" cy="584775"/>
          </a:xfrm>
          <a:prstGeom prst="rect">
            <a:avLst/>
          </a:prstGeom>
          <a:solidFill>
            <a:schemeClr val="tx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The Mighty God Whose Name Is Lord Of Hosts</a:t>
            </a:r>
          </a:p>
        </p:txBody>
      </p:sp>
    </p:spTree>
    <p:extLst>
      <p:ext uri="{BB962C8B-B14F-4D97-AF65-F5344CB8AC3E}">
        <p14:creationId xmlns:p14="http://schemas.microsoft.com/office/powerpoint/2010/main" val="13811357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33718" y="1344706"/>
            <a:ext cx="6526306"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I.</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 What God is able to do </a:t>
            </a:r>
            <a:r>
              <a:rPr kumimoji="0" lang="en-US" sz="2800" b="1" i="0" u="none" strike="noStrike" kern="1200" cap="none" spc="0" normalizeH="0" baseline="0" noProof="0" dirty="0">
                <a:ln>
                  <a:noFill/>
                </a:ln>
                <a:solidFill>
                  <a:srgbClr val="FF0000"/>
                </a:solidFill>
                <a:effectLst/>
                <a:uLnTx/>
                <a:uFillTx/>
                <a:latin typeface="Arial Black" panose="020B0A04020102020204" pitchFamily="34" charset="0"/>
                <a:ea typeface="+mn-ea"/>
                <a:cs typeface="+mn-cs"/>
              </a:rPr>
              <a:t>for us</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 He is— </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Rectangle 4"/>
          <p:cNvSpPr/>
          <p:nvPr/>
        </p:nvSpPr>
        <p:spPr>
          <a:xfrm>
            <a:off x="914400" y="2581835"/>
            <a:ext cx="5943600" cy="324128"/>
          </a:xfrm>
          <a:prstGeom prst="rect">
            <a:avLst/>
          </a:prstGeom>
        </p:spPr>
        <p:txBody>
          <a:bodyPr wrap="square">
            <a:spAutoFit/>
          </a:bodyPr>
          <a:lstStyle/>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0000"/>
                </a:solidFill>
                <a:effectLst/>
                <a:uLnTx/>
                <a:uFillTx/>
                <a:latin typeface="Arial" panose="020B0604020202020204" pitchFamily="34" charset="0"/>
                <a:ea typeface="Times New Roman" panose="02020603050405020304" pitchFamily="18" charset="0"/>
                <a:cs typeface="Times New Roman" panose="02020603050405020304" pitchFamily="18" charset="0"/>
              </a:rPr>
              <a:t> </a:t>
            </a: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3" name="Rectangle 2"/>
          <p:cNvSpPr/>
          <p:nvPr/>
        </p:nvSpPr>
        <p:spPr>
          <a:xfrm>
            <a:off x="914400" y="2581835"/>
            <a:ext cx="7135906" cy="4056495"/>
          </a:xfrm>
          <a:prstGeom prst="rect">
            <a:avLst/>
          </a:prstGeom>
        </p:spPr>
        <p:txBody>
          <a:bodyPr wrap="square">
            <a:spAutoFit/>
          </a:bodyPr>
          <a:lstStyle/>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0000"/>
                </a:solidFill>
                <a:effectLst/>
                <a:uLnTx/>
                <a:uFillTx/>
                <a:latin typeface="Arial" panose="020B0604020202020204" pitchFamily="34" charset="0"/>
                <a:ea typeface="Times New Roman" panose="02020603050405020304" pitchFamily="18" charset="0"/>
                <a:cs typeface="Times New Roman" panose="02020603050405020304" pitchFamily="18" charset="0"/>
              </a:rPr>
              <a:t>7. Able to present us Faultless </a:t>
            </a:r>
            <a:endParaRPr kumimoji="0" lang="en-US" sz="3600"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(Jude 24). Now to Him who is able to keep you from stumbling, And to present you faultless Before the presence of His glory with exceeding joy,</a:t>
            </a:r>
            <a:endPar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92188BF8-C939-58C9-021D-90CD3AC09308}"/>
              </a:ext>
            </a:extLst>
          </p:cNvPr>
          <p:cNvSpPr txBox="1"/>
          <p:nvPr/>
        </p:nvSpPr>
        <p:spPr>
          <a:xfrm>
            <a:off x="0" y="-8968"/>
            <a:ext cx="9144000" cy="584775"/>
          </a:xfrm>
          <a:prstGeom prst="rect">
            <a:avLst/>
          </a:prstGeom>
          <a:solidFill>
            <a:schemeClr val="tx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The Mighty God Whose Name Is Lord Of Hosts</a:t>
            </a:r>
          </a:p>
        </p:txBody>
      </p:sp>
    </p:spTree>
    <p:extLst>
      <p:ext uri="{BB962C8B-B14F-4D97-AF65-F5344CB8AC3E}">
        <p14:creationId xmlns:p14="http://schemas.microsoft.com/office/powerpoint/2010/main" val="4440641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E565BA4-B026-7DCB-2223-7884599E5140}"/>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7C8877CD-A45B-0806-EE6D-8F5EF2AC7C11}"/>
              </a:ext>
            </a:extLst>
          </p:cNvPr>
          <p:cNvPicPr>
            <a:picLocks noChangeAspect="1"/>
          </p:cNvPicPr>
          <p:nvPr/>
        </p:nvPicPr>
        <p:blipFill>
          <a:blip r:embed="rId2"/>
          <a:stretch>
            <a:fillRect/>
          </a:stretch>
        </p:blipFill>
        <p:spPr>
          <a:xfrm>
            <a:off x="-397" y="753038"/>
            <a:ext cx="9144793" cy="6087035"/>
          </a:xfrm>
          <a:prstGeom prst="rect">
            <a:avLst/>
          </a:prstGeom>
        </p:spPr>
      </p:pic>
      <p:sp>
        <p:nvSpPr>
          <p:cNvPr id="8" name="TextBox 7">
            <a:extLst>
              <a:ext uri="{FF2B5EF4-FFF2-40B4-BE49-F238E27FC236}">
                <a16:creationId xmlns:a16="http://schemas.microsoft.com/office/drawing/2014/main" id="{D21AFC80-D7AF-28BF-6E30-71E2900387F3}"/>
              </a:ext>
            </a:extLst>
          </p:cNvPr>
          <p:cNvSpPr txBox="1"/>
          <p:nvPr/>
        </p:nvSpPr>
        <p:spPr>
          <a:xfrm>
            <a:off x="0" y="6221506"/>
            <a:ext cx="9144000"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C4EE1E0D-FF3A-9D93-4916-5A90E46407C7}"/>
              </a:ext>
            </a:extLst>
          </p:cNvPr>
          <p:cNvSpPr txBox="1"/>
          <p:nvPr/>
        </p:nvSpPr>
        <p:spPr>
          <a:xfrm>
            <a:off x="0" y="-8968"/>
            <a:ext cx="9144000" cy="584775"/>
          </a:xfrm>
          <a:prstGeom prst="rect">
            <a:avLst/>
          </a:prstGeom>
          <a:solidFill>
            <a:sysClr val="windowText" lastClr="000000"/>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prstClr val="white"/>
                </a:solidFill>
                <a:effectLst/>
                <a:uLnTx/>
                <a:uFillTx/>
              </a:rPr>
              <a:t>The Mighty God Whose Name Is Lord Of Hosts</a:t>
            </a:r>
          </a:p>
        </p:txBody>
      </p:sp>
      <p:sp>
        <p:nvSpPr>
          <p:cNvPr id="4" name="Rectangle 3">
            <a:extLst>
              <a:ext uri="{FF2B5EF4-FFF2-40B4-BE49-F238E27FC236}">
                <a16:creationId xmlns:a16="http://schemas.microsoft.com/office/drawing/2014/main" id="{40097038-DB15-1643-F884-44B08AEFA89B}"/>
              </a:ext>
            </a:extLst>
          </p:cNvPr>
          <p:cNvSpPr/>
          <p:nvPr/>
        </p:nvSpPr>
        <p:spPr>
          <a:xfrm>
            <a:off x="995084" y="1550895"/>
            <a:ext cx="3774140" cy="2640723"/>
          </a:xfrm>
          <a:prstGeom prst="rect">
            <a:avLst/>
          </a:prstGeom>
        </p:spPr>
        <p:txBody>
          <a:bodyPr wrap="square">
            <a:spAutoFit/>
          </a:bodyPr>
          <a:lstStyle/>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II.</a:t>
            </a:r>
            <a:r>
              <a:rPr kumimoji="0" lang="en-US" sz="48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Times New Roman" panose="02020603050405020304" pitchFamily="18" charset="0"/>
              </a:rPr>
              <a:t> What God is able to do </a:t>
            </a:r>
            <a:r>
              <a:rPr kumimoji="0" lang="en-US" sz="4800" b="0" i="0" u="sng" strike="noStrike" kern="1200" cap="none" spc="0" normalizeH="0" baseline="0" noProof="0" dirty="0">
                <a:ln>
                  <a:noFill/>
                </a:ln>
                <a:solidFill>
                  <a:prstClr val="white"/>
                </a:solidFill>
                <a:effectLst/>
                <a:uLnTx/>
                <a:uFillTx/>
                <a:latin typeface="Arial Black" panose="020B0A04020102020204" pitchFamily="34" charset="0"/>
                <a:ea typeface="Times New Roman" panose="02020603050405020304" pitchFamily="18" charset="0"/>
                <a:cs typeface="Times New Roman" panose="02020603050405020304" pitchFamily="18" charset="0"/>
              </a:rPr>
              <a:t>in</a:t>
            </a:r>
            <a:r>
              <a:rPr kumimoji="0" lang="en-US" sz="4800" b="1" i="0" u="sng" strike="noStrike" kern="1200" cap="none" spc="0" normalizeH="0" baseline="0" noProof="0" dirty="0">
                <a:ln>
                  <a:noFill/>
                </a:ln>
                <a:solidFill>
                  <a:prstClr val="white"/>
                </a:solidFill>
                <a:effectLst/>
                <a:uLnTx/>
                <a:uFillTx/>
                <a:latin typeface="Arial Black" panose="020B0A04020102020204" pitchFamily="34" charset="0"/>
                <a:ea typeface="Times New Roman" panose="02020603050405020304" pitchFamily="18" charset="0"/>
                <a:cs typeface="Times New Roman" panose="02020603050405020304" pitchFamily="18" charset="0"/>
              </a:rPr>
              <a:t> us</a:t>
            </a:r>
            <a:r>
              <a:rPr kumimoji="0" lang="en-US" sz="48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Times New Roman" panose="02020603050405020304" pitchFamily="18" charset="0"/>
              </a:rPr>
              <a:t>: </a:t>
            </a:r>
            <a:endParaRPr kumimoji="0" lang="en-US" sz="4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357938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81318" y="1201270"/>
            <a:ext cx="7494494" cy="6344814"/>
          </a:xfrm>
          <a:prstGeom prst="rect">
            <a:avLst/>
          </a:prstGeom>
          <a:noFill/>
        </p:spPr>
        <p:txBody>
          <a:bodyPr wrap="square" rtlCol="0">
            <a:spAutoFit/>
          </a:bodyPr>
          <a:lstStyle/>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II</a:t>
            </a:r>
            <a:r>
              <a:rPr kumimoji="0" lang="en-US" sz="2800"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 What God is able to do </a:t>
            </a:r>
            <a:r>
              <a:rPr kumimoji="0" lang="en-US" sz="2800" b="1" i="0" u="none" strike="noStrike" kern="1200" cap="none" spc="0" normalizeH="0" baseline="0" noProof="0" dirty="0">
                <a:ln>
                  <a:noFill/>
                </a:ln>
                <a:solidFill>
                  <a:srgbClr val="00B0F0"/>
                </a:solidFill>
                <a:effectLst/>
                <a:uLnTx/>
                <a:uFillTx/>
                <a:latin typeface="Arial Black" panose="020B0A04020102020204" pitchFamily="34" charset="0"/>
                <a:ea typeface="Times New Roman" panose="02020603050405020304" pitchFamily="18" charset="0"/>
                <a:cs typeface="Times New Roman" panose="02020603050405020304" pitchFamily="18" charset="0"/>
              </a:rPr>
              <a:t>in us</a:t>
            </a:r>
            <a:r>
              <a:rPr kumimoji="0" lang="en-US" sz="2800"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 He is</a:t>
            </a: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 </a:t>
            </a:r>
            <a:endPar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 </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B0F0"/>
                </a:solidFill>
                <a:effectLst/>
                <a:uLnTx/>
                <a:uFillTx/>
                <a:latin typeface="Arial Black" panose="020B0A04020102020204" pitchFamily="34" charset="0"/>
                <a:ea typeface="Times New Roman" panose="02020603050405020304" pitchFamily="18" charset="0"/>
                <a:cs typeface="Times New Roman" panose="02020603050405020304" pitchFamily="18" charset="0"/>
              </a:rPr>
              <a:t>1. Able to Dwell in us </a:t>
            </a:r>
            <a:endParaRPr kumimoji="0" lang="en-US" sz="3600" b="1" i="0" u="none" strike="noStrike" kern="1200" cap="none" spc="0" normalizeH="0" baseline="0" noProof="0" dirty="0">
              <a:ln>
                <a:noFill/>
              </a:ln>
              <a:solidFill>
                <a:srgbClr val="00B0F0"/>
              </a:solidFill>
              <a:effectLst/>
              <a:uLnTx/>
              <a:uFillTx/>
              <a:latin typeface="Arial Black" panose="020B0A0402010202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(Eph. 3:17–20). that Christ may dwell in your hearts through faith; that you, being rooted and grounded in love, 18 may be able to comprehend with all the saints what is the width and length and depth and height-- 19 to know the love of Christ which passes knowledge; that you may be filled with all the fullness of God. 20 Now to Him who is able to do exceedingly abundantly above all that we ask or think, according to the power that works in us,</a:t>
            </a: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Rectangle 4"/>
          <p:cNvSpPr/>
          <p:nvPr/>
        </p:nvSpPr>
        <p:spPr>
          <a:xfrm>
            <a:off x="914400" y="2581835"/>
            <a:ext cx="5943600" cy="324128"/>
          </a:xfrm>
          <a:prstGeom prst="rect">
            <a:avLst/>
          </a:prstGeom>
        </p:spPr>
        <p:txBody>
          <a:bodyPr wrap="square">
            <a:spAutoFit/>
          </a:bodyPr>
          <a:lstStyle/>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0000"/>
                </a:solidFill>
                <a:effectLst/>
                <a:uLnTx/>
                <a:uFillTx/>
                <a:latin typeface="Arial" panose="020B0604020202020204" pitchFamily="34" charset="0"/>
                <a:ea typeface="Times New Roman" panose="02020603050405020304" pitchFamily="18" charset="0"/>
                <a:cs typeface="Times New Roman" panose="02020603050405020304" pitchFamily="18" charset="0"/>
              </a:rPr>
              <a:t> </a:t>
            </a: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97658BCD-BE9B-7F92-42A6-76A5B7F477D5}"/>
              </a:ext>
            </a:extLst>
          </p:cNvPr>
          <p:cNvSpPr txBox="1"/>
          <p:nvPr/>
        </p:nvSpPr>
        <p:spPr>
          <a:xfrm>
            <a:off x="0" y="-8968"/>
            <a:ext cx="9144000" cy="584775"/>
          </a:xfrm>
          <a:prstGeom prst="rect">
            <a:avLst/>
          </a:prstGeom>
          <a:solidFill>
            <a:schemeClr val="tx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The Mighty God Whose Name Is Lord Of Hosts</a:t>
            </a:r>
          </a:p>
        </p:txBody>
      </p:sp>
    </p:spTree>
    <p:extLst>
      <p:ext uri="{BB962C8B-B14F-4D97-AF65-F5344CB8AC3E}">
        <p14:creationId xmlns:p14="http://schemas.microsoft.com/office/powerpoint/2010/main" val="25816991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33718" y="1631577"/>
            <a:ext cx="7422776" cy="6061659"/>
          </a:xfrm>
          <a:prstGeom prst="rect">
            <a:avLst/>
          </a:prstGeom>
          <a:noFill/>
        </p:spPr>
        <p:txBody>
          <a:bodyPr wrap="square" rtlCol="0">
            <a:spAutoFit/>
          </a:bodyPr>
          <a:lstStyle/>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II</a:t>
            </a:r>
            <a:r>
              <a:rPr kumimoji="0" lang="en-US" sz="2800"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 What God is able to do </a:t>
            </a:r>
            <a:r>
              <a:rPr kumimoji="0" lang="en-US" sz="2800" b="1" i="0" u="none" strike="noStrike" kern="1200" cap="none" spc="0" normalizeH="0" baseline="0" noProof="0" dirty="0">
                <a:ln>
                  <a:noFill/>
                </a:ln>
                <a:solidFill>
                  <a:srgbClr val="00B0F0"/>
                </a:solidFill>
                <a:effectLst/>
                <a:uLnTx/>
                <a:uFillTx/>
                <a:latin typeface="Arial Black" panose="020B0A04020102020204" pitchFamily="34" charset="0"/>
                <a:ea typeface="Times New Roman" panose="02020603050405020304" pitchFamily="18" charset="0"/>
                <a:cs typeface="Times New Roman" panose="02020603050405020304" pitchFamily="18" charset="0"/>
              </a:rPr>
              <a:t>in us</a:t>
            </a:r>
            <a:r>
              <a:rPr kumimoji="0" lang="en-US" sz="2800"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 He is</a:t>
            </a: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 </a:t>
            </a:r>
            <a:endPar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 </a:t>
            </a: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B0F0"/>
                </a:solidFill>
                <a:effectLst/>
                <a:uLnTx/>
                <a:uFillTx/>
                <a:latin typeface="Arial" panose="020B0604020202020204" pitchFamily="34" charset="0"/>
                <a:ea typeface="Times New Roman" panose="02020603050405020304" pitchFamily="18" charset="0"/>
                <a:cs typeface="Times New Roman" panose="02020603050405020304" pitchFamily="18" charset="0"/>
              </a:rPr>
              <a:t>2. Able to Subdue </a:t>
            </a:r>
            <a:endParaRPr kumimoji="0" lang="en-US" sz="3600" b="1" i="0" u="none" strike="noStrike" kern="1200" cap="none" spc="0" normalizeH="0" baseline="0" noProof="0" dirty="0">
              <a:ln>
                <a:noFill/>
              </a:ln>
              <a:solidFill>
                <a:srgbClr val="00B0F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(Phil. 3:21). who will transform our lowly body that it may be conformed to His glorious body, according to the working by which He is able even to subdue all things to Himself.</a:t>
            </a:r>
            <a:endPar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Rectangle 4"/>
          <p:cNvSpPr/>
          <p:nvPr/>
        </p:nvSpPr>
        <p:spPr>
          <a:xfrm>
            <a:off x="914400" y="2581835"/>
            <a:ext cx="5943600" cy="324128"/>
          </a:xfrm>
          <a:prstGeom prst="rect">
            <a:avLst/>
          </a:prstGeom>
        </p:spPr>
        <p:txBody>
          <a:bodyPr wrap="square">
            <a:spAutoFit/>
          </a:bodyPr>
          <a:lstStyle/>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0000"/>
                </a:solidFill>
                <a:effectLst/>
                <a:uLnTx/>
                <a:uFillTx/>
                <a:latin typeface="Arial" panose="020B0604020202020204" pitchFamily="34" charset="0"/>
                <a:ea typeface="Times New Roman" panose="02020603050405020304" pitchFamily="18" charset="0"/>
                <a:cs typeface="Times New Roman" panose="02020603050405020304" pitchFamily="18" charset="0"/>
              </a:rPr>
              <a:t> </a:t>
            </a: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967FFE4E-2E7E-154C-6F69-ECAD4EEF9A97}"/>
              </a:ext>
            </a:extLst>
          </p:cNvPr>
          <p:cNvSpPr txBox="1"/>
          <p:nvPr/>
        </p:nvSpPr>
        <p:spPr>
          <a:xfrm>
            <a:off x="0" y="-8968"/>
            <a:ext cx="9144000" cy="584775"/>
          </a:xfrm>
          <a:prstGeom prst="rect">
            <a:avLst/>
          </a:prstGeom>
          <a:solidFill>
            <a:schemeClr val="tx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The Mighty God Whose Name Is Lord Of Hosts</a:t>
            </a:r>
          </a:p>
        </p:txBody>
      </p:sp>
    </p:spTree>
    <p:extLst>
      <p:ext uri="{BB962C8B-B14F-4D97-AF65-F5344CB8AC3E}">
        <p14:creationId xmlns:p14="http://schemas.microsoft.com/office/powerpoint/2010/main" val="15769641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17177" y="1550894"/>
            <a:ext cx="7628964" cy="5636928"/>
          </a:xfrm>
          <a:prstGeom prst="rect">
            <a:avLst/>
          </a:prstGeom>
          <a:noFill/>
        </p:spPr>
        <p:txBody>
          <a:bodyPr wrap="square" rtlCol="0">
            <a:spAutoFit/>
          </a:bodyPr>
          <a:lstStyle/>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II. </a:t>
            </a:r>
            <a:r>
              <a:rPr kumimoji="0" lang="en-US" sz="2800"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What God is able to do </a:t>
            </a:r>
            <a:r>
              <a:rPr kumimoji="0" lang="en-US" sz="2800" b="1" i="0" u="none" strike="noStrike" kern="1200" cap="none" spc="0" normalizeH="0" baseline="0" noProof="0" dirty="0">
                <a:ln>
                  <a:noFill/>
                </a:ln>
                <a:solidFill>
                  <a:srgbClr val="00B0F0"/>
                </a:solidFill>
                <a:effectLst/>
                <a:uLnTx/>
                <a:uFillTx/>
                <a:latin typeface="Arial Black" panose="020B0A04020102020204" pitchFamily="34" charset="0"/>
                <a:ea typeface="Times New Roman" panose="02020603050405020304" pitchFamily="18" charset="0"/>
                <a:cs typeface="Times New Roman" panose="02020603050405020304" pitchFamily="18" charset="0"/>
              </a:rPr>
              <a:t>in us</a:t>
            </a:r>
            <a:r>
              <a:rPr kumimoji="0" lang="en-US" sz="2800"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 He is</a:t>
            </a: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 </a:t>
            </a:r>
            <a:endPar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 </a:t>
            </a: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B0F0"/>
                </a:solidFill>
                <a:effectLst/>
                <a:uLnTx/>
                <a:uFillTx/>
                <a:latin typeface="Arial" panose="020B0604020202020204" pitchFamily="34" charset="0"/>
                <a:ea typeface="Times New Roman" panose="02020603050405020304" pitchFamily="18" charset="0"/>
                <a:cs typeface="Times New Roman" panose="02020603050405020304" pitchFamily="18" charset="0"/>
              </a:rPr>
              <a:t>3. Able to aid us</a:t>
            </a:r>
            <a:endParaRPr kumimoji="0" lang="en-US" sz="3600" b="1" i="0" u="none" strike="noStrike" kern="1200" cap="none" spc="0" normalizeH="0" baseline="0" noProof="0" dirty="0">
              <a:ln>
                <a:noFill/>
              </a:ln>
              <a:solidFill>
                <a:srgbClr val="00B0F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(Heb. 2:18). For in that He Himself has suffered, being tempted, He is able to aid those who are tempted.</a:t>
            </a:r>
            <a:endPar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Rectangle 4"/>
          <p:cNvSpPr/>
          <p:nvPr/>
        </p:nvSpPr>
        <p:spPr>
          <a:xfrm>
            <a:off x="914400" y="2581835"/>
            <a:ext cx="5943600" cy="324128"/>
          </a:xfrm>
          <a:prstGeom prst="rect">
            <a:avLst/>
          </a:prstGeom>
        </p:spPr>
        <p:txBody>
          <a:bodyPr wrap="square">
            <a:spAutoFit/>
          </a:bodyPr>
          <a:lstStyle/>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0000"/>
                </a:solidFill>
                <a:effectLst/>
                <a:uLnTx/>
                <a:uFillTx/>
                <a:latin typeface="Arial" panose="020B0604020202020204" pitchFamily="34" charset="0"/>
                <a:ea typeface="Times New Roman" panose="02020603050405020304" pitchFamily="18" charset="0"/>
                <a:cs typeface="Times New Roman" panose="02020603050405020304" pitchFamily="18" charset="0"/>
              </a:rPr>
              <a:t> </a:t>
            </a: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7A4B5B96-39D8-78EE-49A6-CA5A9BB7B43D}"/>
              </a:ext>
            </a:extLst>
          </p:cNvPr>
          <p:cNvSpPr txBox="1"/>
          <p:nvPr/>
        </p:nvSpPr>
        <p:spPr>
          <a:xfrm>
            <a:off x="0" y="-8968"/>
            <a:ext cx="9144000" cy="584775"/>
          </a:xfrm>
          <a:prstGeom prst="rect">
            <a:avLst/>
          </a:prstGeom>
          <a:solidFill>
            <a:schemeClr val="tx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The Mighty God Whose Name Is Lord Of Hosts</a:t>
            </a:r>
          </a:p>
        </p:txBody>
      </p:sp>
    </p:spTree>
    <p:extLst>
      <p:ext uri="{BB962C8B-B14F-4D97-AF65-F5344CB8AC3E}">
        <p14:creationId xmlns:p14="http://schemas.microsoft.com/office/powerpoint/2010/main" val="29891340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33718" y="1344706"/>
            <a:ext cx="7799294" cy="8539261"/>
          </a:xfrm>
          <a:prstGeom prst="rect">
            <a:avLst/>
          </a:prstGeom>
          <a:noFill/>
        </p:spPr>
        <p:txBody>
          <a:bodyPr wrap="square" rtlCol="0">
            <a:spAutoFit/>
          </a:bodyPr>
          <a:lstStyle/>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II.</a:t>
            </a:r>
            <a:r>
              <a:rPr kumimoji="0" lang="en-US" sz="2800"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 What God is able to do </a:t>
            </a:r>
            <a:r>
              <a:rPr kumimoji="0" lang="en-US" sz="2800" b="1" i="0" u="none" strike="noStrike" kern="1200" cap="none" spc="0" normalizeH="0" baseline="0" noProof="0" dirty="0">
                <a:ln>
                  <a:noFill/>
                </a:ln>
                <a:solidFill>
                  <a:srgbClr val="00B0F0"/>
                </a:solidFill>
                <a:effectLst/>
                <a:uLnTx/>
                <a:uFillTx/>
                <a:latin typeface="Arial Black" panose="020B0A04020102020204" pitchFamily="34" charset="0"/>
                <a:ea typeface="Times New Roman" panose="02020603050405020304" pitchFamily="18" charset="0"/>
                <a:cs typeface="Times New Roman" panose="02020603050405020304" pitchFamily="18" charset="0"/>
              </a:rPr>
              <a:t>in us</a:t>
            </a:r>
            <a:r>
              <a:rPr kumimoji="0" lang="en-US" sz="2800"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 He is</a:t>
            </a: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 </a:t>
            </a:r>
            <a:endPar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 </a:t>
            </a: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B0F0"/>
                </a:solidFill>
                <a:effectLst/>
                <a:uLnTx/>
                <a:uFillTx/>
                <a:latin typeface="Arial" panose="020B0604020202020204" pitchFamily="34" charset="0"/>
                <a:ea typeface="Times New Roman" panose="02020603050405020304" pitchFamily="18" charset="0"/>
                <a:cs typeface="Times New Roman" panose="02020603050405020304" pitchFamily="18" charset="0"/>
              </a:rPr>
              <a:t>4. Able to Strengthen </a:t>
            </a:r>
            <a:endParaRPr kumimoji="0" lang="en-US" sz="3600" b="1" i="0" u="none" strike="noStrike" kern="1200" cap="none" spc="0" normalizeH="0" baseline="0" noProof="0" dirty="0">
              <a:ln>
                <a:noFill/>
              </a:ln>
              <a:solidFill>
                <a:srgbClr val="00B0F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(2 Tim. 4:17).</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32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But the Lord stood with me and strengthened me, so that the message might be preached fully through me, and that all the Gentiles might hear. And I was delivered out of the mouth of the lion.</a:t>
            </a:r>
            <a:endPar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Rectangle 4"/>
          <p:cNvSpPr/>
          <p:nvPr/>
        </p:nvSpPr>
        <p:spPr>
          <a:xfrm>
            <a:off x="914400" y="2581835"/>
            <a:ext cx="5943600" cy="324128"/>
          </a:xfrm>
          <a:prstGeom prst="rect">
            <a:avLst/>
          </a:prstGeom>
        </p:spPr>
        <p:txBody>
          <a:bodyPr wrap="square">
            <a:spAutoFit/>
          </a:bodyPr>
          <a:lstStyle/>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0000"/>
                </a:solidFill>
                <a:effectLst/>
                <a:uLnTx/>
                <a:uFillTx/>
                <a:latin typeface="Arial" panose="020B0604020202020204" pitchFamily="34" charset="0"/>
                <a:ea typeface="Times New Roman" panose="02020603050405020304" pitchFamily="18" charset="0"/>
                <a:cs typeface="Times New Roman" panose="02020603050405020304" pitchFamily="18" charset="0"/>
              </a:rPr>
              <a:t> </a:t>
            </a: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8954468B-D06A-D1D8-4543-E65516E97BA9}"/>
              </a:ext>
            </a:extLst>
          </p:cNvPr>
          <p:cNvSpPr txBox="1"/>
          <p:nvPr/>
        </p:nvSpPr>
        <p:spPr>
          <a:xfrm>
            <a:off x="0" y="-8968"/>
            <a:ext cx="9144000" cy="584775"/>
          </a:xfrm>
          <a:prstGeom prst="rect">
            <a:avLst/>
          </a:prstGeom>
          <a:solidFill>
            <a:schemeClr val="tx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The Mighty God Whose Name Is Lord Of Hosts</a:t>
            </a:r>
          </a:p>
        </p:txBody>
      </p:sp>
    </p:spTree>
    <p:extLst>
      <p:ext uri="{BB962C8B-B14F-4D97-AF65-F5344CB8AC3E}">
        <p14:creationId xmlns:p14="http://schemas.microsoft.com/office/powerpoint/2010/main" val="12754139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33717" y="1344706"/>
            <a:ext cx="7306235" cy="7674409"/>
          </a:xfrm>
          <a:prstGeom prst="rect">
            <a:avLst/>
          </a:prstGeom>
          <a:noFill/>
        </p:spPr>
        <p:txBody>
          <a:bodyPr wrap="square" rtlCol="0">
            <a:spAutoFit/>
          </a:bodyPr>
          <a:lstStyle/>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II.</a:t>
            </a:r>
            <a:r>
              <a:rPr kumimoji="0" lang="en-US" sz="2800"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 What God is able to do </a:t>
            </a:r>
            <a:r>
              <a:rPr kumimoji="0" lang="en-US" sz="2800" b="1" i="0" u="none" strike="noStrike" kern="1200" cap="none" spc="0" normalizeH="0" baseline="0" noProof="0" dirty="0">
                <a:ln>
                  <a:noFill/>
                </a:ln>
                <a:solidFill>
                  <a:srgbClr val="00B0F0"/>
                </a:solidFill>
                <a:effectLst/>
                <a:uLnTx/>
                <a:uFillTx/>
                <a:latin typeface="Arial Black" panose="020B0A04020102020204" pitchFamily="34" charset="0"/>
                <a:ea typeface="Times New Roman" panose="02020603050405020304" pitchFamily="18" charset="0"/>
                <a:cs typeface="Times New Roman" panose="02020603050405020304" pitchFamily="18" charset="0"/>
              </a:rPr>
              <a:t>in us</a:t>
            </a:r>
            <a:r>
              <a:rPr kumimoji="0" lang="en-US" sz="2800"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 He is</a:t>
            </a: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 </a:t>
            </a:r>
            <a:endPar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 </a:t>
            </a: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B0F0"/>
                </a:solidFill>
                <a:effectLst/>
                <a:uLnTx/>
                <a:uFillTx/>
                <a:latin typeface="Arial" panose="020B0604020202020204" pitchFamily="34" charset="0"/>
                <a:ea typeface="Times New Roman" panose="02020603050405020304" pitchFamily="18" charset="0"/>
                <a:cs typeface="Times New Roman" panose="02020603050405020304" pitchFamily="18" charset="0"/>
              </a:rPr>
              <a:t>5. Able to Build up </a:t>
            </a:r>
            <a:endParaRPr kumimoji="0" lang="en-US" sz="3600" b="1" i="0" u="none" strike="noStrike" kern="1200" cap="none" spc="0" normalizeH="0" baseline="0" noProof="0" dirty="0">
              <a:ln>
                <a:noFill/>
              </a:ln>
              <a:solidFill>
                <a:srgbClr val="00B0F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mn-cs"/>
              </a:rPr>
              <a:t>(Acts 20:32)</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32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mn-cs"/>
              </a:rPr>
              <a:t>So now, brethren, I commend you to God and to the word of His grace, which is able to build you up and give you an inheritance among all those who are sanctified.. </a:t>
            </a:r>
            <a:endParaRPr kumimoji="0" lang="en-US" sz="32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Rectangle 4"/>
          <p:cNvSpPr/>
          <p:nvPr/>
        </p:nvSpPr>
        <p:spPr>
          <a:xfrm>
            <a:off x="914400" y="2581835"/>
            <a:ext cx="5943600" cy="324128"/>
          </a:xfrm>
          <a:prstGeom prst="rect">
            <a:avLst/>
          </a:prstGeom>
        </p:spPr>
        <p:txBody>
          <a:bodyPr wrap="square">
            <a:spAutoFit/>
          </a:bodyPr>
          <a:lstStyle/>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0000"/>
                </a:solidFill>
                <a:effectLst/>
                <a:uLnTx/>
                <a:uFillTx/>
                <a:latin typeface="Arial" panose="020B0604020202020204" pitchFamily="34" charset="0"/>
                <a:ea typeface="Times New Roman" panose="02020603050405020304" pitchFamily="18" charset="0"/>
                <a:cs typeface="Times New Roman" panose="02020603050405020304" pitchFamily="18" charset="0"/>
              </a:rPr>
              <a:t> </a:t>
            </a: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7540789A-46F6-198C-0E66-2BFC293535ED}"/>
              </a:ext>
            </a:extLst>
          </p:cNvPr>
          <p:cNvSpPr txBox="1"/>
          <p:nvPr/>
        </p:nvSpPr>
        <p:spPr>
          <a:xfrm>
            <a:off x="0" y="-8968"/>
            <a:ext cx="9144000" cy="584775"/>
          </a:xfrm>
          <a:prstGeom prst="rect">
            <a:avLst/>
          </a:prstGeom>
          <a:solidFill>
            <a:schemeClr val="tx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The Mighty God Whose Name Is Lord Of Hosts</a:t>
            </a:r>
          </a:p>
        </p:txBody>
      </p:sp>
    </p:spTree>
    <p:extLst>
      <p:ext uri="{BB962C8B-B14F-4D97-AF65-F5344CB8AC3E}">
        <p14:creationId xmlns:p14="http://schemas.microsoft.com/office/powerpoint/2010/main" val="23033721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33718" y="1344706"/>
            <a:ext cx="7602070" cy="8999387"/>
          </a:xfrm>
          <a:prstGeom prst="rect">
            <a:avLst/>
          </a:prstGeom>
          <a:noFill/>
        </p:spPr>
        <p:txBody>
          <a:bodyPr wrap="square" rtlCol="0">
            <a:spAutoFit/>
          </a:bodyPr>
          <a:lstStyle/>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II.</a:t>
            </a:r>
            <a:r>
              <a:rPr kumimoji="0" lang="en-US" sz="2800"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 What God is able to do </a:t>
            </a:r>
            <a:r>
              <a:rPr kumimoji="0" lang="en-US" sz="2800" b="1" i="0" u="none" strike="noStrike" kern="1200" cap="none" spc="0" normalizeH="0" baseline="0" noProof="0" dirty="0">
                <a:ln>
                  <a:noFill/>
                </a:ln>
                <a:solidFill>
                  <a:srgbClr val="00B0F0"/>
                </a:solidFill>
                <a:effectLst/>
                <a:uLnTx/>
                <a:uFillTx/>
                <a:latin typeface="Arial Black" panose="020B0A04020102020204" pitchFamily="34" charset="0"/>
                <a:ea typeface="Times New Roman" panose="02020603050405020304" pitchFamily="18" charset="0"/>
                <a:cs typeface="Times New Roman" panose="02020603050405020304" pitchFamily="18" charset="0"/>
              </a:rPr>
              <a:t>in us</a:t>
            </a:r>
            <a:r>
              <a:rPr kumimoji="0" lang="en-US" sz="2800"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 He is</a:t>
            </a: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 </a:t>
            </a:r>
            <a:endPar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 </a:t>
            </a: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B0F0"/>
                </a:solidFill>
                <a:effectLst/>
                <a:uLnTx/>
                <a:uFillTx/>
                <a:latin typeface="Arial" panose="020B0604020202020204" pitchFamily="34" charset="0"/>
                <a:ea typeface="Times New Roman" panose="02020603050405020304" pitchFamily="18" charset="0"/>
                <a:cs typeface="Times New Roman" panose="02020603050405020304" pitchFamily="18" charset="0"/>
              </a:rPr>
              <a:t>6. Able to Fill </a:t>
            </a:r>
            <a:endParaRPr kumimoji="0" lang="en-US" sz="3600" b="1" i="0" u="none" strike="noStrike" kern="1200" cap="none" spc="0" normalizeH="0" baseline="0" noProof="0" dirty="0">
              <a:ln>
                <a:noFill/>
              </a:ln>
              <a:solidFill>
                <a:srgbClr val="00B0F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(Col. 1:9). For this reason we also, since the day we heard it, do not cease to pray for you, and to ask that you may be filled with the knowledge of His will in all wisdom and spiritual understanding;</a:t>
            </a:r>
            <a:endPar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Rectangle 4"/>
          <p:cNvSpPr/>
          <p:nvPr/>
        </p:nvSpPr>
        <p:spPr>
          <a:xfrm>
            <a:off x="914400" y="2581835"/>
            <a:ext cx="5943600" cy="324128"/>
          </a:xfrm>
          <a:prstGeom prst="rect">
            <a:avLst/>
          </a:prstGeom>
        </p:spPr>
        <p:txBody>
          <a:bodyPr wrap="square">
            <a:spAutoFit/>
          </a:bodyPr>
          <a:lstStyle/>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0000"/>
                </a:solidFill>
                <a:effectLst/>
                <a:uLnTx/>
                <a:uFillTx/>
                <a:latin typeface="Arial" panose="020B0604020202020204" pitchFamily="34" charset="0"/>
                <a:ea typeface="Times New Roman" panose="02020603050405020304" pitchFamily="18" charset="0"/>
                <a:cs typeface="Times New Roman" panose="02020603050405020304" pitchFamily="18" charset="0"/>
              </a:rPr>
              <a:t> </a:t>
            </a: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A5846AF2-8469-6376-3E93-C8C117974047}"/>
              </a:ext>
            </a:extLst>
          </p:cNvPr>
          <p:cNvSpPr txBox="1"/>
          <p:nvPr/>
        </p:nvSpPr>
        <p:spPr>
          <a:xfrm>
            <a:off x="0" y="-8968"/>
            <a:ext cx="9144000" cy="584775"/>
          </a:xfrm>
          <a:prstGeom prst="rect">
            <a:avLst/>
          </a:prstGeom>
          <a:solidFill>
            <a:schemeClr val="tx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The Mighty God Whose Name Is Lord Of Hosts</a:t>
            </a:r>
          </a:p>
        </p:txBody>
      </p:sp>
    </p:spTree>
    <p:extLst>
      <p:ext uri="{BB962C8B-B14F-4D97-AF65-F5344CB8AC3E}">
        <p14:creationId xmlns:p14="http://schemas.microsoft.com/office/powerpoint/2010/main" val="34451079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33717" y="1344706"/>
            <a:ext cx="7539317" cy="8999387"/>
          </a:xfrm>
          <a:prstGeom prst="rect">
            <a:avLst/>
          </a:prstGeom>
          <a:noFill/>
        </p:spPr>
        <p:txBody>
          <a:bodyPr wrap="square" rtlCol="0">
            <a:spAutoFit/>
          </a:bodyPr>
          <a:lstStyle/>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II.</a:t>
            </a:r>
            <a:r>
              <a:rPr kumimoji="0" lang="en-US" sz="2800"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 What God is able to do </a:t>
            </a:r>
            <a:r>
              <a:rPr kumimoji="0" lang="en-US" sz="2800" b="1" i="0" u="none" strike="noStrike" kern="1200" cap="none" spc="0" normalizeH="0" baseline="0" noProof="0" dirty="0">
                <a:ln>
                  <a:noFill/>
                </a:ln>
                <a:solidFill>
                  <a:srgbClr val="00B0F0"/>
                </a:solidFill>
                <a:effectLst/>
                <a:uLnTx/>
                <a:uFillTx/>
                <a:latin typeface="Arial Black" panose="020B0A04020102020204" pitchFamily="34" charset="0"/>
                <a:ea typeface="Times New Roman" panose="02020603050405020304" pitchFamily="18" charset="0"/>
                <a:cs typeface="Times New Roman" panose="02020603050405020304" pitchFamily="18" charset="0"/>
              </a:rPr>
              <a:t>in us</a:t>
            </a:r>
            <a:r>
              <a:rPr kumimoji="0" lang="en-US" sz="2800"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 He is</a:t>
            </a: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 </a:t>
            </a:r>
            <a:endPar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 </a:t>
            </a: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a:lnSpc>
                <a:spcPct val="115000"/>
              </a:lnSpc>
            </a:pPr>
            <a:r>
              <a:rPr lang="en-US" sz="3600" b="1" dirty="0">
                <a:solidFill>
                  <a:srgbClr val="00B0F0"/>
                </a:solidFill>
                <a:latin typeface="Arial" panose="020B0604020202020204" pitchFamily="34" charset="0"/>
                <a:ea typeface="Times New Roman" panose="02020603050405020304" pitchFamily="18" charset="0"/>
                <a:cs typeface="Times New Roman" panose="02020603050405020304" pitchFamily="18" charset="0"/>
              </a:rPr>
              <a:t>7. Able to Work </a:t>
            </a:r>
            <a:endParaRPr lang="en-US" sz="3600" b="1" dirty="0">
              <a:solidFill>
                <a:srgbClr val="00B0F0"/>
              </a:solidFill>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en-US" sz="3200" dirty="0">
                <a:latin typeface="Arial" panose="020B0604020202020204" pitchFamily="34" charset="0"/>
                <a:ea typeface="Times New Roman" panose="02020603050405020304" pitchFamily="18" charset="0"/>
                <a:cs typeface="Times New Roman" panose="02020603050405020304" pitchFamily="18" charset="0"/>
              </a:rPr>
              <a:t>(Heb. 13:21). make you complete in every good work to do His will, working in you what is well pleasing in His sight, through Jesus Christ, to whom be glory forever and ever. Amen.</a:t>
            </a:r>
            <a:endParaRPr lang="en-US" sz="3200" dirty="0">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Rectangle 4"/>
          <p:cNvSpPr/>
          <p:nvPr/>
        </p:nvSpPr>
        <p:spPr>
          <a:xfrm>
            <a:off x="914400" y="2581835"/>
            <a:ext cx="5943600" cy="324128"/>
          </a:xfrm>
          <a:prstGeom prst="rect">
            <a:avLst/>
          </a:prstGeom>
        </p:spPr>
        <p:txBody>
          <a:bodyPr wrap="square">
            <a:spAutoFit/>
          </a:bodyPr>
          <a:lstStyle/>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0000"/>
                </a:solidFill>
                <a:effectLst/>
                <a:uLnTx/>
                <a:uFillTx/>
                <a:latin typeface="Arial" panose="020B0604020202020204" pitchFamily="34" charset="0"/>
                <a:ea typeface="Times New Roman" panose="02020603050405020304" pitchFamily="18" charset="0"/>
                <a:cs typeface="Times New Roman" panose="02020603050405020304" pitchFamily="18" charset="0"/>
              </a:rPr>
              <a:t> </a:t>
            </a: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BAB84A9D-2AF6-64DE-8FDE-C06CD8767A4E}"/>
              </a:ext>
            </a:extLst>
          </p:cNvPr>
          <p:cNvSpPr txBox="1"/>
          <p:nvPr/>
        </p:nvSpPr>
        <p:spPr>
          <a:xfrm>
            <a:off x="0" y="-8968"/>
            <a:ext cx="9144000" cy="584775"/>
          </a:xfrm>
          <a:prstGeom prst="rect">
            <a:avLst/>
          </a:prstGeom>
          <a:solidFill>
            <a:schemeClr val="tx1"/>
          </a:solidFill>
        </p:spPr>
        <p:txBody>
          <a:bodyPr wrap="square" rtlCol="0">
            <a:spAutoFit/>
          </a:bodyPr>
          <a:lstStyle/>
          <a:p>
            <a:pPr algn="ctr"/>
            <a:r>
              <a:rPr lang="en-US" sz="3200" dirty="0">
                <a:solidFill>
                  <a:schemeClr val="bg1"/>
                </a:solidFill>
              </a:rPr>
              <a:t>The Mighty God Whose Name Is Lord Of Hosts</a:t>
            </a:r>
          </a:p>
        </p:txBody>
      </p:sp>
    </p:spTree>
    <p:extLst>
      <p:ext uri="{BB962C8B-B14F-4D97-AF65-F5344CB8AC3E}">
        <p14:creationId xmlns:p14="http://schemas.microsoft.com/office/powerpoint/2010/main" val="28511864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7204A8B-C669-0AD9-C4AE-8198DFF35E8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0900043-BB8B-95D4-11B6-F1263D179B3F}"/>
              </a:ext>
            </a:extLst>
          </p:cNvPr>
          <p:cNvSpPr txBox="1"/>
          <p:nvPr/>
        </p:nvSpPr>
        <p:spPr>
          <a:xfrm>
            <a:off x="2286000" y="6498523"/>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panose="020F0502020204030204"/>
                <a:ea typeface="+mn-ea"/>
                <a:cs typeface="+mn-cs"/>
              </a:rPr>
              <a:t>newlebanoncoc.com</a:t>
            </a:r>
          </a:p>
        </p:txBody>
      </p:sp>
      <p:sp>
        <p:nvSpPr>
          <p:cNvPr id="3" name="TextBox 2">
            <a:extLst>
              <a:ext uri="{FF2B5EF4-FFF2-40B4-BE49-F238E27FC236}">
                <a16:creationId xmlns:a16="http://schemas.microsoft.com/office/drawing/2014/main" id="{024FAF7A-BA44-AD2A-13AC-C3FD6C97A74A}"/>
              </a:ext>
            </a:extLst>
          </p:cNvPr>
          <p:cNvSpPr txBox="1"/>
          <p:nvPr/>
        </p:nvSpPr>
        <p:spPr>
          <a:xfrm>
            <a:off x="0" y="-8968"/>
            <a:ext cx="9144000" cy="584775"/>
          </a:xfrm>
          <a:prstGeom prst="rect">
            <a:avLst/>
          </a:prstGeom>
          <a:solidFill>
            <a:schemeClr val="tx1"/>
          </a:solidFill>
        </p:spPr>
        <p:txBody>
          <a:bodyPr wrap="square" rtlCol="0">
            <a:spAutoFit/>
          </a:bodyPr>
          <a:lstStyle/>
          <a:p>
            <a:pPr algn="ctr"/>
            <a:r>
              <a:rPr lang="en-US" sz="3200" dirty="0">
                <a:solidFill>
                  <a:schemeClr val="bg1"/>
                </a:solidFill>
              </a:rPr>
              <a:t>The Mighty God Whose Name Is Lord Of Hosts</a:t>
            </a:r>
          </a:p>
        </p:txBody>
      </p:sp>
      <p:pic>
        <p:nvPicPr>
          <p:cNvPr id="4" name="Picture 3">
            <a:extLst>
              <a:ext uri="{FF2B5EF4-FFF2-40B4-BE49-F238E27FC236}">
                <a16:creationId xmlns:a16="http://schemas.microsoft.com/office/drawing/2014/main" id="{37C669EC-A449-9DDE-675A-FD771F638EDF}"/>
              </a:ext>
            </a:extLst>
          </p:cNvPr>
          <p:cNvPicPr>
            <a:picLocks noChangeAspect="1"/>
          </p:cNvPicPr>
          <p:nvPr/>
        </p:nvPicPr>
        <p:blipFill>
          <a:blip r:embed="rId2"/>
          <a:stretch>
            <a:fillRect/>
          </a:stretch>
        </p:blipFill>
        <p:spPr>
          <a:xfrm>
            <a:off x="0" y="770965"/>
            <a:ext cx="9144793" cy="6087035"/>
          </a:xfrm>
          <a:prstGeom prst="rect">
            <a:avLst/>
          </a:prstGeom>
        </p:spPr>
      </p:pic>
      <p:sp>
        <p:nvSpPr>
          <p:cNvPr id="9" name="Rectangle 8">
            <a:extLst>
              <a:ext uri="{FF2B5EF4-FFF2-40B4-BE49-F238E27FC236}">
                <a16:creationId xmlns:a16="http://schemas.microsoft.com/office/drawing/2014/main" id="{8A8A28C8-29DA-417C-30D2-6BD3CD3BBADD}"/>
              </a:ext>
            </a:extLst>
          </p:cNvPr>
          <p:cNvSpPr/>
          <p:nvPr/>
        </p:nvSpPr>
        <p:spPr>
          <a:xfrm>
            <a:off x="995084" y="1550895"/>
            <a:ext cx="3989292" cy="2640723"/>
          </a:xfrm>
          <a:prstGeom prst="rect">
            <a:avLst/>
          </a:prstGeom>
        </p:spPr>
        <p:txBody>
          <a:bodyPr wrap="square">
            <a:spAutoFit/>
          </a:bodyPr>
          <a:lstStyle/>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III.</a:t>
            </a:r>
            <a:r>
              <a:rPr kumimoji="0" lang="en-US" sz="48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Times New Roman" panose="02020603050405020304" pitchFamily="18" charset="0"/>
              </a:rPr>
              <a:t> What God </a:t>
            </a:r>
          </a:p>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Times New Roman" panose="02020603050405020304" pitchFamily="18" charset="0"/>
              </a:rPr>
              <a:t>is able to do </a:t>
            </a:r>
            <a:r>
              <a:rPr kumimoji="0" lang="en-US" sz="4800" b="1" i="0" u="sng"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Times New Roman" panose="02020603050405020304" pitchFamily="18" charset="0"/>
              </a:rPr>
              <a:t>through</a:t>
            </a:r>
            <a:r>
              <a:rPr kumimoji="0" lang="en-US" sz="4800" b="1" i="0" u="sng" strike="noStrike" kern="1200" cap="none" spc="0" normalizeH="0" baseline="0" noProof="0" dirty="0">
                <a:ln>
                  <a:noFill/>
                </a:ln>
                <a:solidFill>
                  <a:prstClr val="white"/>
                </a:solidFill>
                <a:effectLst/>
                <a:uLnTx/>
                <a:uFillTx/>
                <a:latin typeface="Arial Black" panose="020B0A04020102020204" pitchFamily="34" charset="0"/>
                <a:ea typeface="Times New Roman" panose="02020603050405020304" pitchFamily="18" charset="0"/>
                <a:cs typeface="Times New Roman" panose="02020603050405020304" pitchFamily="18" charset="0"/>
              </a:rPr>
              <a:t> us</a:t>
            </a:r>
            <a:r>
              <a:rPr kumimoji="0" lang="en-US" sz="48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Times New Roman" panose="02020603050405020304" pitchFamily="18" charset="0"/>
              </a:rPr>
              <a:t>: </a:t>
            </a:r>
            <a:endParaRPr kumimoji="0" lang="en-US" sz="4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279631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33717" y="1344706"/>
            <a:ext cx="7754471" cy="10061216"/>
          </a:xfrm>
          <a:prstGeom prst="rect">
            <a:avLst/>
          </a:prstGeom>
          <a:noFill/>
        </p:spPr>
        <p:txBody>
          <a:bodyPr wrap="square" rtlCol="0">
            <a:spAutoFit/>
          </a:bodyPr>
          <a:lstStyle/>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III.</a:t>
            </a:r>
            <a:r>
              <a:rPr kumimoji="0" lang="en-US" sz="2800"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 What God is Able to Do </a:t>
            </a:r>
            <a:r>
              <a:rPr kumimoji="0" lang="en-US" sz="2800" b="1" i="0" u="none" strike="noStrike" kern="1200" cap="none" spc="0" normalizeH="0" baseline="0" noProof="0" dirty="0">
                <a:ln>
                  <a:noFill/>
                </a:ln>
                <a:solidFill>
                  <a:schemeClr val="accent2">
                    <a:lumMod val="75000"/>
                  </a:schemeClr>
                </a:solidFill>
                <a:effectLst/>
                <a:uLnTx/>
                <a:uFillTx/>
                <a:latin typeface="Arial Black" panose="020B0A04020102020204" pitchFamily="34" charset="0"/>
                <a:ea typeface="Times New Roman" panose="02020603050405020304" pitchFamily="18" charset="0"/>
                <a:cs typeface="Times New Roman" panose="02020603050405020304" pitchFamily="18" charset="0"/>
              </a:rPr>
              <a:t>Through Us</a:t>
            </a:r>
            <a:r>
              <a:rPr kumimoji="0" lang="en-US" sz="2800"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 </a:t>
            </a:r>
          </a:p>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    He is— </a:t>
            </a:r>
            <a:endPar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 </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rPr>
              <a:t> </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accent2">
                    <a:lumMod val="75000"/>
                  </a:schemeClr>
                </a:solidFill>
                <a:effectLst/>
                <a:uLnTx/>
                <a:uFillTx/>
                <a:latin typeface="Arial" panose="020B0604020202020204" pitchFamily="34" charset="0"/>
                <a:ea typeface="Times New Roman" panose="02020603050405020304" pitchFamily="18" charset="0"/>
                <a:cs typeface="Times New Roman" panose="02020603050405020304" pitchFamily="18" charset="0"/>
              </a:rPr>
              <a:t>1. Able to Reveal </a:t>
            </a:r>
            <a:endParaRPr kumimoji="0" lang="en-US" sz="3600" b="0" i="0" u="none" strike="noStrike" kern="1200" cap="none" spc="0" normalizeH="0" baseline="0" noProof="0" dirty="0">
              <a:ln>
                <a:noFill/>
              </a:ln>
              <a:solidFill>
                <a:schemeClr val="accent2">
                  <a:lumMod val="75000"/>
                </a:schemeClr>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(Gal. 1:16).</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32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to reveal His Son in me, that I might preach Him among the Gentiles, I did not immediately confer with flesh and blood,</a:t>
            </a:r>
            <a:endPar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Rectangle 4"/>
          <p:cNvSpPr/>
          <p:nvPr/>
        </p:nvSpPr>
        <p:spPr>
          <a:xfrm>
            <a:off x="914400" y="2581835"/>
            <a:ext cx="5943600" cy="324128"/>
          </a:xfrm>
          <a:prstGeom prst="rect">
            <a:avLst/>
          </a:prstGeom>
        </p:spPr>
        <p:txBody>
          <a:bodyPr wrap="square">
            <a:spAutoFit/>
          </a:bodyPr>
          <a:lstStyle/>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0000"/>
                </a:solidFill>
                <a:effectLst/>
                <a:uLnTx/>
                <a:uFillTx/>
                <a:latin typeface="Arial" panose="020B0604020202020204" pitchFamily="34" charset="0"/>
                <a:ea typeface="Times New Roman" panose="02020603050405020304" pitchFamily="18" charset="0"/>
                <a:cs typeface="Times New Roman" panose="02020603050405020304" pitchFamily="18" charset="0"/>
              </a:rPr>
              <a:t> </a:t>
            </a: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442EDB35-16C1-91D3-08B7-262836EB7477}"/>
              </a:ext>
            </a:extLst>
          </p:cNvPr>
          <p:cNvSpPr txBox="1"/>
          <p:nvPr/>
        </p:nvSpPr>
        <p:spPr>
          <a:xfrm>
            <a:off x="0" y="-8968"/>
            <a:ext cx="9144000" cy="584775"/>
          </a:xfrm>
          <a:prstGeom prst="rect">
            <a:avLst/>
          </a:prstGeom>
          <a:solidFill>
            <a:schemeClr val="tx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The Mighty God Whose Name Is Lord Of Hosts</a:t>
            </a:r>
          </a:p>
        </p:txBody>
      </p:sp>
    </p:spTree>
    <p:extLst>
      <p:ext uri="{BB962C8B-B14F-4D97-AF65-F5344CB8AC3E}">
        <p14:creationId xmlns:p14="http://schemas.microsoft.com/office/powerpoint/2010/main" val="19678194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14400" y="924837"/>
            <a:ext cx="8211670" cy="12007903"/>
          </a:xfrm>
          <a:prstGeom prst="rect">
            <a:avLst/>
          </a:prstGeom>
          <a:noFill/>
        </p:spPr>
        <p:txBody>
          <a:bodyPr wrap="square" rtlCol="0">
            <a:spAutoFit/>
          </a:bodyPr>
          <a:lstStyle/>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III.</a:t>
            </a:r>
            <a:r>
              <a:rPr kumimoji="0" lang="en-US" sz="2800"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 What God is Able to Do </a:t>
            </a:r>
            <a:r>
              <a:rPr kumimoji="0" lang="en-US" sz="2800" b="1" i="0" u="none" strike="noStrike" kern="1200" cap="none" spc="0" normalizeH="0" baseline="0" noProof="0" dirty="0">
                <a:ln>
                  <a:noFill/>
                </a:ln>
                <a:solidFill>
                  <a:schemeClr val="accent2">
                    <a:lumMod val="75000"/>
                  </a:schemeClr>
                </a:solidFill>
                <a:effectLst/>
                <a:uLnTx/>
                <a:uFillTx/>
                <a:latin typeface="Arial Black" panose="020B0A04020102020204" pitchFamily="34" charset="0"/>
                <a:ea typeface="Times New Roman" panose="02020603050405020304" pitchFamily="18" charset="0"/>
                <a:cs typeface="Times New Roman" panose="02020603050405020304" pitchFamily="18" charset="0"/>
              </a:rPr>
              <a:t>Through Us</a:t>
            </a:r>
            <a:r>
              <a:rPr kumimoji="0" lang="en-US" sz="2800"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 </a:t>
            </a:r>
          </a:p>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    He is— </a:t>
            </a:r>
            <a:endPar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 </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accent2">
                    <a:lumMod val="75000"/>
                  </a:schemeClr>
                </a:solidFill>
                <a:effectLst/>
                <a:uLnTx/>
                <a:uFillTx/>
                <a:latin typeface="Arial" panose="020B0604020202020204" pitchFamily="34" charset="0"/>
                <a:ea typeface="Times New Roman" panose="02020603050405020304" pitchFamily="18" charset="0"/>
                <a:cs typeface="Times New Roman" panose="02020603050405020304" pitchFamily="18" charset="0"/>
              </a:rPr>
              <a:t>2. Able to Reconcile </a:t>
            </a:r>
            <a:endParaRPr kumimoji="0" lang="en-US" sz="3600" b="1" i="0" u="none" strike="noStrike" kern="1200" cap="none" spc="0" normalizeH="0" baseline="0" noProof="0" dirty="0">
              <a:ln>
                <a:noFill/>
              </a:ln>
              <a:solidFill>
                <a:schemeClr val="accent2">
                  <a:lumMod val="75000"/>
                </a:schemeClr>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(2 Cor. 5:18–20). Now all things are of God, who has reconciled us to Himself through Jesus Christ, and has given us the ministry of reconciliation,</a:t>
            </a: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 19 that is, that God was in Christ reconciling the world to Himself, not imputing their trespasses to them, and has committed to us the word of reconciliation.</a:t>
            </a: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 20 Now then, we are ambassadors for Christ, as though God were pleading through us: we implore you on Christ's behalf, be reconciled to God.</a:t>
            </a: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Rectangle 4"/>
          <p:cNvSpPr/>
          <p:nvPr/>
        </p:nvSpPr>
        <p:spPr>
          <a:xfrm>
            <a:off x="914400" y="2581835"/>
            <a:ext cx="5943600" cy="324128"/>
          </a:xfrm>
          <a:prstGeom prst="rect">
            <a:avLst/>
          </a:prstGeom>
        </p:spPr>
        <p:txBody>
          <a:bodyPr wrap="square">
            <a:spAutoFit/>
          </a:bodyPr>
          <a:lstStyle/>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0000"/>
                </a:solidFill>
                <a:effectLst/>
                <a:uLnTx/>
                <a:uFillTx/>
                <a:latin typeface="Arial" panose="020B0604020202020204" pitchFamily="34" charset="0"/>
                <a:ea typeface="Times New Roman" panose="02020603050405020304" pitchFamily="18" charset="0"/>
                <a:cs typeface="Times New Roman" panose="02020603050405020304" pitchFamily="18" charset="0"/>
              </a:rPr>
              <a:t> </a:t>
            </a: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0DAC1F13-6A8E-20CE-7BA4-BE9B71527304}"/>
              </a:ext>
            </a:extLst>
          </p:cNvPr>
          <p:cNvSpPr txBox="1"/>
          <p:nvPr/>
        </p:nvSpPr>
        <p:spPr>
          <a:xfrm>
            <a:off x="0" y="-8968"/>
            <a:ext cx="9144000" cy="584775"/>
          </a:xfrm>
          <a:prstGeom prst="rect">
            <a:avLst/>
          </a:prstGeom>
          <a:solidFill>
            <a:schemeClr val="tx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The Mighty God Whose Name Is Lord Of Hosts</a:t>
            </a:r>
          </a:p>
        </p:txBody>
      </p:sp>
    </p:spTree>
    <p:extLst>
      <p:ext uri="{BB962C8B-B14F-4D97-AF65-F5344CB8AC3E}">
        <p14:creationId xmlns:p14="http://schemas.microsoft.com/office/powerpoint/2010/main" val="25522801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33717" y="1344706"/>
            <a:ext cx="8139953" cy="10769102"/>
          </a:xfrm>
          <a:prstGeom prst="rect">
            <a:avLst/>
          </a:prstGeom>
          <a:noFill/>
        </p:spPr>
        <p:txBody>
          <a:bodyPr wrap="square" rtlCol="0">
            <a:spAutoFit/>
          </a:bodyPr>
          <a:lstStyle/>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III.</a:t>
            </a:r>
            <a:r>
              <a:rPr kumimoji="0" lang="en-US" sz="2800"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 What God is Able to Do </a:t>
            </a:r>
            <a:r>
              <a:rPr kumimoji="0" lang="en-US" sz="2800" b="1" i="0" u="none" strike="noStrike" kern="1200" cap="none" spc="0" normalizeH="0" baseline="0" noProof="0" dirty="0">
                <a:ln>
                  <a:noFill/>
                </a:ln>
                <a:solidFill>
                  <a:schemeClr val="accent2">
                    <a:lumMod val="75000"/>
                  </a:schemeClr>
                </a:solidFill>
                <a:effectLst/>
                <a:uLnTx/>
                <a:uFillTx/>
                <a:latin typeface="Arial" panose="020B0604020202020204" pitchFamily="34" charset="0"/>
                <a:ea typeface="Times New Roman" panose="02020603050405020304" pitchFamily="18" charset="0"/>
                <a:cs typeface="Times New Roman" panose="02020603050405020304" pitchFamily="18" charset="0"/>
              </a:rPr>
              <a:t>Through Us</a:t>
            </a:r>
            <a:r>
              <a:rPr kumimoji="0" lang="en-US" sz="2800"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 </a:t>
            </a:r>
          </a:p>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    He is—</a:t>
            </a: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 </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 </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2800" b="1" i="0" u="none" strike="noStrike" kern="1200" cap="none" spc="0" normalizeH="0" baseline="0" noProof="0" dirty="0">
                <a:ln>
                  <a:noFill/>
                </a:ln>
                <a:solidFill>
                  <a:schemeClr val="accent2">
                    <a:lumMod val="75000"/>
                  </a:schemeClr>
                </a:solidFill>
                <a:effectLst/>
                <a:uLnTx/>
                <a:uFillTx/>
                <a:latin typeface="Arial" panose="020B0604020202020204" pitchFamily="34" charset="0"/>
                <a:ea typeface="Times New Roman" panose="02020603050405020304" pitchFamily="18" charset="0"/>
                <a:cs typeface="Times New Roman" panose="02020603050405020304" pitchFamily="18" charset="0"/>
              </a:rPr>
              <a:t>3. Able to Overcome </a:t>
            </a:r>
            <a:endParaRPr kumimoji="0" lang="en-US" sz="2800" b="1" i="0" u="none" strike="noStrike" kern="1200" cap="none" spc="0" normalizeH="0" baseline="0" noProof="0" dirty="0">
              <a:ln>
                <a:noFill/>
              </a:ln>
              <a:solidFill>
                <a:schemeClr val="accent2">
                  <a:lumMod val="75000"/>
                </a:schemeClr>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(Eph. 6:11). Put on the whole armor of God, that you may be able to stand against the wiles of the devil.</a:t>
            </a:r>
            <a:endPar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rPr>
              <a:t> </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Rectangle 4"/>
          <p:cNvSpPr/>
          <p:nvPr/>
        </p:nvSpPr>
        <p:spPr>
          <a:xfrm>
            <a:off x="914400" y="2581835"/>
            <a:ext cx="5943600" cy="324128"/>
          </a:xfrm>
          <a:prstGeom prst="rect">
            <a:avLst/>
          </a:prstGeom>
        </p:spPr>
        <p:txBody>
          <a:bodyPr wrap="square">
            <a:spAutoFit/>
          </a:bodyPr>
          <a:lstStyle/>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0000"/>
                </a:solidFill>
                <a:effectLst/>
                <a:uLnTx/>
                <a:uFillTx/>
                <a:latin typeface="Arial" panose="020B0604020202020204" pitchFamily="34" charset="0"/>
                <a:ea typeface="Times New Roman" panose="02020603050405020304" pitchFamily="18" charset="0"/>
                <a:cs typeface="Times New Roman" panose="02020603050405020304" pitchFamily="18" charset="0"/>
              </a:rPr>
              <a:t> </a:t>
            </a: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2882C4EB-4D96-A521-82D8-4A124D3202F5}"/>
              </a:ext>
            </a:extLst>
          </p:cNvPr>
          <p:cNvSpPr txBox="1"/>
          <p:nvPr/>
        </p:nvSpPr>
        <p:spPr>
          <a:xfrm>
            <a:off x="0" y="-8968"/>
            <a:ext cx="9144000" cy="584775"/>
          </a:xfrm>
          <a:prstGeom prst="rect">
            <a:avLst/>
          </a:prstGeom>
          <a:solidFill>
            <a:schemeClr val="tx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The Mighty God Whose Name Is Lord Of Hosts</a:t>
            </a:r>
          </a:p>
        </p:txBody>
      </p:sp>
    </p:spTree>
    <p:extLst>
      <p:ext uri="{BB962C8B-B14F-4D97-AF65-F5344CB8AC3E}">
        <p14:creationId xmlns:p14="http://schemas.microsoft.com/office/powerpoint/2010/main" val="37419391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33718" y="1344706"/>
            <a:ext cx="8310282" cy="12291057"/>
          </a:xfrm>
          <a:prstGeom prst="rect">
            <a:avLst/>
          </a:prstGeom>
          <a:noFill/>
        </p:spPr>
        <p:txBody>
          <a:bodyPr wrap="square" rtlCol="0">
            <a:spAutoFit/>
          </a:bodyPr>
          <a:lstStyle/>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III.</a:t>
            </a:r>
            <a:r>
              <a:rPr kumimoji="0" lang="en-US" sz="2800"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 What God is Able to Do </a:t>
            </a:r>
            <a:r>
              <a:rPr kumimoji="0" lang="en-US" sz="2800" b="1" i="0" u="none" strike="noStrike" kern="1200" cap="none" spc="0" normalizeH="0" baseline="0" noProof="0" dirty="0">
                <a:ln>
                  <a:noFill/>
                </a:ln>
                <a:solidFill>
                  <a:schemeClr val="accent2">
                    <a:lumMod val="75000"/>
                  </a:schemeClr>
                </a:solidFill>
                <a:effectLst/>
                <a:uLnTx/>
                <a:uFillTx/>
                <a:latin typeface="Arial Black" panose="020B0A04020102020204" pitchFamily="34" charset="0"/>
                <a:ea typeface="Times New Roman" panose="02020603050405020304" pitchFamily="18" charset="0"/>
                <a:cs typeface="Times New Roman" panose="02020603050405020304" pitchFamily="18" charset="0"/>
              </a:rPr>
              <a:t>Through Us</a:t>
            </a:r>
            <a:r>
              <a:rPr kumimoji="0" lang="en-US" sz="2800"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 </a:t>
            </a:r>
          </a:p>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    He is— </a:t>
            </a:r>
            <a:endPar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 </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2800" b="1" i="0" u="none" strike="noStrike" kern="1200" cap="none" spc="0" normalizeH="0" baseline="0" noProof="0" dirty="0">
                <a:ln>
                  <a:noFill/>
                </a:ln>
                <a:solidFill>
                  <a:schemeClr val="accent2">
                    <a:lumMod val="75000"/>
                  </a:schemeClr>
                </a:solidFill>
                <a:effectLst/>
                <a:uLnTx/>
                <a:uFillTx/>
                <a:latin typeface="Arial" panose="020B0604020202020204" pitchFamily="34" charset="0"/>
                <a:ea typeface="Times New Roman" panose="02020603050405020304" pitchFamily="18" charset="0"/>
                <a:cs typeface="Times New Roman" panose="02020603050405020304" pitchFamily="18" charset="0"/>
              </a:rPr>
              <a:t>4. Able to Bear Fruit </a:t>
            </a:r>
            <a:endParaRPr kumimoji="0" lang="en-US" sz="2800" b="1" i="0" u="none" strike="noStrike" kern="1200" cap="none" spc="0" normalizeH="0" baseline="0" noProof="0" dirty="0">
              <a:ln>
                <a:noFill/>
              </a:ln>
              <a:solidFill>
                <a:schemeClr val="accent2">
                  <a:lumMod val="75000"/>
                </a:schemeClr>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(Col. 1:10). that you may walk worthy of the Lord, fully pleasing Him, being fruitful in every good work and increasing in the knowledge of God;</a:t>
            </a:r>
            <a:endPar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rPr>
              <a:t> </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Rectangle 4"/>
          <p:cNvSpPr/>
          <p:nvPr/>
        </p:nvSpPr>
        <p:spPr>
          <a:xfrm>
            <a:off x="914400" y="2581835"/>
            <a:ext cx="5943600" cy="324128"/>
          </a:xfrm>
          <a:prstGeom prst="rect">
            <a:avLst/>
          </a:prstGeom>
        </p:spPr>
        <p:txBody>
          <a:bodyPr wrap="square">
            <a:spAutoFit/>
          </a:bodyPr>
          <a:lstStyle/>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0000"/>
                </a:solidFill>
                <a:effectLst/>
                <a:uLnTx/>
                <a:uFillTx/>
                <a:latin typeface="Arial" panose="020B0604020202020204" pitchFamily="34" charset="0"/>
                <a:ea typeface="Times New Roman" panose="02020603050405020304" pitchFamily="18" charset="0"/>
                <a:cs typeface="Times New Roman" panose="02020603050405020304" pitchFamily="18" charset="0"/>
              </a:rPr>
              <a:t> </a:t>
            </a: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F50ACD84-BB52-9350-478A-BEC074736C20}"/>
              </a:ext>
            </a:extLst>
          </p:cNvPr>
          <p:cNvSpPr txBox="1"/>
          <p:nvPr/>
        </p:nvSpPr>
        <p:spPr>
          <a:xfrm>
            <a:off x="0" y="-8968"/>
            <a:ext cx="9144000" cy="584775"/>
          </a:xfrm>
          <a:prstGeom prst="rect">
            <a:avLst/>
          </a:prstGeom>
          <a:solidFill>
            <a:schemeClr val="tx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The Mighty God Whose Name Is Lord Of Hosts</a:t>
            </a:r>
          </a:p>
        </p:txBody>
      </p:sp>
    </p:spTree>
    <p:extLst>
      <p:ext uri="{BB962C8B-B14F-4D97-AF65-F5344CB8AC3E}">
        <p14:creationId xmlns:p14="http://schemas.microsoft.com/office/powerpoint/2010/main" val="21993873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25697" y="1448980"/>
            <a:ext cx="8157882" cy="12043297"/>
          </a:xfrm>
          <a:prstGeom prst="rect">
            <a:avLst/>
          </a:prstGeom>
          <a:noFill/>
        </p:spPr>
        <p:txBody>
          <a:bodyPr wrap="square" rtlCol="0">
            <a:spAutoFit/>
          </a:bodyPr>
          <a:lstStyle/>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III.</a:t>
            </a:r>
            <a:r>
              <a:rPr kumimoji="0" lang="en-US" sz="2800"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 What God is Able to Do </a:t>
            </a:r>
            <a:r>
              <a:rPr kumimoji="0" lang="en-US" sz="2800" b="1" i="0" u="none" strike="noStrike" kern="1200" cap="none" spc="0" normalizeH="0" baseline="0" noProof="0" dirty="0">
                <a:ln>
                  <a:noFill/>
                </a:ln>
                <a:solidFill>
                  <a:schemeClr val="accent2">
                    <a:lumMod val="75000"/>
                  </a:schemeClr>
                </a:solidFill>
                <a:effectLst/>
                <a:uLnTx/>
                <a:uFillTx/>
                <a:latin typeface="Arial" panose="020B0604020202020204" pitchFamily="34" charset="0"/>
                <a:ea typeface="Times New Roman" panose="02020603050405020304" pitchFamily="18" charset="0"/>
                <a:cs typeface="Times New Roman" panose="02020603050405020304" pitchFamily="18" charset="0"/>
              </a:rPr>
              <a:t>Through Us</a:t>
            </a:r>
            <a:r>
              <a:rPr kumimoji="0" lang="en-US" sz="2800"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a:t>
            </a:r>
          </a:p>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    He is— </a:t>
            </a:r>
            <a:endPar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 </a:t>
            </a: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2800" b="1" i="0" u="none" strike="noStrike" kern="1200" cap="none" spc="0" normalizeH="0" baseline="0" noProof="0" dirty="0">
                <a:ln>
                  <a:noFill/>
                </a:ln>
                <a:solidFill>
                  <a:schemeClr val="accent2">
                    <a:lumMod val="75000"/>
                  </a:schemeClr>
                </a:solidFill>
                <a:effectLst/>
                <a:uLnTx/>
                <a:uFillTx/>
                <a:latin typeface="Arial" panose="020B0604020202020204" pitchFamily="34" charset="0"/>
                <a:ea typeface="Times New Roman" panose="02020603050405020304" pitchFamily="18" charset="0"/>
                <a:cs typeface="Times New Roman" panose="02020603050405020304" pitchFamily="18" charset="0"/>
              </a:rPr>
              <a:t>5. Able to do His Own Pleasure </a:t>
            </a:r>
            <a:endParaRPr kumimoji="0" lang="en-US" sz="2800" b="1" i="0" u="none" strike="noStrike" kern="1200" cap="none" spc="0" normalizeH="0" baseline="0" noProof="0" dirty="0">
              <a:ln>
                <a:noFill/>
              </a:ln>
              <a:solidFill>
                <a:schemeClr val="accent2">
                  <a:lumMod val="75000"/>
                </a:schemeClr>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(Phil. 2:13). or it is God who works in </a:t>
            </a:r>
          </a:p>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you both to will and to do for His good pleasure.</a:t>
            </a:r>
            <a:endPar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rPr>
              <a:t> </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Rectangle 4"/>
          <p:cNvSpPr/>
          <p:nvPr/>
        </p:nvSpPr>
        <p:spPr>
          <a:xfrm>
            <a:off x="914400" y="2581835"/>
            <a:ext cx="5943600" cy="324128"/>
          </a:xfrm>
          <a:prstGeom prst="rect">
            <a:avLst/>
          </a:prstGeom>
        </p:spPr>
        <p:txBody>
          <a:bodyPr wrap="square">
            <a:spAutoFit/>
          </a:bodyPr>
          <a:lstStyle/>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0000"/>
                </a:solidFill>
                <a:effectLst/>
                <a:uLnTx/>
                <a:uFillTx/>
                <a:latin typeface="Arial" panose="020B0604020202020204" pitchFamily="34" charset="0"/>
                <a:ea typeface="Times New Roman" panose="02020603050405020304" pitchFamily="18" charset="0"/>
                <a:cs typeface="Times New Roman" panose="02020603050405020304" pitchFamily="18" charset="0"/>
              </a:rPr>
              <a:t> </a:t>
            </a: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19251B10-74D4-AB01-FF9E-EDD9C86DCFFD}"/>
              </a:ext>
            </a:extLst>
          </p:cNvPr>
          <p:cNvSpPr txBox="1"/>
          <p:nvPr/>
        </p:nvSpPr>
        <p:spPr>
          <a:xfrm>
            <a:off x="0" y="-8968"/>
            <a:ext cx="9144000" cy="584775"/>
          </a:xfrm>
          <a:prstGeom prst="rect">
            <a:avLst/>
          </a:prstGeom>
          <a:solidFill>
            <a:schemeClr val="tx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The Mighty God Whose Name Is Lord Of Hosts</a:t>
            </a:r>
          </a:p>
        </p:txBody>
      </p:sp>
    </p:spTree>
    <p:extLst>
      <p:ext uri="{BB962C8B-B14F-4D97-AF65-F5344CB8AC3E}">
        <p14:creationId xmlns:p14="http://schemas.microsoft.com/office/powerpoint/2010/main" val="38618433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486794" y="2133086"/>
            <a:ext cx="8297333" cy="120032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dirty="0">
                <a:ln>
                  <a:noFill/>
                </a:ln>
                <a:solidFill>
                  <a:srgbClr val="0070C0"/>
                </a:solidFill>
                <a:effectLst/>
                <a:uLnTx/>
                <a:uFillTx/>
                <a:latin typeface="Ink Free" panose="03080402000500000000" pitchFamily="66" charset="0"/>
                <a:ea typeface="+mn-ea"/>
                <a:cs typeface="+mn-cs"/>
              </a:rPr>
              <a:t>New Lebanon</a:t>
            </a:r>
          </a:p>
        </p:txBody>
      </p:sp>
      <p:pic>
        <p:nvPicPr>
          <p:cNvPr id="7" name="Picture 6"/>
          <p:cNvPicPr>
            <a:picLocks noChangeAspect="1"/>
          </p:cNvPicPr>
          <p:nvPr/>
        </p:nvPicPr>
        <p:blipFill rotWithShape="1">
          <a:blip r:embed="rId2"/>
          <a:srcRect l="23112" t="21263" r="23729" b="49217"/>
          <a:stretch/>
        </p:blipFill>
        <p:spPr>
          <a:xfrm>
            <a:off x="-22034" y="3152045"/>
            <a:ext cx="9166033" cy="2863273"/>
          </a:xfrm>
          <a:prstGeom prst="rect">
            <a:avLst/>
          </a:prstGeom>
        </p:spPr>
      </p:pic>
      <p:sp>
        <p:nvSpPr>
          <p:cNvPr id="4" name="TextBox 3"/>
          <p:cNvSpPr txBox="1"/>
          <p:nvPr/>
        </p:nvSpPr>
        <p:spPr>
          <a:xfrm>
            <a:off x="1786475" y="3053616"/>
            <a:ext cx="3848986"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Church of Christ</a:t>
            </a:r>
          </a:p>
        </p:txBody>
      </p:sp>
      <p:sp>
        <p:nvSpPr>
          <p:cNvPr id="6" name="TextBox 5"/>
          <p:cNvSpPr txBox="1"/>
          <p:nvPr/>
        </p:nvSpPr>
        <p:spPr>
          <a:xfrm>
            <a:off x="0" y="17932"/>
            <a:ext cx="9143999" cy="2092881"/>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000000"/>
                </a:solidFill>
                <a:effectLst/>
                <a:uLnTx/>
                <a:uFillTx/>
                <a:latin typeface="Arial"/>
                <a:ea typeface="+mn-ea"/>
                <a:cs typeface="+mn-cs"/>
              </a:rPr>
              <a:t>Questions?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00"/>
                </a:solidFill>
                <a:effectLst/>
                <a:uLnTx/>
                <a:uFillTx/>
                <a:latin typeface="Arial"/>
                <a:ea typeface="+mn-ea"/>
                <a:cs typeface="+mn-cs"/>
              </a:rPr>
              <a:t>Want to learn more about the Bible?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FF0000"/>
                </a:solidFill>
                <a:effectLst/>
                <a:uLnTx/>
                <a:uFillTx/>
                <a:latin typeface="Arial"/>
                <a:ea typeface="+mn-ea"/>
                <a:cs typeface="+mn-cs"/>
              </a:rPr>
              <a:t>We will be glad to study the Bible with you.</a:t>
            </a:r>
          </a:p>
        </p:txBody>
      </p:sp>
      <p:sp>
        <p:nvSpPr>
          <p:cNvPr id="2" name="Rectangle 1"/>
          <p:cNvSpPr/>
          <p:nvPr/>
        </p:nvSpPr>
        <p:spPr>
          <a:xfrm>
            <a:off x="1602724" y="2179207"/>
            <a:ext cx="5867370" cy="1847248"/>
          </a:xfrm>
          <a:prstGeom prst="rect">
            <a:avLst/>
          </a:prstGeom>
          <a:solidFill>
            <a:schemeClr val="bg1"/>
          </a:solid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p:cNvSpPr txBox="1"/>
          <p:nvPr/>
        </p:nvSpPr>
        <p:spPr>
          <a:xfrm>
            <a:off x="0" y="5943602"/>
            <a:ext cx="9166033"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rial"/>
                <a:ea typeface="+mn-ea"/>
                <a:cs typeface="+mn-cs"/>
              </a:rPr>
              <a:t>newlebanoncoc.com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rial"/>
                <a:ea typeface="+mn-ea"/>
                <a:cs typeface="+mn-cs"/>
              </a:rPr>
              <a:t>newlebanoncoc@gmail.com</a:t>
            </a:r>
          </a:p>
        </p:txBody>
      </p:sp>
      <p:sp>
        <p:nvSpPr>
          <p:cNvPr id="9" name="TextBox 8"/>
          <p:cNvSpPr txBox="1"/>
          <p:nvPr/>
        </p:nvSpPr>
        <p:spPr>
          <a:xfrm>
            <a:off x="1618159" y="2123994"/>
            <a:ext cx="8297333" cy="120032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dirty="0">
                <a:ln>
                  <a:noFill/>
                </a:ln>
                <a:solidFill>
                  <a:srgbClr val="0070C0"/>
                </a:solidFill>
                <a:effectLst/>
                <a:uLnTx/>
                <a:uFillTx/>
                <a:latin typeface="Ink Free" panose="03080402000500000000" pitchFamily="66" charset="0"/>
                <a:ea typeface="+mn-ea"/>
                <a:cs typeface="+mn-cs"/>
              </a:rPr>
              <a:t>New Lebanon</a:t>
            </a:r>
          </a:p>
        </p:txBody>
      </p:sp>
      <p:sp>
        <p:nvSpPr>
          <p:cNvPr id="10" name="TextBox 9"/>
          <p:cNvSpPr txBox="1"/>
          <p:nvPr/>
        </p:nvSpPr>
        <p:spPr>
          <a:xfrm>
            <a:off x="1660969" y="2981897"/>
            <a:ext cx="384898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prstClr val="black"/>
                </a:solidFill>
                <a:effectLst/>
                <a:uLnTx/>
                <a:uFillTx/>
                <a:latin typeface="Calibri" panose="020F0502020204030204"/>
                <a:ea typeface="+mn-ea"/>
                <a:cs typeface="+mn-cs"/>
              </a:rPr>
              <a:t>Church of Christ</a:t>
            </a:r>
          </a:p>
        </p:txBody>
      </p:sp>
      <p:sp>
        <p:nvSpPr>
          <p:cNvPr id="11" name="TextBox 10"/>
          <p:cNvSpPr txBox="1"/>
          <p:nvPr/>
        </p:nvSpPr>
        <p:spPr>
          <a:xfrm>
            <a:off x="4591216" y="3478861"/>
            <a:ext cx="3264196"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Ink Free" panose="03080402000500000000" pitchFamily="66" charset="0"/>
                <a:ea typeface="+mn-ea"/>
                <a:cs typeface="+mn-cs"/>
              </a:rPr>
              <a:t>New Lebanon, OH</a:t>
            </a:r>
          </a:p>
        </p:txBody>
      </p:sp>
    </p:spTree>
    <p:extLst>
      <p:ext uri="{BB962C8B-B14F-4D97-AF65-F5344CB8AC3E}">
        <p14:creationId xmlns:p14="http://schemas.microsoft.com/office/powerpoint/2010/main" val="367838457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247</TotalTime>
  <Words>1622</Words>
  <Application>Microsoft Office PowerPoint</Application>
  <PresentationFormat>On-screen Show (4:3)</PresentationFormat>
  <Paragraphs>300</Paragraphs>
  <Slides>26</Slides>
  <Notes>0</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26</vt:i4>
      </vt:variant>
    </vt:vector>
  </HeadingPairs>
  <TitlesOfParts>
    <vt:vector size="36" baseType="lpstr">
      <vt:lpstr>Arial</vt:lpstr>
      <vt:lpstr>Arial Black</vt:lpstr>
      <vt:lpstr>Arial Unicode MS</vt:lpstr>
      <vt:lpstr>Calibri</vt:lpstr>
      <vt:lpstr>Calibri Light</vt:lpstr>
      <vt:lpstr>Ink Free</vt:lpstr>
      <vt:lpstr>Times New Roman</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ecurb hastings</dc:creator>
  <cp:lastModifiedBy>ecurb hastings</cp:lastModifiedBy>
  <cp:revision>29</cp:revision>
  <dcterms:created xsi:type="dcterms:W3CDTF">2025-08-19T19:05:23Z</dcterms:created>
  <dcterms:modified xsi:type="dcterms:W3CDTF">2026-09-27T01:06:18Z</dcterms:modified>
</cp:coreProperties>
</file>