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 id="2147483708" r:id="rId3"/>
  </p:sldMasterIdLst>
  <p:notesMasterIdLst>
    <p:notesMasterId r:id="rId18"/>
  </p:notesMasterIdLst>
  <p:sldIdLst>
    <p:sldId id="265" r:id="rId4"/>
    <p:sldId id="504" r:id="rId5"/>
    <p:sldId id="555" r:id="rId6"/>
    <p:sldId id="553" r:id="rId7"/>
    <p:sldId id="491" r:id="rId8"/>
    <p:sldId id="549" r:id="rId9"/>
    <p:sldId id="546" r:id="rId10"/>
    <p:sldId id="552" r:id="rId11"/>
    <p:sldId id="548" r:id="rId12"/>
    <p:sldId id="551" r:id="rId13"/>
    <p:sldId id="550" r:id="rId14"/>
    <p:sldId id="547" r:id="rId15"/>
    <p:sldId id="554" r:id="rId16"/>
    <p:sldId id="276" r:id="rId17"/>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modifyVerifier cryptProviderType="rsaAES" cryptAlgorithmClass="hash" cryptAlgorithmType="typeAny" cryptAlgorithmSid="14" spinCount="100000" saltData="a4rIvCPA+MvYu82b9hW4jg==" hashData="qbXzwMo/ZFzhQtbmYYxOx25mOVwuCfr2VAh7sRYcdU5iDKy2UYOOaF5sDBxO2IVTy6o7cS6TKnHtVA+VxY3W2w=="/>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980" autoAdjust="0"/>
    <p:restoredTop sz="94660"/>
  </p:normalViewPr>
  <p:slideViewPr>
    <p:cSldViewPr snapToGrid="0">
      <p:cViewPr varScale="1">
        <p:scale>
          <a:sx n="126" d="100"/>
          <a:sy n="126" d="100"/>
        </p:scale>
        <p:origin x="1116" y="120"/>
      </p:cViewPr>
      <p:guideLst/>
    </p:cSldViewPr>
  </p:slideViewPr>
  <p:notesTextViewPr>
    <p:cViewPr>
      <p:scale>
        <a:sx n="1" d="1"/>
        <a:sy n="1" d="1"/>
      </p:scale>
      <p:origin x="0" y="0"/>
    </p:cViewPr>
  </p:notesTextViewPr>
  <p:sorterViewPr>
    <p:cViewPr varScale="1">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notesMaster" Target="notesMasters/notesMaster1.xml"/><Relationship Id="rId3" Type="http://schemas.openxmlformats.org/officeDocument/2006/relationships/slideMaster" Target="slideMasters/slideMaster3.xml"/><Relationship Id="rId21" Type="http://schemas.openxmlformats.org/officeDocument/2006/relationships/theme" Target="theme/theme1.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5" Type="http://schemas.openxmlformats.org/officeDocument/2006/relationships/slide" Target="slides/slide2.xml"/><Relationship Id="rId15" Type="http://schemas.openxmlformats.org/officeDocument/2006/relationships/slide" Target="slides/slide12.xml"/><Relationship Id="rId10" Type="http://schemas.openxmlformats.org/officeDocument/2006/relationships/slide" Target="slides/slide7.xml"/><Relationship Id="rId19" Type="http://schemas.openxmlformats.org/officeDocument/2006/relationships/presProps" Target="presProp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20801AF-3EEC-4B9D-9A0C-673CD1CCCEE0}" type="datetimeFigureOut">
              <a:rPr lang="en-US" smtClean="0"/>
              <a:t>9/19/2026</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0B20C0B-D68F-44CE-AE3B-0BD4C2A8F63E}" type="slidenum">
              <a:rPr lang="en-US" smtClean="0"/>
              <a:t>‹#›</a:t>
            </a:fld>
            <a:endParaRPr lang="en-US"/>
          </a:p>
        </p:txBody>
      </p:sp>
    </p:spTree>
    <p:extLst>
      <p:ext uri="{BB962C8B-B14F-4D97-AF65-F5344CB8AC3E}">
        <p14:creationId xmlns:p14="http://schemas.microsoft.com/office/powerpoint/2010/main" val="33490067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7DDABED5-DFFD-47C9-8E1A-6EEE62D3C275}" type="datetimeFigureOut">
              <a:rPr lang="en-US" smtClean="0"/>
              <a:t>9/19/2026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713EE42-34CC-42C4-A54D-966296F9059B}" type="slidenum">
              <a:rPr lang="en-US" smtClean="0"/>
              <a:t>‹#›</a:t>
            </a:fld>
            <a:endParaRPr lang="en-US"/>
          </a:p>
        </p:txBody>
      </p:sp>
    </p:spTree>
    <p:extLst>
      <p:ext uri="{BB962C8B-B14F-4D97-AF65-F5344CB8AC3E}">
        <p14:creationId xmlns:p14="http://schemas.microsoft.com/office/powerpoint/2010/main" val="38202569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DDABED5-DFFD-47C9-8E1A-6EEE62D3C275}" type="datetimeFigureOut">
              <a:rPr lang="en-US" smtClean="0"/>
              <a:t>9/19/2026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713EE42-34CC-42C4-A54D-966296F9059B}" type="slidenum">
              <a:rPr lang="en-US" smtClean="0"/>
              <a:t>‹#›</a:t>
            </a:fld>
            <a:endParaRPr lang="en-US"/>
          </a:p>
        </p:txBody>
      </p:sp>
    </p:spTree>
    <p:extLst>
      <p:ext uri="{BB962C8B-B14F-4D97-AF65-F5344CB8AC3E}">
        <p14:creationId xmlns:p14="http://schemas.microsoft.com/office/powerpoint/2010/main" val="4034833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DDABED5-DFFD-47C9-8E1A-6EEE62D3C275}" type="datetimeFigureOut">
              <a:rPr lang="en-US" smtClean="0"/>
              <a:t>9/19/2026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713EE42-34CC-42C4-A54D-966296F9059B}" type="slidenum">
              <a:rPr lang="en-US" smtClean="0"/>
              <a:t>‹#›</a:t>
            </a:fld>
            <a:endParaRPr lang="en-US"/>
          </a:p>
        </p:txBody>
      </p:sp>
    </p:spTree>
    <p:extLst>
      <p:ext uri="{BB962C8B-B14F-4D97-AF65-F5344CB8AC3E}">
        <p14:creationId xmlns:p14="http://schemas.microsoft.com/office/powerpoint/2010/main" val="7651071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DDABED5-DFFD-47C9-8E1A-6EEE62D3C275}" type="datetimeFigureOut">
              <a:rPr lang="en-US" smtClean="0"/>
              <a:t>9/19/2026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713EE42-34CC-42C4-A54D-966296F9059B}" type="slidenum">
              <a:rPr lang="en-US" smtClean="0"/>
              <a:t>‹#›</a:t>
            </a:fld>
            <a:endParaRPr lang="en-US"/>
          </a:p>
        </p:txBody>
      </p:sp>
    </p:spTree>
    <p:extLst>
      <p:ext uri="{BB962C8B-B14F-4D97-AF65-F5344CB8AC3E}">
        <p14:creationId xmlns:p14="http://schemas.microsoft.com/office/powerpoint/2010/main" val="21219124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DDABED5-DFFD-47C9-8E1A-6EEE62D3C275}" type="datetimeFigureOut">
              <a:rPr lang="en-US" smtClean="0"/>
              <a:t>9/19/2026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713EE42-34CC-42C4-A54D-966296F9059B}" type="slidenum">
              <a:rPr lang="en-US" smtClean="0"/>
              <a:t>‹#›</a:t>
            </a:fld>
            <a:endParaRPr lang="en-US"/>
          </a:p>
        </p:txBody>
      </p:sp>
    </p:spTree>
    <p:extLst>
      <p:ext uri="{BB962C8B-B14F-4D97-AF65-F5344CB8AC3E}">
        <p14:creationId xmlns:p14="http://schemas.microsoft.com/office/powerpoint/2010/main" val="11545365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DDABED5-DFFD-47C9-8E1A-6EEE62D3C275}" type="datetimeFigureOut">
              <a:rPr lang="en-US" smtClean="0"/>
              <a:t>9/19/2026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713EE42-34CC-42C4-A54D-966296F9059B}" type="slidenum">
              <a:rPr lang="en-US" smtClean="0"/>
              <a:t>‹#›</a:t>
            </a:fld>
            <a:endParaRPr lang="en-US"/>
          </a:p>
        </p:txBody>
      </p:sp>
    </p:spTree>
    <p:extLst>
      <p:ext uri="{BB962C8B-B14F-4D97-AF65-F5344CB8AC3E}">
        <p14:creationId xmlns:p14="http://schemas.microsoft.com/office/powerpoint/2010/main" val="35881769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DDABED5-DFFD-47C9-8E1A-6EEE62D3C275}" type="datetimeFigureOut">
              <a:rPr lang="en-US" smtClean="0"/>
              <a:t>9/19/2026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713EE42-34CC-42C4-A54D-966296F9059B}" type="slidenum">
              <a:rPr lang="en-US" smtClean="0"/>
              <a:t>‹#›</a:t>
            </a:fld>
            <a:endParaRPr lang="en-US"/>
          </a:p>
        </p:txBody>
      </p:sp>
    </p:spTree>
    <p:extLst>
      <p:ext uri="{BB962C8B-B14F-4D97-AF65-F5344CB8AC3E}">
        <p14:creationId xmlns:p14="http://schemas.microsoft.com/office/powerpoint/2010/main" val="4243657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DDABED5-DFFD-47C9-8E1A-6EEE62D3C275}" type="datetimeFigureOut">
              <a:rPr lang="en-US" smtClean="0"/>
              <a:t>9/19/2026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713EE42-34CC-42C4-A54D-966296F9059B}" type="slidenum">
              <a:rPr lang="en-US" smtClean="0"/>
              <a:t>‹#›</a:t>
            </a:fld>
            <a:endParaRPr lang="en-US"/>
          </a:p>
        </p:txBody>
      </p:sp>
    </p:spTree>
    <p:extLst>
      <p:ext uri="{BB962C8B-B14F-4D97-AF65-F5344CB8AC3E}">
        <p14:creationId xmlns:p14="http://schemas.microsoft.com/office/powerpoint/2010/main" val="37799667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DDABED5-DFFD-47C9-8E1A-6EEE62D3C275}" type="datetimeFigureOut">
              <a:rPr lang="en-US" smtClean="0"/>
              <a:t>9/19/2026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713EE42-34CC-42C4-A54D-966296F9059B}" type="slidenum">
              <a:rPr lang="en-US" smtClean="0"/>
              <a:t>‹#›</a:t>
            </a:fld>
            <a:endParaRPr lang="en-US"/>
          </a:p>
        </p:txBody>
      </p:sp>
    </p:spTree>
    <p:extLst>
      <p:ext uri="{BB962C8B-B14F-4D97-AF65-F5344CB8AC3E}">
        <p14:creationId xmlns:p14="http://schemas.microsoft.com/office/powerpoint/2010/main" val="19611451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DDABED5-DFFD-47C9-8E1A-6EEE62D3C275}" type="datetimeFigureOut">
              <a:rPr lang="en-US" smtClean="0"/>
              <a:t>9/19/2026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713EE42-34CC-42C4-A54D-966296F9059B}" type="slidenum">
              <a:rPr lang="en-US" smtClean="0"/>
              <a:t>‹#›</a:t>
            </a:fld>
            <a:endParaRPr lang="en-US"/>
          </a:p>
        </p:txBody>
      </p:sp>
    </p:spTree>
    <p:extLst>
      <p:ext uri="{BB962C8B-B14F-4D97-AF65-F5344CB8AC3E}">
        <p14:creationId xmlns:p14="http://schemas.microsoft.com/office/powerpoint/2010/main" val="37592517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DDABED5-DFFD-47C9-8E1A-6EEE62D3C275}" type="datetimeFigureOut">
              <a:rPr lang="en-US" smtClean="0"/>
              <a:t>9/19/2026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713EE42-34CC-42C4-A54D-966296F9059B}" type="slidenum">
              <a:rPr lang="en-US" smtClean="0"/>
              <a:t>‹#›</a:t>
            </a:fld>
            <a:endParaRPr lang="en-US"/>
          </a:p>
        </p:txBody>
      </p:sp>
    </p:spTree>
    <p:extLst>
      <p:ext uri="{BB962C8B-B14F-4D97-AF65-F5344CB8AC3E}">
        <p14:creationId xmlns:p14="http://schemas.microsoft.com/office/powerpoint/2010/main" val="90377686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D6261408-B059-4BE3-9B18-E2EA024F5496}" type="datetimeFigureOut">
              <a:rPr lang="en-US" smtClean="0"/>
              <a:t>9/19/2026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55853B-0D88-4491-8C47-0F7D0AB63E77}" type="slidenum">
              <a:rPr lang="en-US" smtClean="0"/>
              <a:t>‹#›</a:t>
            </a:fld>
            <a:endParaRPr lang="en-US" dirty="0"/>
          </a:p>
        </p:txBody>
      </p:sp>
    </p:spTree>
    <p:extLst>
      <p:ext uri="{BB962C8B-B14F-4D97-AF65-F5344CB8AC3E}">
        <p14:creationId xmlns:p14="http://schemas.microsoft.com/office/powerpoint/2010/main" val="79289694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6261408-B059-4BE3-9B18-E2EA024F5496}" type="datetimeFigureOut">
              <a:rPr lang="en-US" smtClean="0"/>
              <a:t>9/19/2026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55853B-0D88-4491-8C47-0F7D0AB63E77}" type="slidenum">
              <a:rPr lang="en-US" smtClean="0"/>
              <a:t>‹#›</a:t>
            </a:fld>
            <a:endParaRPr lang="en-US" dirty="0"/>
          </a:p>
        </p:txBody>
      </p:sp>
    </p:spTree>
    <p:extLst>
      <p:ext uri="{BB962C8B-B14F-4D97-AF65-F5344CB8AC3E}">
        <p14:creationId xmlns:p14="http://schemas.microsoft.com/office/powerpoint/2010/main" val="83444243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D6261408-B059-4BE3-9B18-E2EA024F5496}" type="datetimeFigureOut">
              <a:rPr lang="en-US" smtClean="0"/>
              <a:t>9/19/2026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55853B-0D88-4491-8C47-0F7D0AB63E77}" type="slidenum">
              <a:rPr lang="en-US" smtClean="0"/>
              <a:t>‹#›</a:t>
            </a:fld>
            <a:endParaRPr lang="en-US" dirty="0"/>
          </a:p>
        </p:txBody>
      </p:sp>
    </p:spTree>
    <p:extLst>
      <p:ext uri="{BB962C8B-B14F-4D97-AF65-F5344CB8AC3E}">
        <p14:creationId xmlns:p14="http://schemas.microsoft.com/office/powerpoint/2010/main" val="159753159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D6261408-B059-4BE3-9B18-E2EA024F5496}" type="datetimeFigureOut">
              <a:rPr lang="en-US" smtClean="0"/>
              <a:t>9/19/2026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955853B-0D88-4491-8C47-0F7D0AB63E77}" type="slidenum">
              <a:rPr lang="en-US" smtClean="0"/>
              <a:t>‹#›</a:t>
            </a:fld>
            <a:endParaRPr lang="en-US" dirty="0"/>
          </a:p>
        </p:txBody>
      </p:sp>
    </p:spTree>
    <p:extLst>
      <p:ext uri="{BB962C8B-B14F-4D97-AF65-F5344CB8AC3E}">
        <p14:creationId xmlns:p14="http://schemas.microsoft.com/office/powerpoint/2010/main" val="242654702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6261408-B059-4BE3-9B18-E2EA024F5496}" type="datetimeFigureOut">
              <a:rPr lang="en-US" smtClean="0"/>
              <a:t>9/19/2026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955853B-0D88-4491-8C47-0F7D0AB63E77}" type="slidenum">
              <a:rPr lang="en-US" smtClean="0"/>
              <a:t>‹#›</a:t>
            </a:fld>
            <a:endParaRPr lang="en-US" dirty="0"/>
          </a:p>
        </p:txBody>
      </p:sp>
    </p:spTree>
    <p:extLst>
      <p:ext uri="{BB962C8B-B14F-4D97-AF65-F5344CB8AC3E}">
        <p14:creationId xmlns:p14="http://schemas.microsoft.com/office/powerpoint/2010/main" val="158560481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D6261408-B059-4BE3-9B18-E2EA024F5496}" type="datetimeFigureOut">
              <a:rPr lang="en-US" smtClean="0"/>
              <a:t>9/19/2026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955853B-0D88-4491-8C47-0F7D0AB63E77}" type="slidenum">
              <a:rPr lang="en-US" smtClean="0"/>
              <a:t>‹#›</a:t>
            </a:fld>
            <a:endParaRPr lang="en-US" dirty="0"/>
          </a:p>
        </p:txBody>
      </p:sp>
    </p:spTree>
    <p:extLst>
      <p:ext uri="{BB962C8B-B14F-4D97-AF65-F5344CB8AC3E}">
        <p14:creationId xmlns:p14="http://schemas.microsoft.com/office/powerpoint/2010/main" val="92070584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6261408-B059-4BE3-9B18-E2EA024F5496}" type="datetimeFigureOut">
              <a:rPr lang="en-US" smtClean="0"/>
              <a:t>9/19/2026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955853B-0D88-4491-8C47-0F7D0AB63E77}" type="slidenum">
              <a:rPr lang="en-US" smtClean="0"/>
              <a:t>‹#›</a:t>
            </a:fld>
            <a:endParaRPr lang="en-US" dirty="0"/>
          </a:p>
        </p:txBody>
      </p:sp>
    </p:spTree>
    <p:extLst>
      <p:ext uri="{BB962C8B-B14F-4D97-AF65-F5344CB8AC3E}">
        <p14:creationId xmlns:p14="http://schemas.microsoft.com/office/powerpoint/2010/main" val="345374118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6261408-B059-4BE3-9B18-E2EA024F5496}" type="datetimeFigureOut">
              <a:rPr lang="en-US" smtClean="0"/>
              <a:t>9/19/2026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955853B-0D88-4491-8C47-0F7D0AB63E77}" type="slidenum">
              <a:rPr lang="en-US" smtClean="0"/>
              <a:t>‹#›</a:t>
            </a:fld>
            <a:endParaRPr lang="en-US" dirty="0"/>
          </a:p>
        </p:txBody>
      </p:sp>
    </p:spTree>
    <p:extLst>
      <p:ext uri="{BB962C8B-B14F-4D97-AF65-F5344CB8AC3E}">
        <p14:creationId xmlns:p14="http://schemas.microsoft.com/office/powerpoint/2010/main" val="73965679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6261408-B059-4BE3-9B18-E2EA024F5496}" type="datetimeFigureOut">
              <a:rPr lang="en-US" smtClean="0"/>
              <a:t>9/19/2026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955853B-0D88-4491-8C47-0F7D0AB63E77}" type="slidenum">
              <a:rPr lang="en-US" smtClean="0"/>
              <a:t>‹#›</a:t>
            </a:fld>
            <a:endParaRPr lang="en-US" dirty="0"/>
          </a:p>
        </p:txBody>
      </p:sp>
    </p:spTree>
    <p:extLst>
      <p:ext uri="{BB962C8B-B14F-4D97-AF65-F5344CB8AC3E}">
        <p14:creationId xmlns:p14="http://schemas.microsoft.com/office/powerpoint/2010/main" val="297299451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6261408-B059-4BE3-9B18-E2EA024F5496}" type="datetimeFigureOut">
              <a:rPr lang="en-US" smtClean="0"/>
              <a:t>9/19/2026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55853B-0D88-4491-8C47-0F7D0AB63E77}" type="slidenum">
              <a:rPr lang="en-US" smtClean="0"/>
              <a:t>‹#›</a:t>
            </a:fld>
            <a:endParaRPr lang="en-US" dirty="0"/>
          </a:p>
        </p:txBody>
      </p:sp>
    </p:spTree>
    <p:extLst>
      <p:ext uri="{BB962C8B-B14F-4D97-AF65-F5344CB8AC3E}">
        <p14:creationId xmlns:p14="http://schemas.microsoft.com/office/powerpoint/2010/main" val="174301843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6261408-B059-4BE3-9B18-E2EA024F5496}" type="datetimeFigureOut">
              <a:rPr lang="en-US" smtClean="0"/>
              <a:t>9/19/2026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55853B-0D88-4491-8C47-0F7D0AB63E77}" type="slidenum">
              <a:rPr lang="en-US" smtClean="0"/>
              <a:t>‹#›</a:t>
            </a:fld>
            <a:endParaRPr lang="en-US" dirty="0"/>
          </a:p>
        </p:txBody>
      </p:sp>
    </p:spTree>
    <p:extLst>
      <p:ext uri="{BB962C8B-B14F-4D97-AF65-F5344CB8AC3E}">
        <p14:creationId xmlns:p14="http://schemas.microsoft.com/office/powerpoint/2010/main" val="112726084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64BC3792-2440-40FD-9B76-92D5F06CAC8C}" type="datetimeFigureOut">
              <a:rPr lang="en-US" smtClean="0"/>
              <a:t>9/19/2026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C1DB039-D147-4386-BC2D-5E6DB0D999C4}" type="slidenum">
              <a:rPr lang="en-US" smtClean="0"/>
              <a:t>‹#›</a:t>
            </a:fld>
            <a:endParaRPr lang="en-US" dirty="0"/>
          </a:p>
        </p:txBody>
      </p:sp>
    </p:spTree>
    <p:extLst>
      <p:ext uri="{BB962C8B-B14F-4D97-AF65-F5344CB8AC3E}">
        <p14:creationId xmlns:p14="http://schemas.microsoft.com/office/powerpoint/2010/main" val="7676418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4BC3792-2440-40FD-9B76-92D5F06CAC8C}" type="datetimeFigureOut">
              <a:rPr lang="en-US" smtClean="0"/>
              <a:t>9/19/2026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C1DB039-D147-4386-BC2D-5E6DB0D999C4}" type="slidenum">
              <a:rPr lang="en-US" smtClean="0"/>
              <a:t>‹#›</a:t>
            </a:fld>
            <a:endParaRPr lang="en-US" dirty="0"/>
          </a:p>
        </p:txBody>
      </p:sp>
    </p:spTree>
    <p:extLst>
      <p:ext uri="{BB962C8B-B14F-4D97-AF65-F5344CB8AC3E}">
        <p14:creationId xmlns:p14="http://schemas.microsoft.com/office/powerpoint/2010/main" val="29170566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4BC3792-2440-40FD-9B76-92D5F06CAC8C}" type="datetimeFigureOut">
              <a:rPr lang="en-US" smtClean="0"/>
              <a:t>9/19/2026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C1DB039-D147-4386-BC2D-5E6DB0D999C4}" type="slidenum">
              <a:rPr lang="en-US" smtClean="0"/>
              <a:t>‹#›</a:t>
            </a:fld>
            <a:endParaRPr lang="en-US" dirty="0"/>
          </a:p>
        </p:txBody>
      </p:sp>
    </p:spTree>
    <p:extLst>
      <p:ext uri="{BB962C8B-B14F-4D97-AF65-F5344CB8AC3E}">
        <p14:creationId xmlns:p14="http://schemas.microsoft.com/office/powerpoint/2010/main" val="412329145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4BC3792-2440-40FD-9B76-92D5F06CAC8C}" type="datetimeFigureOut">
              <a:rPr lang="en-US" smtClean="0"/>
              <a:t>9/19/2026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EC1DB039-D147-4386-BC2D-5E6DB0D999C4}" type="slidenum">
              <a:rPr lang="en-US" smtClean="0"/>
              <a:t>‹#›</a:t>
            </a:fld>
            <a:endParaRPr lang="en-US" dirty="0"/>
          </a:p>
        </p:txBody>
      </p:sp>
    </p:spTree>
    <p:extLst>
      <p:ext uri="{BB962C8B-B14F-4D97-AF65-F5344CB8AC3E}">
        <p14:creationId xmlns:p14="http://schemas.microsoft.com/office/powerpoint/2010/main" val="31525378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4BC3792-2440-40FD-9B76-92D5F06CAC8C}" type="datetimeFigureOut">
              <a:rPr lang="en-US" smtClean="0"/>
              <a:t>9/19/2026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EC1DB039-D147-4386-BC2D-5E6DB0D999C4}" type="slidenum">
              <a:rPr lang="en-US" smtClean="0"/>
              <a:t>‹#›</a:t>
            </a:fld>
            <a:endParaRPr lang="en-US" dirty="0"/>
          </a:p>
        </p:txBody>
      </p:sp>
    </p:spTree>
    <p:extLst>
      <p:ext uri="{BB962C8B-B14F-4D97-AF65-F5344CB8AC3E}">
        <p14:creationId xmlns:p14="http://schemas.microsoft.com/office/powerpoint/2010/main" val="76556776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4BC3792-2440-40FD-9B76-92D5F06CAC8C}" type="datetimeFigureOut">
              <a:rPr lang="en-US" smtClean="0"/>
              <a:t>9/19/2026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EC1DB039-D147-4386-BC2D-5E6DB0D999C4}" type="slidenum">
              <a:rPr lang="en-US" smtClean="0"/>
              <a:t>‹#›</a:t>
            </a:fld>
            <a:endParaRPr lang="en-US" dirty="0"/>
          </a:p>
        </p:txBody>
      </p:sp>
    </p:spTree>
    <p:extLst>
      <p:ext uri="{BB962C8B-B14F-4D97-AF65-F5344CB8AC3E}">
        <p14:creationId xmlns:p14="http://schemas.microsoft.com/office/powerpoint/2010/main" val="41479315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4BC3792-2440-40FD-9B76-92D5F06CAC8C}" type="datetimeFigureOut">
              <a:rPr lang="en-US" smtClean="0"/>
              <a:t>9/19/2026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EC1DB039-D147-4386-BC2D-5E6DB0D999C4}" type="slidenum">
              <a:rPr lang="en-US" smtClean="0"/>
              <a:t>‹#›</a:t>
            </a:fld>
            <a:endParaRPr lang="en-US" dirty="0"/>
          </a:p>
        </p:txBody>
      </p:sp>
    </p:spTree>
    <p:extLst>
      <p:ext uri="{BB962C8B-B14F-4D97-AF65-F5344CB8AC3E}">
        <p14:creationId xmlns:p14="http://schemas.microsoft.com/office/powerpoint/2010/main" val="44611036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4BC3792-2440-40FD-9B76-92D5F06CAC8C}" type="datetimeFigureOut">
              <a:rPr lang="en-US" smtClean="0"/>
              <a:t>9/19/2026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EC1DB039-D147-4386-BC2D-5E6DB0D999C4}" type="slidenum">
              <a:rPr lang="en-US" smtClean="0"/>
              <a:t>‹#›</a:t>
            </a:fld>
            <a:endParaRPr lang="en-US" dirty="0"/>
          </a:p>
        </p:txBody>
      </p:sp>
    </p:spTree>
    <p:extLst>
      <p:ext uri="{BB962C8B-B14F-4D97-AF65-F5344CB8AC3E}">
        <p14:creationId xmlns:p14="http://schemas.microsoft.com/office/powerpoint/2010/main" val="3561886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4BC3792-2440-40FD-9B76-92D5F06CAC8C}" type="datetimeFigureOut">
              <a:rPr lang="en-US" smtClean="0"/>
              <a:t>9/19/2026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EC1DB039-D147-4386-BC2D-5E6DB0D999C4}" type="slidenum">
              <a:rPr lang="en-US" smtClean="0"/>
              <a:t>‹#›</a:t>
            </a:fld>
            <a:endParaRPr lang="en-US" dirty="0"/>
          </a:p>
        </p:txBody>
      </p:sp>
    </p:spTree>
    <p:extLst>
      <p:ext uri="{BB962C8B-B14F-4D97-AF65-F5344CB8AC3E}">
        <p14:creationId xmlns:p14="http://schemas.microsoft.com/office/powerpoint/2010/main" val="215267224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4BC3792-2440-40FD-9B76-92D5F06CAC8C}" type="datetimeFigureOut">
              <a:rPr lang="en-US" smtClean="0"/>
              <a:t>9/19/2026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C1DB039-D147-4386-BC2D-5E6DB0D999C4}" type="slidenum">
              <a:rPr lang="en-US" smtClean="0"/>
              <a:t>‹#›</a:t>
            </a:fld>
            <a:endParaRPr lang="en-US" dirty="0"/>
          </a:p>
        </p:txBody>
      </p:sp>
    </p:spTree>
    <p:extLst>
      <p:ext uri="{BB962C8B-B14F-4D97-AF65-F5344CB8AC3E}">
        <p14:creationId xmlns:p14="http://schemas.microsoft.com/office/powerpoint/2010/main" val="11980606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4BC3792-2440-40FD-9B76-92D5F06CAC8C}" type="datetimeFigureOut">
              <a:rPr lang="en-US" smtClean="0"/>
              <a:t>9/19/2026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C1DB039-D147-4386-BC2D-5E6DB0D999C4}" type="slidenum">
              <a:rPr lang="en-US" smtClean="0"/>
              <a:t>‹#›</a:t>
            </a:fld>
            <a:endParaRPr lang="en-US" dirty="0"/>
          </a:p>
        </p:txBody>
      </p:sp>
    </p:spTree>
    <p:extLst>
      <p:ext uri="{BB962C8B-B14F-4D97-AF65-F5344CB8AC3E}">
        <p14:creationId xmlns:p14="http://schemas.microsoft.com/office/powerpoint/2010/main" val="13875373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DDABED5-DFFD-47C9-8E1A-6EEE62D3C275}" type="datetimeFigureOut">
              <a:rPr lang="en-US" smtClean="0"/>
              <a:t>9/19/2026</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713EE42-34CC-42C4-A54D-966296F9059B}" type="slidenum">
              <a:rPr lang="en-US" smtClean="0"/>
              <a:t>‹#›</a:t>
            </a:fld>
            <a:endParaRPr lang="en-US"/>
          </a:p>
        </p:txBody>
      </p:sp>
    </p:spTree>
    <p:extLst>
      <p:ext uri="{BB962C8B-B14F-4D97-AF65-F5344CB8AC3E}">
        <p14:creationId xmlns:p14="http://schemas.microsoft.com/office/powerpoint/2010/main" val="42033343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6261408-B059-4BE3-9B18-E2EA024F5496}" type="datetimeFigureOut">
              <a:rPr lang="en-US" smtClean="0"/>
              <a:t>9/19/2026</a:t>
            </a:fld>
            <a:endParaRPr lang="en-US"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955853B-0D88-4491-8C47-0F7D0AB63E77}" type="slidenum">
              <a:rPr lang="en-US" smtClean="0"/>
              <a:t>‹#›</a:t>
            </a:fld>
            <a:endParaRPr lang="en-US" dirty="0"/>
          </a:p>
        </p:txBody>
      </p:sp>
    </p:spTree>
    <p:extLst>
      <p:ext uri="{BB962C8B-B14F-4D97-AF65-F5344CB8AC3E}">
        <p14:creationId xmlns:p14="http://schemas.microsoft.com/office/powerpoint/2010/main" val="1805592136"/>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4BC3792-2440-40FD-9B76-92D5F06CAC8C}" type="datetimeFigureOut">
              <a:rPr lang="en-US" smtClean="0"/>
              <a:t>9/19/2026</a:t>
            </a:fld>
            <a:endParaRPr lang="en-US"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C1DB039-D147-4386-BC2D-5E6DB0D999C4}" type="slidenum">
              <a:rPr lang="en-US" smtClean="0"/>
              <a:t>‹#›</a:t>
            </a:fld>
            <a:endParaRPr lang="en-US" dirty="0"/>
          </a:p>
        </p:txBody>
      </p:sp>
    </p:spTree>
    <p:extLst>
      <p:ext uri="{BB962C8B-B14F-4D97-AF65-F5344CB8AC3E}">
        <p14:creationId xmlns:p14="http://schemas.microsoft.com/office/powerpoint/2010/main" val="1726644913"/>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8.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gif"/><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hyperlink" Target="https://www.vecteezy.com/vector-art/22884427-old-man-lost-his-way-and-can-t-remember-his-address-elderly-grandfather-walking-on-street-lost-his-home-senior-people-with-memory-loss-issues-alzheimer-symptom-disease-and-mental-health-disorder" TargetMode="External"/><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rotWithShape="1">
          <a:blip r:embed="rId2"/>
          <a:srcRect l="23112" t="21263" r="23729" b="49217"/>
          <a:stretch/>
        </p:blipFill>
        <p:spPr>
          <a:xfrm>
            <a:off x="0" y="3994733"/>
            <a:ext cx="9166033" cy="2863273"/>
          </a:xfrm>
          <a:prstGeom prst="rect">
            <a:avLst/>
          </a:prstGeom>
        </p:spPr>
      </p:pic>
      <p:sp>
        <p:nvSpPr>
          <p:cNvPr id="7" name="Rectangle 6"/>
          <p:cNvSpPr/>
          <p:nvPr/>
        </p:nvSpPr>
        <p:spPr>
          <a:xfrm>
            <a:off x="887505" y="1030940"/>
            <a:ext cx="7512423" cy="601505"/>
          </a:xfrm>
          <a:prstGeom prst="rect">
            <a:avLst/>
          </a:prstGeom>
          <a:noFill/>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9" name="TextBox 8"/>
          <p:cNvSpPr txBox="1"/>
          <p:nvPr/>
        </p:nvSpPr>
        <p:spPr>
          <a:xfrm>
            <a:off x="582706" y="1021974"/>
            <a:ext cx="7745505" cy="646331"/>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New Lebanon  </a:t>
            </a:r>
            <a:r>
              <a:rPr kumimoji="0" lang="en-US" sz="3600" b="0" i="1" u="none" strike="noStrike" kern="1200" cap="none" spc="0" normalizeH="0" baseline="0" noProof="0" dirty="0">
                <a:ln>
                  <a:noFill/>
                </a:ln>
                <a:solidFill>
                  <a:prstClr val="black"/>
                </a:solidFill>
                <a:effectLst/>
                <a:uLnTx/>
                <a:uFillTx/>
                <a:latin typeface="Arial Unicode MS" panose="020B0604020202020204" pitchFamily="34" charset="-128"/>
                <a:ea typeface="Arial Unicode MS" panose="020B0604020202020204" pitchFamily="34" charset="-128"/>
                <a:cs typeface="Arial Unicode MS" panose="020B0604020202020204" pitchFamily="34" charset="-128"/>
              </a:rPr>
              <a:t>Church of Christ</a:t>
            </a:r>
          </a:p>
        </p:txBody>
      </p:sp>
      <p:sp>
        <p:nvSpPr>
          <p:cNvPr id="3" name="TextBox 2"/>
          <p:cNvSpPr txBox="1"/>
          <p:nvPr/>
        </p:nvSpPr>
        <p:spPr>
          <a:xfrm>
            <a:off x="89647" y="54762"/>
            <a:ext cx="8857129" cy="1107996"/>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6600" b="1" i="0" u="none" strike="noStrike" kern="1200" cap="none" spc="0" normalizeH="0" baseline="0" noProof="0" dirty="0">
                <a:ln>
                  <a:noFill/>
                </a:ln>
                <a:solidFill>
                  <a:srgbClr val="FF0000"/>
                </a:solidFill>
                <a:effectLst/>
                <a:uLnTx/>
                <a:uFillTx/>
                <a:latin typeface="Ink Free" panose="03080402000500000000" pitchFamily="66" charset="0"/>
                <a:ea typeface="+mn-ea"/>
                <a:cs typeface="+mn-cs"/>
              </a:rPr>
              <a:t>Welcome to our services</a:t>
            </a:r>
          </a:p>
        </p:txBody>
      </p:sp>
      <p:sp>
        <p:nvSpPr>
          <p:cNvPr id="10" name="TextBox 9"/>
          <p:cNvSpPr txBox="1"/>
          <p:nvPr/>
        </p:nvSpPr>
        <p:spPr>
          <a:xfrm>
            <a:off x="1" y="5648735"/>
            <a:ext cx="9144000" cy="1107996"/>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6600" b="1" i="0" u="none" strike="noStrike" kern="1200" cap="none" spc="0" normalizeH="0" baseline="0" noProof="0" dirty="0">
                <a:ln>
                  <a:noFill/>
                </a:ln>
                <a:solidFill>
                  <a:srgbClr val="002060"/>
                </a:solidFill>
                <a:effectLst/>
                <a:uLnTx/>
                <a:uFillTx/>
                <a:latin typeface="Ink Free" panose="03080402000500000000" pitchFamily="66" charset="0"/>
                <a:ea typeface="+mn-ea"/>
                <a:cs typeface="+mn-cs"/>
              </a:rPr>
              <a:t>Please Come Back Again</a:t>
            </a:r>
          </a:p>
        </p:txBody>
      </p:sp>
      <p:sp>
        <p:nvSpPr>
          <p:cNvPr id="4" name="TextBox 3"/>
          <p:cNvSpPr txBox="1"/>
          <p:nvPr/>
        </p:nvSpPr>
        <p:spPr>
          <a:xfrm>
            <a:off x="0" y="1891555"/>
            <a:ext cx="9144000" cy="646331"/>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rPr>
              <a:t>We are Simply Christians.</a:t>
            </a:r>
          </a:p>
        </p:txBody>
      </p:sp>
      <p:sp>
        <p:nvSpPr>
          <p:cNvPr id="5" name="TextBox 4"/>
          <p:cNvSpPr txBox="1"/>
          <p:nvPr/>
        </p:nvSpPr>
        <p:spPr>
          <a:xfrm>
            <a:off x="0" y="2348652"/>
            <a:ext cx="9166033" cy="646331"/>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rPr>
              <a:t>Our Emphasis is </a:t>
            </a:r>
            <a:r>
              <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rPr>
              <a:t>Spiritual, Not Material or Social</a:t>
            </a: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11" name="TextBox 10"/>
          <p:cNvSpPr txBox="1"/>
          <p:nvPr/>
        </p:nvSpPr>
        <p:spPr>
          <a:xfrm>
            <a:off x="0" y="2820287"/>
            <a:ext cx="9081247" cy="1200329"/>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rPr>
              <a:t>We are striving to be The Same Church as Described in The New Testament.</a:t>
            </a:r>
          </a:p>
        </p:txBody>
      </p:sp>
    </p:spTree>
    <p:extLst>
      <p:ext uri="{BB962C8B-B14F-4D97-AF65-F5344CB8AC3E}">
        <p14:creationId xmlns:p14="http://schemas.microsoft.com/office/powerpoint/2010/main" val="186279634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7A72C880-EFD7-B083-A8C4-66542C72B3FB}"/>
            </a:ext>
          </a:extLst>
        </p:cNvPr>
        <p:cNvGrpSpPr/>
        <p:nvPr/>
      </p:nvGrpSpPr>
      <p:grpSpPr>
        <a:xfrm>
          <a:off x="0" y="0"/>
          <a:ext cx="0" cy="0"/>
          <a:chOff x="0" y="0"/>
          <a:chExt cx="0" cy="0"/>
        </a:xfrm>
      </p:grpSpPr>
      <p:pic>
        <p:nvPicPr>
          <p:cNvPr id="2" name="Picture 1" descr="New Lebanon, OH">
            <a:extLst>
              <a:ext uri="{FF2B5EF4-FFF2-40B4-BE49-F238E27FC236}">
                <a16:creationId xmlns:a16="http://schemas.microsoft.com/office/drawing/2014/main" id="{19224AA6-BDF7-B436-3D46-369D83EEA2D0}"/>
              </a:ext>
            </a:extLst>
          </p:cNvPr>
          <p:cNvPicPr>
            <a:picLocks noChangeAspect="1"/>
          </p:cNvPicPr>
          <p:nvPr/>
        </p:nvPicPr>
        <p:blipFill>
          <a:blip r:embed="rId2"/>
          <a:stretch>
            <a:fillRect/>
          </a:stretch>
        </p:blipFill>
        <p:spPr>
          <a:xfrm>
            <a:off x="347470" y="1147586"/>
            <a:ext cx="4724895" cy="4724895"/>
          </a:xfrm>
          <a:prstGeom prst="rect">
            <a:avLst/>
          </a:prstGeom>
        </p:spPr>
      </p:pic>
      <p:sp>
        <p:nvSpPr>
          <p:cNvPr id="4" name="TextBox 3">
            <a:extLst>
              <a:ext uri="{FF2B5EF4-FFF2-40B4-BE49-F238E27FC236}">
                <a16:creationId xmlns:a16="http://schemas.microsoft.com/office/drawing/2014/main" id="{13691194-FF16-09AD-FE3F-497F0B030C40}"/>
              </a:ext>
            </a:extLst>
          </p:cNvPr>
          <p:cNvSpPr txBox="1"/>
          <p:nvPr/>
        </p:nvSpPr>
        <p:spPr>
          <a:xfrm>
            <a:off x="0" y="95305"/>
            <a:ext cx="9144000" cy="830997"/>
          </a:xfrm>
          <a:prstGeom prst="rect">
            <a:avLst/>
          </a:prstGeom>
          <a:solidFill>
            <a:schemeClr val="tx1"/>
          </a:solidFill>
        </p:spPr>
        <p:txBody>
          <a:bodyPr wrap="square" rtlCol="0">
            <a:spAutoFit/>
          </a:bodyPr>
          <a:lstStyle/>
          <a:p>
            <a:pPr algn="ctr"/>
            <a:r>
              <a:rPr lang="en-US" sz="4800" b="1" dirty="0">
                <a:solidFill>
                  <a:schemeClr val="bg1"/>
                </a:solidFill>
                <a:latin typeface="Perpetua" panose="02020502060401020303" pitchFamily="18" charset="0"/>
              </a:rPr>
              <a:t>Do You Know Your Way Home?</a:t>
            </a:r>
          </a:p>
        </p:txBody>
      </p:sp>
      <p:pic>
        <p:nvPicPr>
          <p:cNvPr id="6" name="Picture 5">
            <a:extLst>
              <a:ext uri="{FF2B5EF4-FFF2-40B4-BE49-F238E27FC236}">
                <a16:creationId xmlns:a16="http://schemas.microsoft.com/office/drawing/2014/main" id="{8B7E2A62-5E39-73EF-76B0-B1F8635143DF}"/>
              </a:ext>
            </a:extLst>
          </p:cNvPr>
          <p:cNvPicPr>
            <a:picLocks noChangeAspect="1"/>
          </p:cNvPicPr>
          <p:nvPr/>
        </p:nvPicPr>
        <p:blipFill>
          <a:blip r:embed="rId3"/>
          <a:stretch>
            <a:fillRect/>
          </a:stretch>
        </p:blipFill>
        <p:spPr>
          <a:xfrm>
            <a:off x="5313946" y="3758685"/>
            <a:ext cx="3482583" cy="2417264"/>
          </a:xfrm>
          <a:prstGeom prst="rect">
            <a:avLst/>
          </a:prstGeom>
        </p:spPr>
      </p:pic>
      <p:sp>
        <p:nvSpPr>
          <p:cNvPr id="8" name="Rectangle 7">
            <a:extLst>
              <a:ext uri="{FF2B5EF4-FFF2-40B4-BE49-F238E27FC236}">
                <a16:creationId xmlns:a16="http://schemas.microsoft.com/office/drawing/2014/main" id="{FE4FF338-7A73-A9BA-EFF2-0E3638DCCE85}"/>
              </a:ext>
            </a:extLst>
          </p:cNvPr>
          <p:cNvSpPr/>
          <p:nvPr/>
        </p:nvSpPr>
        <p:spPr>
          <a:xfrm>
            <a:off x="5313947" y="1091030"/>
            <a:ext cx="3482583" cy="2677656"/>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DDB89D40-1D78-7DAC-AEFD-22E6FFD6C261}"/>
              </a:ext>
            </a:extLst>
          </p:cNvPr>
          <p:cNvSpPr txBox="1"/>
          <p:nvPr/>
        </p:nvSpPr>
        <p:spPr>
          <a:xfrm>
            <a:off x="5350042" y="1050757"/>
            <a:ext cx="3112169" cy="2677656"/>
          </a:xfrm>
          <a:prstGeom prst="rect">
            <a:avLst/>
          </a:prstGeom>
          <a:noFill/>
        </p:spPr>
        <p:txBody>
          <a:bodyPr wrap="square" rtlCol="0">
            <a:spAutoFit/>
          </a:bodyPr>
          <a:lstStyle/>
          <a:p>
            <a:r>
              <a:rPr lang="en-US" sz="2800" dirty="0"/>
              <a:t>Thomas said to Him, "Lord, we do not know where You are going, and how can we know the way?“ John 14:5</a:t>
            </a:r>
          </a:p>
        </p:txBody>
      </p:sp>
    </p:spTree>
    <p:extLst>
      <p:ext uri="{BB962C8B-B14F-4D97-AF65-F5344CB8AC3E}">
        <p14:creationId xmlns:p14="http://schemas.microsoft.com/office/powerpoint/2010/main" val="41175331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 name="Picture 1" descr="Old man lost his way and can't remember his address. Elderly ...">
            <a:extLst>
              <a:ext uri="{FF2B5EF4-FFF2-40B4-BE49-F238E27FC236}">
                <a16:creationId xmlns:a16="http://schemas.microsoft.com/office/drawing/2014/main" id="{2D77B8CF-7DBF-5754-CCDE-B164DB4D24DD}"/>
              </a:ext>
            </a:extLst>
          </p:cNvPr>
          <p:cNvPicPr>
            <a:picLocks noChangeAspect="1"/>
          </p:cNvPicPr>
          <p:nvPr/>
        </p:nvPicPr>
        <p:blipFill>
          <a:blip r:embed="rId2"/>
          <a:stretch>
            <a:fillRect/>
          </a:stretch>
        </p:blipFill>
        <p:spPr>
          <a:xfrm>
            <a:off x="705853" y="134038"/>
            <a:ext cx="7876674" cy="6362876"/>
          </a:xfrm>
          <a:prstGeom prst="rect">
            <a:avLst/>
          </a:prstGeom>
        </p:spPr>
      </p:pic>
      <p:sp>
        <p:nvSpPr>
          <p:cNvPr id="4" name="TextBox 3">
            <a:extLst>
              <a:ext uri="{FF2B5EF4-FFF2-40B4-BE49-F238E27FC236}">
                <a16:creationId xmlns:a16="http://schemas.microsoft.com/office/drawing/2014/main" id="{42EC1FE9-751C-F66C-0838-8D90D813B6FC}"/>
              </a:ext>
            </a:extLst>
          </p:cNvPr>
          <p:cNvSpPr txBox="1"/>
          <p:nvPr/>
        </p:nvSpPr>
        <p:spPr>
          <a:xfrm>
            <a:off x="7259069" y="6469964"/>
            <a:ext cx="1371600" cy="338554"/>
          </a:xfrm>
          <a:prstGeom prst="rect">
            <a:avLst/>
          </a:prstGeom>
          <a:noFill/>
        </p:spPr>
        <p:txBody>
          <a:bodyPr wrap="square">
            <a:spAutoFit/>
          </a:bodyPr>
          <a:lstStyle/>
          <a:p>
            <a:r>
              <a:rPr lang="en-US" sz="1600" b="0" i="0" u="none" strike="noStrike" spc="5" dirty="0">
                <a:solidFill>
                  <a:schemeClr val="bg1"/>
                </a:solidFill>
                <a:effectLst/>
                <a:latin typeface="DuckSansProduct"/>
                <a:hlinkClick r:id="rId3">
                  <a:extLst>
                    <a:ext uri="{A12FA001-AC4F-418D-AE19-62706E023703}">
                      <ahyp:hlinkClr xmlns:ahyp="http://schemas.microsoft.com/office/drawing/2018/hyperlinkcolor" val="tx"/>
                    </a:ext>
                  </a:extLst>
                </a:hlinkClick>
              </a:rPr>
              <a:t>vecteezy.com</a:t>
            </a:r>
            <a:endParaRPr lang="en-US" sz="1600" dirty="0">
              <a:solidFill>
                <a:schemeClr val="bg1"/>
              </a:solidFill>
            </a:endParaRPr>
          </a:p>
        </p:txBody>
      </p:sp>
    </p:spTree>
    <p:extLst>
      <p:ext uri="{BB962C8B-B14F-4D97-AF65-F5344CB8AC3E}">
        <p14:creationId xmlns:p14="http://schemas.microsoft.com/office/powerpoint/2010/main" val="5786913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4645E632-FAB5-E5B5-3377-B25909CD5E84}"/>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CF351727-FAA9-6DB0-ACCE-500CC1A8DF5A}"/>
              </a:ext>
            </a:extLst>
          </p:cNvPr>
          <p:cNvSpPr txBox="1"/>
          <p:nvPr/>
        </p:nvSpPr>
        <p:spPr>
          <a:xfrm>
            <a:off x="0" y="-8968"/>
            <a:ext cx="9144000" cy="584775"/>
          </a:xfrm>
          <a:prstGeom prst="rect">
            <a:avLst/>
          </a:prstGeom>
          <a:solidFill>
            <a:schemeClr val="tx1"/>
          </a:solidFill>
        </p:spPr>
        <p:txBody>
          <a:bodyPr wrap="square" rtlCol="0">
            <a:spAutoFit/>
          </a:bodyPr>
          <a:lstStyle/>
          <a:p>
            <a:pPr algn="ctr"/>
            <a:r>
              <a:rPr lang="en-US" sz="3200" dirty="0">
                <a:solidFill>
                  <a:schemeClr val="bg1"/>
                </a:solidFill>
              </a:rPr>
              <a:t>Do You Know Your Way Home?</a:t>
            </a:r>
          </a:p>
        </p:txBody>
      </p:sp>
      <p:pic>
        <p:nvPicPr>
          <p:cNvPr id="7" name="Picture 6">
            <a:extLst>
              <a:ext uri="{FF2B5EF4-FFF2-40B4-BE49-F238E27FC236}">
                <a16:creationId xmlns:a16="http://schemas.microsoft.com/office/drawing/2014/main" id="{2FD05EB5-478E-CF83-C493-D4F18C4F7758}"/>
              </a:ext>
            </a:extLst>
          </p:cNvPr>
          <p:cNvPicPr>
            <a:picLocks noChangeAspect="1"/>
          </p:cNvPicPr>
          <p:nvPr/>
        </p:nvPicPr>
        <p:blipFill>
          <a:blip r:embed="rId2"/>
          <a:srcRect t="5517" b="5294"/>
          <a:stretch>
            <a:fillRect/>
          </a:stretch>
        </p:blipFill>
        <p:spPr>
          <a:xfrm>
            <a:off x="2173706" y="1875532"/>
            <a:ext cx="5069305" cy="3390908"/>
          </a:xfrm>
          <a:prstGeom prst="rect">
            <a:avLst/>
          </a:prstGeom>
          <a:ln w="228600" cap="sq" cmpd="thickThin">
            <a:solidFill>
              <a:schemeClr val="bg1"/>
            </a:solidFill>
            <a:prstDash val="solid"/>
            <a:miter lim="800000"/>
          </a:ln>
          <a:effectLst>
            <a:innerShdw blurRad="76200">
              <a:srgbClr val="000000"/>
            </a:innerShdw>
          </a:effectLst>
        </p:spPr>
      </p:pic>
      <p:sp>
        <p:nvSpPr>
          <p:cNvPr id="9" name="TextBox 8">
            <a:extLst>
              <a:ext uri="{FF2B5EF4-FFF2-40B4-BE49-F238E27FC236}">
                <a16:creationId xmlns:a16="http://schemas.microsoft.com/office/drawing/2014/main" id="{1FE35938-4272-644F-DF8A-6D096F26A251}"/>
              </a:ext>
            </a:extLst>
          </p:cNvPr>
          <p:cNvSpPr txBox="1"/>
          <p:nvPr/>
        </p:nvSpPr>
        <p:spPr>
          <a:xfrm>
            <a:off x="521367" y="657727"/>
            <a:ext cx="8638673" cy="830997"/>
          </a:xfrm>
          <a:prstGeom prst="rect">
            <a:avLst/>
          </a:prstGeom>
          <a:noFill/>
        </p:spPr>
        <p:txBody>
          <a:bodyPr wrap="square">
            <a:spAutoFit/>
          </a:bodyPr>
          <a:lstStyle/>
          <a:p>
            <a:r>
              <a:rPr lang="en-US" sz="2400" dirty="0">
                <a:solidFill>
                  <a:schemeClr val="bg1"/>
                </a:solidFill>
              </a:rPr>
              <a:t>Matthew 7:14 "Because narrow is the gate and difficult is the way which leads to life, and there are few who find it.</a:t>
            </a:r>
          </a:p>
        </p:txBody>
      </p:sp>
      <p:sp>
        <p:nvSpPr>
          <p:cNvPr id="11" name="TextBox 10">
            <a:extLst>
              <a:ext uri="{FF2B5EF4-FFF2-40B4-BE49-F238E27FC236}">
                <a16:creationId xmlns:a16="http://schemas.microsoft.com/office/drawing/2014/main" id="{4D09CCA0-0C3E-1045-4F89-8E80A934AF53}"/>
              </a:ext>
            </a:extLst>
          </p:cNvPr>
          <p:cNvSpPr txBox="1"/>
          <p:nvPr/>
        </p:nvSpPr>
        <p:spPr>
          <a:xfrm>
            <a:off x="946490" y="5635177"/>
            <a:ext cx="7210921" cy="1446550"/>
          </a:xfrm>
          <a:prstGeom prst="rect">
            <a:avLst/>
          </a:prstGeom>
          <a:noFill/>
        </p:spPr>
        <p:txBody>
          <a:bodyPr wrap="square">
            <a:spAutoFit/>
          </a:bodyPr>
          <a:lstStyle/>
          <a:p>
            <a:pPr lvl="0" defTabSz="914400">
              <a:defRPr/>
            </a:pPr>
            <a:r>
              <a:rPr kumimoji="0" lang="en-US" sz="2000" b="0" i="0" u="none" strike="noStrike" kern="1200" cap="none" spc="0" normalizeH="0" baseline="0" noProof="0" dirty="0">
                <a:ln>
                  <a:noFill/>
                </a:ln>
                <a:solidFill>
                  <a:schemeClr val="bg1"/>
                </a:solidFill>
                <a:effectLst/>
                <a:uLnTx/>
                <a:uFillTx/>
                <a:latin typeface="Calibri"/>
                <a:ea typeface="+mn-ea"/>
                <a:cs typeface="+mn-cs"/>
              </a:rPr>
              <a:t>There are many narrow paths in Israel, but this one is located very near the traditional place where Jesus gave this </a:t>
            </a:r>
            <a:r>
              <a:rPr lang="en-US" sz="2000" dirty="0">
                <a:solidFill>
                  <a:schemeClr val="bg1"/>
                </a:solidFill>
              </a:rPr>
              <a:t>sermon. - Dirt path through olive grove on the Mount of Beatitudes</a:t>
            </a:r>
            <a:endParaRPr kumimoji="0" lang="en-US" sz="2000" b="0" i="0" u="none" strike="noStrike" kern="1200" cap="none" spc="0" normalizeH="0" baseline="0" noProof="0" dirty="0">
              <a:ln>
                <a:noFill/>
              </a:ln>
              <a:solidFill>
                <a:schemeClr val="bg1"/>
              </a:solidFill>
              <a:effectLst/>
              <a:uLnTx/>
              <a:uFillTx/>
              <a:latin typeface="Calibri"/>
              <a:ea typeface="+mn-ea"/>
              <a:cs typeface="+mn-cs"/>
            </a:endParaRPr>
          </a:p>
          <a:p>
            <a:pPr marL="228600" marR="0" lvl="0" indent="-22860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chemeClr val="bg1"/>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sz="1600" b="0" i="0" u="none" strike="noStrike" kern="120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24355192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E91848-AEE0-7790-2308-C015113C534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08431E36-EF92-7677-554A-21E79C37075C}"/>
              </a:ext>
            </a:extLst>
          </p:cNvPr>
          <p:cNvSpPr txBox="1"/>
          <p:nvPr/>
        </p:nvSpPr>
        <p:spPr>
          <a:xfrm>
            <a:off x="2286000" y="6498523"/>
            <a:ext cx="4572000"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effectLst/>
                <a:uLnTx/>
                <a:uFillTx/>
                <a:latin typeface="Calibri" panose="020F0502020204030204"/>
                <a:ea typeface="+mn-ea"/>
                <a:cs typeface="+mn-cs"/>
              </a:rPr>
              <a:t>newlebanoncoc.com</a:t>
            </a:r>
          </a:p>
        </p:txBody>
      </p:sp>
      <p:sp>
        <p:nvSpPr>
          <p:cNvPr id="3" name="TextBox 2">
            <a:extLst>
              <a:ext uri="{FF2B5EF4-FFF2-40B4-BE49-F238E27FC236}">
                <a16:creationId xmlns:a16="http://schemas.microsoft.com/office/drawing/2014/main" id="{E2987B13-E495-7227-4754-261BBB58C7EE}"/>
              </a:ext>
            </a:extLst>
          </p:cNvPr>
          <p:cNvSpPr txBox="1"/>
          <p:nvPr/>
        </p:nvSpPr>
        <p:spPr>
          <a:xfrm>
            <a:off x="0" y="-8968"/>
            <a:ext cx="9144000" cy="584775"/>
          </a:xfrm>
          <a:prstGeom prst="rect">
            <a:avLst/>
          </a:prstGeom>
          <a:solidFill>
            <a:schemeClr val="tx1"/>
          </a:solidFill>
        </p:spPr>
        <p:txBody>
          <a:bodyPr wrap="square" rtlCol="0">
            <a:spAutoFit/>
          </a:bodyPr>
          <a:lstStyle/>
          <a:p>
            <a:pPr algn="ctr"/>
            <a:r>
              <a:rPr lang="en-US" sz="3200" dirty="0">
                <a:solidFill>
                  <a:schemeClr val="bg1"/>
                </a:solidFill>
              </a:rPr>
              <a:t>Do You Know Your Way Home?</a:t>
            </a:r>
          </a:p>
        </p:txBody>
      </p:sp>
      <p:pic>
        <p:nvPicPr>
          <p:cNvPr id="5" name="Picture 4">
            <a:extLst>
              <a:ext uri="{FF2B5EF4-FFF2-40B4-BE49-F238E27FC236}">
                <a16:creationId xmlns:a16="http://schemas.microsoft.com/office/drawing/2014/main" id="{25D7DB63-906C-6801-007B-0C56C2E0383C}"/>
              </a:ext>
            </a:extLst>
          </p:cNvPr>
          <p:cNvPicPr>
            <a:picLocks noChangeAspect="1"/>
          </p:cNvPicPr>
          <p:nvPr/>
        </p:nvPicPr>
        <p:blipFill>
          <a:blip r:embed="rId2"/>
          <a:stretch>
            <a:fillRect/>
          </a:stretch>
        </p:blipFill>
        <p:spPr>
          <a:xfrm>
            <a:off x="6932024" y="4645384"/>
            <a:ext cx="2037806" cy="2037806"/>
          </a:xfrm>
          <a:prstGeom prst="rect">
            <a:avLst/>
          </a:prstGeom>
        </p:spPr>
      </p:pic>
      <p:sp>
        <p:nvSpPr>
          <p:cNvPr id="7" name="TextBox 6">
            <a:extLst>
              <a:ext uri="{FF2B5EF4-FFF2-40B4-BE49-F238E27FC236}">
                <a16:creationId xmlns:a16="http://schemas.microsoft.com/office/drawing/2014/main" id="{B79CB6C4-16E2-39AE-77CA-922285A1E686}"/>
              </a:ext>
            </a:extLst>
          </p:cNvPr>
          <p:cNvSpPr txBox="1"/>
          <p:nvPr/>
        </p:nvSpPr>
        <p:spPr>
          <a:xfrm>
            <a:off x="539933" y="896985"/>
            <a:ext cx="8011885" cy="3046988"/>
          </a:xfrm>
          <a:prstGeom prst="rect">
            <a:avLst/>
          </a:prstGeom>
          <a:noFill/>
        </p:spPr>
        <p:txBody>
          <a:bodyPr wrap="square">
            <a:spAutoFit/>
          </a:bodyPr>
          <a:lstStyle/>
          <a:p>
            <a:r>
              <a:rPr lang="en-US" sz="3600" b="1" dirty="0">
                <a:solidFill>
                  <a:schemeClr val="accent5">
                    <a:lumMod val="50000"/>
                  </a:schemeClr>
                </a:solidFill>
                <a:latin typeface="Perpetua" panose="02020502060401020303" pitchFamily="18" charset="0"/>
              </a:rPr>
              <a:t>John 14:1 </a:t>
            </a:r>
            <a:r>
              <a:rPr lang="en-US" sz="2600" dirty="0"/>
              <a:t>"Let not your heart be troubled; you believe in God, believe also in Me. 2 "In My Father's house are many mansions; if it were not so, I would have told you. I go to prepare a place for you. 3 "And if I go and prepare a place for you, I will come again and receive you to Myself; that where I am, there you may be also. 4 "And where I go you know, and the way you know."</a:t>
            </a:r>
          </a:p>
        </p:txBody>
      </p:sp>
      <p:sp>
        <p:nvSpPr>
          <p:cNvPr id="8" name="TextBox 7">
            <a:extLst>
              <a:ext uri="{FF2B5EF4-FFF2-40B4-BE49-F238E27FC236}">
                <a16:creationId xmlns:a16="http://schemas.microsoft.com/office/drawing/2014/main" id="{1764DEA4-25B7-C6C0-E093-5B16F7F9E5CB}"/>
              </a:ext>
            </a:extLst>
          </p:cNvPr>
          <p:cNvSpPr txBox="1"/>
          <p:nvPr/>
        </p:nvSpPr>
        <p:spPr>
          <a:xfrm>
            <a:off x="513807" y="3840483"/>
            <a:ext cx="6026331" cy="209288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600" b="0" i="0" u="none" strike="noStrike" kern="1200" cap="none" spc="0" normalizeH="0" baseline="0" noProof="0" dirty="0">
                <a:ln>
                  <a:noFill/>
                </a:ln>
                <a:solidFill>
                  <a:prstClr val="black"/>
                </a:solidFill>
                <a:effectLst/>
                <a:uLnTx/>
                <a:uFillTx/>
                <a:latin typeface="Calibri" panose="020F0502020204030204"/>
                <a:ea typeface="+mn-ea"/>
                <a:cs typeface="+mn-cs"/>
              </a:rPr>
              <a:t>5 Thomas said to Him, "Lord, we do not know where You are going, and how can we know the way?" 6 Jesus said to him, "I am the way, the truth, and the life. No one comes to the Father except through Me.</a:t>
            </a:r>
          </a:p>
        </p:txBody>
      </p:sp>
    </p:spTree>
    <p:extLst>
      <p:ext uri="{BB962C8B-B14F-4D97-AF65-F5344CB8AC3E}">
        <p14:creationId xmlns:p14="http://schemas.microsoft.com/office/powerpoint/2010/main" val="14822495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0DDC08-EE93-7974-CFB2-E387B00CE36D}"/>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DAFA7396-DC6B-F677-B74C-4DEC165B0448}"/>
              </a:ext>
            </a:extLst>
          </p:cNvPr>
          <p:cNvSpPr txBox="1"/>
          <p:nvPr/>
        </p:nvSpPr>
        <p:spPr>
          <a:xfrm>
            <a:off x="2286000" y="6498523"/>
            <a:ext cx="4572000"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effectLst/>
                <a:uLnTx/>
                <a:uFillTx/>
                <a:latin typeface="Calibri" panose="020F0502020204030204"/>
                <a:ea typeface="+mn-ea"/>
                <a:cs typeface="+mn-cs"/>
              </a:rPr>
              <a:t>newlebanoncoc.com</a:t>
            </a:r>
          </a:p>
        </p:txBody>
      </p:sp>
      <p:sp>
        <p:nvSpPr>
          <p:cNvPr id="3" name="TextBox 2">
            <a:extLst>
              <a:ext uri="{FF2B5EF4-FFF2-40B4-BE49-F238E27FC236}">
                <a16:creationId xmlns:a16="http://schemas.microsoft.com/office/drawing/2014/main" id="{D359858D-434D-A3A6-58F4-54FB0AE67BC5}"/>
              </a:ext>
            </a:extLst>
          </p:cNvPr>
          <p:cNvSpPr txBox="1"/>
          <p:nvPr/>
        </p:nvSpPr>
        <p:spPr>
          <a:xfrm>
            <a:off x="0" y="-8968"/>
            <a:ext cx="9144000" cy="584775"/>
          </a:xfrm>
          <a:prstGeom prst="rect">
            <a:avLst/>
          </a:prstGeom>
          <a:solidFill>
            <a:schemeClr val="tx1"/>
          </a:solidFill>
        </p:spPr>
        <p:txBody>
          <a:bodyPr wrap="square" rtlCol="0">
            <a:spAutoFit/>
          </a:bodyPr>
          <a:lstStyle/>
          <a:p>
            <a:pPr algn="ctr"/>
            <a:r>
              <a:rPr lang="en-US" sz="3200" dirty="0">
                <a:solidFill>
                  <a:schemeClr val="bg1"/>
                </a:solidFill>
              </a:rPr>
              <a:t>Do You Know Your Way Home?</a:t>
            </a:r>
          </a:p>
        </p:txBody>
      </p:sp>
      <p:pic>
        <p:nvPicPr>
          <p:cNvPr id="5" name="Picture 4">
            <a:extLst>
              <a:ext uri="{FF2B5EF4-FFF2-40B4-BE49-F238E27FC236}">
                <a16:creationId xmlns:a16="http://schemas.microsoft.com/office/drawing/2014/main" id="{343D9E4E-F75C-6A0B-F2B8-2BFCA1CB85A3}"/>
              </a:ext>
            </a:extLst>
          </p:cNvPr>
          <p:cNvPicPr>
            <a:picLocks noChangeAspect="1"/>
          </p:cNvPicPr>
          <p:nvPr/>
        </p:nvPicPr>
        <p:blipFill>
          <a:blip r:embed="rId2"/>
          <a:stretch>
            <a:fillRect/>
          </a:stretch>
        </p:blipFill>
        <p:spPr>
          <a:xfrm>
            <a:off x="6932024" y="4645384"/>
            <a:ext cx="2037806" cy="2037806"/>
          </a:xfrm>
          <a:prstGeom prst="rect">
            <a:avLst/>
          </a:prstGeom>
        </p:spPr>
      </p:pic>
      <p:sp>
        <p:nvSpPr>
          <p:cNvPr id="6" name="TextBox 5">
            <a:extLst>
              <a:ext uri="{FF2B5EF4-FFF2-40B4-BE49-F238E27FC236}">
                <a16:creationId xmlns:a16="http://schemas.microsoft.com/office/drawing/2014/main" id="{7A5F27B0-3B79-EDD1-38B7-74B76BFF8C35}"/>
              </a:ext>
            </a:extLst>
          </p:cNvPr>
          <p:cNvSpPr txBox="1"/>
          <p:nvPr/>
        </p:nvSpPr>
        <p:spPr>
          <a:xfrm>
            <a:off x="557352" y="1114700"/>
            <a:ext cx="7837715" cy="4154984"/>
          </a:xfrm>
          <a:prstGeom prst="rect">
            <a:avLst/>
          </a:prstGeom>
          <a:noFill/>
        </p:spPr>
        <p:txBody>
          <a:bodyPr wrap="square">
            <a:spAutoFit/>
          </a:bodyPr>
          <a:lstStyle/>
          <a:p>
            <a:r>
              <a:rPr lang="en-US" sz="4800" b="1" dirty="0">
                <a:solidFill>
                  <a:schemeClr val="accent5">
                    <a:lumMod val="50000"/>
                  </a:schemeClr>
                </a:solidFill>
                <a:latin typeface="Perpetua" panose="02020502060401020303" pitchFamily="18" charset="0"/>
              </a:rPr>
              <a:t>Matt. 7:13 </a:t>
            </a:r>
            <a:r>
              <a:rPr lang="en-US" sz="3600" dirty="0"/>
              <a:t>"Enter by the narrow gate; for wide is the gate and broad is the way that leads to destruction, and there are many who go in by it.</a:t>
            </a:r>
          </a:p>
          <a:p>
            <a:r>
              <a:rPr lang="en-US" sz="3600" dirty="0"/>
              <a:t> 14 "Because narrow is the gate and difficult is the way which leads to life, and there are few who find it.</a:t>
            </a:r>
          </a:p>
        </p:txBody>
      </p:sp>
    </p:spTree>
    <p:extLst>
      <p:ext uri="{BB962C8B-B14F-4D97-AF65-F5344CB8AC3E}">
        <p14:creationId xmlns:p14="http://schemas.microsoft.com/office/powerpoint/2010/main" val="5409992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8D0F67-3469-C19B-3FA6-FA3A8AB5A687}"/>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9023C049-ADE9-F537-03E5-D8BCC980C51E}"/>
              </a:ext>
            </a:extLst>
          </p:cNvPr>
          <p:cNvSpPr txBox="1"/>
          <p:nvPr/>
        </p:nvSpPr>
        <p:spPr>
          <a:xfrm>
            <a:off x="2286000" y="6498523"/>
            <a:ext cx="4572000"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effectLst/>
                <a:uLnTx/>
                <a:uFillTx/>
                <a:latin typeface="Calibri" panose="020F0502020204030204"/>
                <a:ea typeface="+mn-ea"/>
                <a:cs typeface="+mn-cs"/>
              </a:rPr>
              <a:t>newlebanoncoc.com</a:t>
            </a:r>
          </a:p>
        </p:txBody>
      </p:sp>
      <p:sp>
        <p:nvSpPr>
          <p:cNvPr id="3" name="TextBox 2">
            <a:extLst>
              <a:ext uri="{FF2B5EF4-FFF2-40B4-BE49-F238E27FC236}">
                <a16:creationId xmlns:a16="http://schemas.microsoft.com/office/drawing/2014/main" id="{B326EF7E-8085-8D01-BBBF-D8EC25BFE6DC}"/>
              </a:ext>
            </a:extLst>
          </p:cNvPr>
          <p:cNvSpPr txBox="1"/>
          <p:nvPr/>
        </p:nvSpPr>
        <p:spPr>
          <a:xfrm>
            <a:off x="0" y="-8968"/>
            <a:ext cx="9144000" cy="584775"/>
          </a:xfrm>
          <a:prstGeom prst="rect">
            <a:avLst/>
          </a:prstGeom>
          <a:solidFill>
            <a:schemeClr val="tx1"/>
          </a:solidFill>
        </p:spPr>
        <p:txBody>
          <a:bodyPr wrap="square" rtlCol="0">
            <a:spAutoFit/>
          </a:bodyPr>
          <a:lstStyle/>
          <a:p>
            <a:pPr algn="ctr"/>
            <a:r>
              <a:rPr lang="en-US" sz="3200" dirty="0">
                <a:solidFill>
                  <a:schemeClr val="bg1"/>
                </a:solidFill>
              </a:rPr>
              <a:t>Do You Know Your Way Home?</a:t>
            </a:r>
          </a:p>
        </p:txBody>
      </p:sp>
      <p:pic>
        <p:nvPicPr>
          <p:cNvPr id="5" name="Picture 4">
            <a:extLst>
              <a:ext uri="{FF2B5EF4-FFF2-40B4-BE49-F238E27FC236}">
                <a16:creationId xmlns:a16="http://schemas.microsoft.com/office/drawing/2014/main" id="{3ED99D85-12FD-41AC-8539-5D3B399FB7AE}"/>
              </a:ext>
            </a:extLst>
          </p:cNvPr>
          <p:cNvPicPr>
            <a:picLocks noChangeAspect="1"/>
          </p:cNvPicPr>
          <p:nvPr/>
        </p:nvPicPr>
        <p:blipFill>
          <a:blip r:embed="rId2"/>
          <a:stretch>
            <a:fillRect/>
          </a:stretch>
        </p:blipFill>
        <p:spPr>
          <a:xfrm>
            <a:off x="6932024" y="4645384"/>
            <a:ext cx="2037806" cy="2037806"/>
          </a:xfrm>
          <a:prstGeom prst="rect">
            <a:avLst/>
          </a:prstGeom>
        </p:spPr>
      </p:pic>
      <p:sp>
        <p:nvSpPr>
          <p:cNvPr id="6" name="TextBox 5">
            <a:extLst>
              <a:ext uri="{FF2B5EF4-FFF2-40B4-BE49-F238E27FC236}">
                <a16:creationId xmlns:a16="http://schemas.microsoft.com/office/drawing/2014/main" id="{F0E527BC-5322-4172-9772-F4510729535E}"/>
              </a:ext>
            </a:extLst>
          </p:cNvPr>
          <p:cNvSpPr txBox="1"/>
          <p:nvPr/>
        </p:nvSpPr>
        <p:spPr>
          <a:xfrm>
            <a:off x="792479" y="1166949"/>
            <a:ext cx="7489371" cy="4216539"/>
          </a:xfrm>
          <a:prstGeom prst="rect">
            <a:avLst/>
          </a:prstGeom>
          <a:noFill/>
        </p:spPr>
        <p:txBody>
          <a:bodyPr wrap="square">
            <a:spAutoFit/>
          </a:bodyPr>
          <a:lstStyle/>
          <a:p>
            <a:r>
              <a:rPr lang="en-US" sz="4400" b="1" dirty="0">
                <a:solidFill>
                  <a:schemeClr val="accent5">
                    <a:lumMod val="50000"/>
                  </a:schemeClr>
                </a:solidFill>
                <a:latin typeface="Perpetua" panose="02020502060401020303" pitchFamily="18" charset="0"/>
              </a:rPr>
              <a:t>Matt. 7:21 </a:t>
            </a:r>
            <a:r>
              <a:rPr lang="en-US" sz="2800" dirty="0"/>
              <a:t>"Not everyone who says to Me, 'Lord, Lord,' shall enter the kingdom of heaven, but he who does the will of My Father in heaven.</a:t>
            </a:r>
          </a:p>
          <a:p>
            <a:r>
              <a:rPr lang="en-US" sz="2800" dirty="0"/>
              <a:t>22 "Many will say to Me in that day, 'Lord, Lord, have we not prophesied in Your name, cast out demons in Your name, and done many wonders in Your name?’ 23 "And then I will declare to them, 'I never knew you; depart from Me, you </a:t>
            </a:r>
          </a:p>
          <a:p>
            <a:r>
              <a:rPr lang="en-US" sz="2800" dirty="0"/>
              <a:t>who practice lawlessness!'</a:t>
            </a:r>
          </a:p>
        </p:txBody>
      </p:sp>
    </p:spTree>
    <p:extLst>
      <p:ext uri="{BB962C8B-B14F-4D97-AF65-F5344CB8AC3E}">
        <p14:creationId xmlns:p14="http://schemas.microsoft.com/office/powerpoint/2010/main" val="32227871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9CD7A7-0A49-4735-0D33-944DCA7D329F}"/>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044BC396-6B52-E0B8-1E6E-51BF97B3C0D4}"/>
              </a:ext>
            </a:extLst>
          </p:cNvPr>
          <p:cNvSpPr txBox="1"/>
          <p:nvPr/>
        </p:nvSpPr>
        <p:spPr>
          <a:xfrm>
            <a:off x="2286000" y="6498523"/>
            <a:ext cx="4572000"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effectLst/>
                <a:uLnTx/>
                <a:uFillTx/>
                <a:latin typeface="Calibri" panose="020F0502020204030204"/>
                <a:ea typeface="+mn-ea"/>
                <a:cs typeface="+mn-cs"/>
              </a:rPr>
              <a:t>newlebanoncoc.com</a:t>
            </a:r>
          </a:p>
        </p:txBody>
      </p:sp>
      <p:sp>
        <p:nvSpPr>
          <p:cNvPr id="3" name="TextBox 2">
            <a:extLst>
              <a:ext uri="{FF2B5EF4-FFF2-40B4-BE49-F238E27FC236}">
                <a16:creationId xmlns:a16="http://schemas.microsoft.com/office/drawing/2014/main" id="{7CEDA8A5-8057-C4C9-16EA-E252AA513052}"/>
              </a:ext>
            </a:extLst>
          </p:cNvPr>
          <p:cNvSpPr txBox="1"/>
          <p:nvPr/>
        </p:nvSpPr>
        <p:spPr>
          <a:xfrm>
            <a:off x="0" y="-8968"/>
            <a:ext cx="9144000" cy="584775"/>
          </a:xfrm>
          <a:prstGeom prst="rect">
            <a:avLst/>
          </a:prstGeom>
          <a:solidFill>
            <a:schemeClr val="tx1"/>
          </a:solidFill>
        </p:spPr>
        <p:txBody>
          <a:bodyPr wrap="square" rtlCol="0">
            <a:spAutoFit/>
          </a:bodyPr>
          <a:lstStyle/>
          <a:p>
            <a:pPr algn="ctr"/>
            <a:r>
              <a:rPr lang="en-US" sz="3200" dirty="0">
                <a:solidFill>
                  <a:schemeClr val="bg1"/>
                </a:solidFill>
              </a:rPr>
              <a:t>Do You Know Your Way Home?</a:t>
            </a:r>
          </a:p>
        </p:txBody>
      </p:sp>
      <p:pic>
        <p:nvPicPr>
          <p:cNvPr id="5" name="Picture 4">
            <a:extLst>
              <a:ext uri="{FF2B5EF4-FFF2-40B4-BE49-F238E27FC236}">
                <a16:creationId xmlns:a16="http://schemas.microsoft.com/office/drawing/2014/main" id="{D98E065A-936B-984F-1187-B61B9D90D4BE}"/>
              </a:ext>
            </a:extLst>
          </p:cNvPr>
          <p:cNvPicPr>
            <a:picLocks noChangeAspect="1"/>
          </p:cNvPicPr>
          <p:nvPr/>
        </p:nvPicPr>
        <p:blipFill>
          <a:blip r:embed="rId2"/>
          <a:stretch>
            <a:fillRect/>
          </a:stretch>
        </p:blipFill>
        <p:spPr>
          <a:xfrm>
            <a:off x="6932024" y="4645384"/>
            <a:ext cx="2037806" cy="2037806"/>
          </a:xfrm>
          <a:prstGeom prst="rect">
            <a:avLst/>
          </a:prstGeom>
        </p:spPr>
      </p:pic>
      <p:sp>
        <p:nvSpPr>
          <p:cNvPr id="8" name="TextBox 7">
            <a:extLst>
              <a:ext uri="{FF2B5EF4-FFF2-40B4-BE49-F238E27FC236}">
                <a16:creationId xmlns:a16="http://schemas.microsoft.com/office/drawing/2014/main" id="{6112A9D4-DD85-8FF1-8155-3D42DA39B3C4}"/>
              </a:ext>
            </a:extLst>
          </p:cNvPr>
          <p:cNvSpPr txBox="1"/>
          <p:nvPr/>
        </p:nvSpPr>
        <p:spPr>
          <a:xfrm>
            <a:off x="627019" y="1097281"/>
            <a:ext cx="7768045" cy="4555093"/>
          </a:xfrm>
          <a:prstGeom prst="rect">
            <a:avLst/>
          </a:prstGeom>
          <a:noFill/>
        </p:spPr>
        <p:txBody>
          <a:bodyPr wrap="square">
            <a:spAutoFit/>
          </a:bodyPr>
          <a:lstStyle/>
          <a:p>
            <a:r>
              <a:rPr lang="en-US" sz="4800" b="1" dirty="0">
                <a:solidFill>
                  <a:schemeClr val="accent5">
                    <a:lumMod val="50000"/>
                  </a:schemeClr>
                </a:solidFill>
                <a:latin typeface="Perpetua" panose="02020502060401020303" pitchFamily="18" charset="0"/>
              </a:rPr>
              <a:t>Philp. 1:21 </a:t>
            </a:r>
            <a:r>
              <a:rPr lang="en-US" sz="3200" dirty="0"/>
              <a:t>For to me, to live is Christ, and to die is gain. 22 But if I live on in the flesh, this will mean fruit from my labor; yet what I shall choose I cannot tell.  23 For I am hard pressed between the two, having a desire to depart and be with Christ, which is far better. 24 Nevertheless to remain              in the flesh is more needful for you.</a:t>
            </a:r>
          </a:p>
          <a:p>
            <a:r>
              <a:rPr lang="en-US" dirty="0"/>
              <a:t> </a:t>
            </a:r>
          </a:p>
        </p:txBody>
      </p:sp>
    </p:spTree>
    <p:extLst>
      <p:ext uri="{BB962C8B-B14F-4D97-AF65-F5344CB8AC3E}">
        <p14:creationId xmlns:p14="http://schemas.microsoft.com/office/powerpoint/2010/main" val="63374342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61A3DE-9A9C-E6D6-7DF5-A2F2A17DFFDA}"/>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E3F6BC59-EF1A-B48B-7719-B519DEC28F45}"/>
              </a:ext>
            </a:extLst>
          </p:cNvPr>
          <p:cNvSpPr txBox="1"/>
          <p:nvPr/>
        </p:nvSpPr>
        <p:spPr>
          <a:xfrm>
            <a:off x="2286000" y="6498523"/>
            <a:ext cx="4572000"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effectLst/>
                <a:uLnTx/>
                <a:uFillTx/>
                <a:latin typeface="Calibri" panose="020F0502020204030204"/>
                <a:ea typeface="+mn-ea"/>
                <a:cs typeface="+mn-cs"/>
              </a:rPr>
              <a:t>newlebanoncoc.com</a:t>
            </a:r>
          </a:p>
        </p:txBody>
      </p:sp>
      <p:sp>
        <p:nvSpPr>
          <p:cNvPr id="3" name="TextBox 2">
            <a:extLst>
              <a:ext uri="{FF2B5EF4-FFF2-40B4-BE49-F238E27FC236}">
                <a16:creationId xmlns:a16="http://schemas.microsoft.com/office/drawing/2014/main" id="{03768849-33E3-4145-C2DC-463835305EDD}"/>
              </a:ext>
            </a:extLst>
          </p:cNvPr>
          <p:cNvSpPr txBox="1"/>
          <p:nvPr/>
        </p:nvSpPr>
        <p:spPr>
          <a:xfrm>
            <a:off x="0" y="-8968"/>
            <a:ext cx="9144000" cy="584775"/>
          </a:xfrm>
          <a:prstGeom prst="rect">
            <a:avLst/>
          </a:prstGeom>
          <a:solidFill>
            <a:schemeClr val="tx1"/>
          </a:solidFill>
        </p:spPr>
        <p:txBody>
          <a:bodyPr wrap="square" rtlCol="0">
            <a:spAutoFit/>
          </a:bodyPr>
          <a:lstStyle/>
          <a:p>
            <a:pPr algn="ctr"/>
            <a:r>
              <a:rPr lang="en-US" sz="3200" dirty="0">
                <a:solidFill>
                  <a:schemeClr val="bg1"/>
                </a:solidFill>
              </a:rPr>
              <a:t>Do You Know Your Way Home?</a:t>
            </a:r>
          </a:p>
        </p:txBody>
      </p:sp>
      <p:pic>
        <p:nvPicPr>
          <p:cNvPr id="5" name="Picture 4">
            <a:extLst>
              <a:ext uri="{FF2B5EF4-FFF2-40B4-BE49-F238E27FC236}">
                <a16:creationId xmlns:a16="http://schemas.microsoft.com/office/drawing/2014/main" id="{450E3B79-FB2F-01D0-9B8D-9AAE58525586}"/>
              </a:ext>
            </a:extLst>
          </p:cNvPr>
          <p:cNvPicPr>
            <a:picLocks noChangeAspect="1"/>
          </p:cNvPicPr>
          <p:nvPr/>
        </p:nvPicPr>
        <p:blipFill>
          <a:blip r:embed="rId2"/>
          <a:stretch>
            <a:fillRect/>
          </a:stretch>
        </p:blipFill>
        <p:spPr>
          <a:xfrm>
            <a:off x="6932024" y="4645384"/>
            <a:ext cx="2037806" cy="2037806"/>
          </a:xfrm>
          <a:prstGeom prst="rect">
            <a:avLst/>
          </a:prstGeom>
        </p:spPr>
      </p:pic>
      <p:sp>
        <p:nvSpPr>
          <p:cNvPr id="6" name="TextBox 5">
            <a:extLst>
              <a:ext uri="{FF2B5EF4-FFF2-40B4-BE49-F238E27FC236}">
                <a16:creationId xmlns:a16="http://schemas.microsoft.com/office/drawing/2014/main" id="{6A87E0CE-207F-3F31-BB02-C4BCA3B04037}"/>
              </a:ext>
            </a:extLst>
          </p:cNvPr>
          <p:cNvSpPr txBox="1"/>
          <p:nvPr/>
        </p:nvSpPr>
        <p:spPr>
          <a:xfrm>
            <a:off x="687978" y="1907178"/>
            <a:ext cx="7889966" cy="2154436"/>
          </a:xfrm>
          <a:prstGeom prst="rect">
            <a:avLst/>
          </a:prstGeom>
          <a:noFill/>
        </p:spPr>
        <p:txBody>
          <a:bodyPr wrap="square">
            <a:spAutoFit/>
          </a:bodyPr>
          <a:lstStyle/>
          <a:p>
            <a:r>
              <a:rPr lang="en-US" sz="5400" b="1" dirty="0">
                <a:solidFill>
                  <a:schemeClr val="accent5">
                    <a:lumMod val="50000"/>
                  </a:schemeClr>
                </a:solidFill>
                <a:latin typeface="Perpetua" panose="02020502060401020303" pitchFamily="18" charset="0"/>
              </a:rPr>
              <a:t>Heb. 11:10 </a:t>
            </a:r>
            <a:r>
              <a:rPr lang="en-US" sz="4000" dirty="0"/>
              <a:t>for he waited for the city which has foundations, whose builder and maker is God.</a:t>
            </a:r>
          </a:p>
        </p:txBody>
      </p:sp>
    </p:spTree>
    <p:extLst>
      <p:ext uri="{BB962C8B-B14F-4D97-AF65-F5344CB8AC3E}">
        <p14:creationId xmlns:p14="http://schemas.microsoft.com/office/powerpoint/2010/main" val="36635063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5533C7-3D14-E284-530B-23C8C3044C53}"/>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B963AAB3-7231-DA4E-60A1-7EFAC55A1F2E}"/>
              </a:ext>
            </a:extLst>
          </p:cNvPr>
          <p:cNvSpPr txBox="1"/>
          <p:nvPr/>
        </p:nvSpPr>
        <p:spPr>
          <a:xfrm>
            <a:off x="2286000" y="6498523"/>
            <a:ext cx="4572000"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effectLst/>
                <a:uLnTx/>
                <a:uFillTx/>
                <a:latin typeface="Calibri" panose="020F0502020204030204"/>
                <a:ea typeface="+mn-ea"/>
                <a:cs typeface="+mn-cs"/>
              </a:rPr>
              <a:t>newlebanoncoc.com</a:t>
            </a:r>
          </a:p>
        </p:txBody>
      </p:sp>
      <p:sp>
        <p:nvSpPr>
          <p:cNvPr id="3" name="TextBox 2">
            <a:extLst>
              <a:ext uri="{FF2B5EF4-FFF2-40B4-BE49-F238E27FC236}">
                <a16:creationId xmlns:a16="http://schemas.microsoft.com/office/drawing/2014/main" id="{4456F328-BCE9-4BAD-B0B4-5577496C9C72}"/>
              </a:ext>
            </a:extLst>
          </p:cNvPr>
          <p:cNvSpPr txBox="1"/>
          <p:nvPr/>
        </p:nvSpPr>
        <p:spPr>
          <a:xfrm>
            <a:off x="0" y="-8968"/>
            <a:ext cx="9144000" cy="584775"/>
          </a:xfrm>
          <a:prstGeom prst="rect">
            <a:avLst/>
          </a:prstGeom>
          <a:solidFill>
            <a:schemeClr val="tx1"/>
          </a:solidFill>
        </p:spPr>
        <p:txBody>
          <a:bodyPr wrap="square" rtlCol="0">
            <a:spAutoFit/>
          </a:bodyPr>
          <a:lstStyle/>
          <a:p>
            <a:pPr algn="ctr"/>
            <a:r>
              <a:rPr lang="en-US" sz="3200" dirty="0">
                <a:solidFill>
                  <a:schemeClr val="bg1"/>
                </a:solidFill>
              </a:rPr>
              <a:t>Do You Know Your Way Home?</a:t>
            </a:r>
          </a:p>
        </p:txBody>
      </p:sp>
      <p:pic>
        <p:nvPicPr>
          <p:cNvPr id="5" name="Picture 4">
            <a:extLst>
              <a:ext uri="{FF2B5EF4-FFF2-40B4-BE49-F238E27FC236}">
                <a16:creationId xmlns:a16="http://schemas.microsoft.com/office/drawing/2014/main" id="{2674451C-9CD4-820F-9896-A0C9173B0C91}"/>
              </a:ext>
            </a:extLst>
          </p:cNvPr>
          <p:cNvPicPr>
            <a:picLocks noChangeAspect="1"/>
          </p:cNvPicPr>
          <p:nvPr/>
        </p:nvPicPr>
        <p:blipFill>
          <a:blip r:embed="rId2"/>
          <a:stretch>
            <a:fillRect/>
          </a:stretch>
        </p:blipFill>
        <p:spPr>
          <a:xfrm>
            <a:off x="6932024" y="4645384"/>
            <a:ext cx="2037806" cy="2037806"/>
          </a:xfrm>
          <a:prstGeom prst="rect">
            <a:avLst/>
          </a:prstGeom>
        </p:spPr>
      </p:pic>
      <p:sp>
        <p:nvSpPr>
          <p:cNvPr id="6" name="TextBox 5">
            <a:extLst>
              <a:ext uri="{FF2B5EF4-FFF2-40B4-BE49-F238E27FC236}">
                <a16:creationId xmlns:a16="http://schemas.microsoft.com/office/drawing/2014/main" id="{F4B7C54F-F857-73FD-30E5-83C158EE08F1}"/>
              </a:ext>
            </a:extLst>
          </p:cNvPr>
          <p:cNvSpPr txBox="1"/>
          <p:nvPr/>
        </p:nvSpPr>
        <p:spPr>
          <a:xfrm>
            <a:off x="539931" y="905691"/>
            <a:ext cx="8159932" cy="5355312"/>
          </a:xfrm>
          <a:prstGeom prst="rect">
            <a:avLst/>
          </a:prstGeom>
          <a:noFill/>
        </p:spPr>
        <p:txBody>
          <a:bodyPr wrap="square">
            <a:spAutoFit/>
          </a:bodyPr>
          <a:lstStyle/>
          <a:p>
            <a:r>
              <a:rPr lang="en-US" sz="5400" b="1" dirty="0">
                <a:solidFill>
                  <a:schemeClr val="accent5">
                    <a:lumMod val="50000"/>
                  </a:schemeClr>
                </a:solidFill>
                <a:latin typeface="Perpetua" panose="02020502060401020303" pitchFamily="18" charset="0"/>
              </a:rPr>
              <a:t>Joshua 24:15 </a:t>
            </a:r>
            <a:r>
              <a:rPr lang="en-US" sz="3600" dirty="0"/>
              <a:t>"And if it seems evil to you to serve the LORD, </a:t>
            </a:r>
            <a:r>
              <a:rPr lang="en-US" sz="3600" b="1" u="sng" dirty="0">
                <a:solidFill>
                  <a:srgbClr val="C00000"/>
                </a:solidFill>
              </a:rPr>
              <a:t>choose</a:t>
            </a:r>
            <a:r>
              <a:rPr lang="en-US" sz="3600" b="1" dirty="0">
                <a:solidFill>
                  <a:srgbClr val="C00000"/>
                </a:solidFill>
              </a:rPr>
              <a:t> for yourselves </a:t>
            </a:r>
            <a:r>
              <a:rPr lang="en-US" sz="3600" b="1" u="sng" dirty="0">
                <a:solidFill>
                  <a:srgbClr val="C00000"/>
                </a:solidFill>
              </a:rPr>
              <a:t>this day </a:t>
            </a:r>
            <a:r>
              <a:rPr lang="en-US" sz="3600" dirty="0"/>
              <a:t>whom you will serve, whether the gods which your fathers served that were on the other side of the River, or the gods of the Amorites, in whose land you dwell. But as for               me and my house, we will serve                the LORD."</a:t>
            </a:r>
          </a:p>
        </p:txBody>
      </p:sp>
    </p:spTree>
    <p:extLst>
      <p:ext uri="{BB962C8B-B14F-4D97-AF65-F5344CB8AC3E}">
        <p14:creationId xmlns:p14="http://schemas.microsoft.com/office/powerpoint/2010/main" val="226225282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25C832-64FE-EF69-F9F2-866B1B2C622A}"/>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15A54A5F-19F8-0718-B273-2D3FE43A70F6}"/>
              </a:ext>
            </a:extLst>
          </p:cNvPr>
          <p:cNvSpPr txBox="1"/>
          <p:nvPr/>
        </p:nvSpPr>
        <p:spPr>
          <a:xfrm>
            <a:off x="2286000" y="6498523"/>
            <a:ext cx="4572000"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effectLst/>
                <a:uLnTx/>
                <a:uFillTx/>
                <a:latin typeface="Calibri" panose="020F0502020204030204"/>
                <a:ea typeface="+mn-ea"/>
                <a:cs typeface="+mn-cs"/>
              </a:rPr>
              <a:t>newlebanoncoc.com</a:t>
            </a:r>
          </a:p>
        </p:txBody>
      </p:sp>
      <p:sp>
        <p:nvSpPr>
          <p:cNvPr id="3" name="TextBox 2">
            <a:extLst>
              <a:ext uri="{FF2B5EF4-FFF2-40B4-BE49-F238E27FC236}">
                <a16:creationId xmlns:a16="http://schemas.microsoft.com/office/drawing/2014/main" id="{2B6FBB6E-3718-E09E-BFE2-405563BC8342}"/>
              </a:ext>
            </a:extLst>
          </p:cNvPr>
          <p:cNvSpPr txBox="1"/>
          <p:nvPr/>
        </p:nvSpPr>
        <p:spPr>
          <a:xfrm>
            <a:off x="0" y="-8968"/>
            <a:ext cx="9144000" cy="584775"/>
          </a:xfrm>
          <a:prstGeom prst="rect">
            <a:avLst/>
          </a:prstGeom>
          <a:solidFill>
            <a:schemeClr val="tx1"/>
          </a:solidFill>
        </p:spPr>
        <p:txBody>
          <a:bodyPr wrap="square" rtlCol="0">
            <a:spAutoFit/>
          </a:bodyPr>
          <a:lstStyle/>
          <a:p>
            <a:pPr algn="ctr"/>
            <a:r>
              <a:rPr lang="en-US" sz="3200" dirty="0">
                <a:solidFill>
                  <a:schemeClr val="bg1"/>
                </a:solidFill>
              </a:rPr>
              <a:t>Do You Know Your Way Home?</a:t>
            </a:r>
          </a:p>
        </p:txBody>
      </p:sp>
      <p:pic>
        <p:nvPicPr>
          <p:cNvPr id="5" name="Picture 4">
            <a:extLst>
              <a:ext uri="{FF2B5EF4-FFF2-40B4-BE49-F238E27FC236}">
                <a16:creationId xmlns:a16="http://schemas.microsoft.com/office/drawing/2014/main" id="{3AEF53E2-BF82-2FEC-19F2-CB7DD7CAAD7C}"/>
              </a:ext>
            </a:extLst>
          </p:cNvPr>
          <p:cNvPicPr>
            <a:picLocks noChangeAspect="1"/>
          </p:cNvPicPr>
          <p:nvPr/>
        </p:nvPicPr>
        <p:blipFill>
          <a:blip r:embed="rId2"/>
          <a:stretch>
            <a:fillRect/>
          </a:stretch>
        </p:blipFill>
        <p:spPr>
          <a:xfrm>
            <a:off x="6932024" y="4621321"/>
            <a:ext cx="2037806" cy="2037806"/>
          </a:xfrm>
          <a:prstGeom prst="rect">
            <a:avLst/>
          </a:prstGeom>
        </p:spPr>
      </p:pic>
      <p:sp>
        <p:nvSpPr>
          <p:cNvPr id="6" name="TextBox 5">
            <a:extLst>
              <a:ext uri="{FF2B5EF4-FFF2-40B4-BE49-F238E27FC236}">
                <a16:creationId xmlns:a16="http://schemas.microsoft.com/office/drawing/2014/main" id="{455C6355-4689-394F-7E16-FABCC03C411C}"/>
              </a:ext>
            </a:extLst>
          </p:cNvPr>
          <p:cNvSpPr txBox="1"/>
          <p:nvPr/>
        </p:nvSpPr>
        <p:spPr>
          <a:xfrm>
            <a:off x="653143" y="1149532"/>
            <a:ext cx="8081554" cy="4370427"/>
          </a:xfrm>
          <a:prstGeom prst="rect">
            <a:avLst/>
          </a:prstGeom>
          <a:noFill/>
        </p:spPr>
        <p:txBody>
          <a:bodyPr wrap="square">
            <a:spAutoFit/>
          </a:bodyPr>
          <a:lstStyle/>
          <a:p>
            <a:r>
              <a:rPr lang="en-US" sz="5400" b="1" dirty="0">
                <a:solidFill>
                  <a:schemeClr val="accent5">
                    <a:lumMod val="50000"/>
                  </a:schemeClr>
                </a:solidFill>
                <a:latin typeface="Perpetua" panose="02020502060401020303" pitchFamily="18" charset="0"/>
              </a:rPr>
              <a:t>Philp.1:21</a:t>
            </a:r>
            <a:r>
              <a:rPr lang="en-US" sz="3200" dirty="0">
                <a:solidFill>
                  <a:schemeClr val="accent5">
                    <a:lumMod val="50000"/>
                  </a:schemeClr>
                </a:solidFill>
              </a:rPr>
              <a:t> </a:t>
            </a:r>
            <a:r>
              <a:rPr lang="en-US" sz="3200" dirty="0"/>
              <a:t>For to me, to live is Christ, and to die is gain. 22 But if I live on in the flesh, this will mean fruit from my labor; yet what I shall choose I cannot tell. 23 For I am hard pressed between the two, having a desire to depart and be with Christ, which is far better. 24 Nevertheless to remain in the                    flesh is more needful for you.</a:t>
            </a:r>
          </a:p>
        </p:txBody>
      </p:sp>
    </p:spTree>
    <p:extLst>
      <p:ext uri="{BB962C8B-B14F-4D97-AF65-F5344CB8AC3E}">
        <p14:creationId xmlns:p14="http://schemas.microsoft.com/office/powerpoint/2010/main" val="5319161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8EBAF2-15EA-75E7-4FC6-3CFB50C3D446}"/>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09CC8CC4-634F-A165-0E8E-8199E798CBCC}"/>
              </a:ext>
            </a:extLst>
          </p:cNvPr>
          <p:cNvSpPr txBox="1"/>
          <p:nvPr/>
        </p:nvSpPr>
        <p:spPr>
          <a:xfrm>
            <a:off x="2286000" y="6498523"/>
            <a:ext cx="4572000"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effectLst/>
                <a:uLnTx/>
                <a:uFillTx/>
                <a:latin typeface="Calibri" panose="020F0502020204030204"/>
                <a:ea typeface="+mn-ea"/>
                <a:cs typeface="+mn-cs"/>
              </a:rPr>
              <a:t>newlebanoncoc.com</a:t>
            </a:r>
          </a:p>
        </p:txBody>
      </p:sp>
      <p:sp>
        <p:nvSpPr>
          <p:cNvPr id="3" name="TextBox 2">
            <a:extLst>
              <a:ext uri="{FF2B5EF4-FFF2-40B4-BE49-F238E27FC236}">
                <a16:creationId xmlns:a16="http://schemas.microsoft.com/office/drawing/2014/main" id="{B5ADEF76-FD88-7D08-289B-E0D6D0FC8DFC}"/>
              </a:ext>
            </a:extLst>
          </p:cNvPr>
          <p:cNvSpPr txBox="1"/>
          <p:nvPr/>
        </p:nvSpPr>
        <p:spPr>
          <a:xfrm>
            <a:off x="0" y="-8968"/>
            <a:ext cx="9144000" cy="584775"/>
          </a:xfrm>
          <a:prstGeom prst="rect">
            <a:avLst/>
          </a:prstGeom>
          <a:solidFill>
            <a:schemeClr val="tx1"/>
          </a:solidFill>
        </p:spPr>
        <p:txBody>
          <a:bodyPr wrap="square" rtlCol="0">
            <a:spAutoFit/>
          </a:bodyPr>
          <a:lstStyle/>
          <a:p>
            <a:pPr algn="ctr"/>
            <a:r>
              <a:rPr lang="en-US" sz="3200" dirty="0">
                <a:solidFill>
                  <a:schemeClr val="bg1"/>
                </a:solidFill>
              </a:rPr>
              <a:t>Do You Know Your Way Home?</a:t>
            </a:r>
          </a:p>
        </p:txBody>
      </p:sp>
      <p:sp>
        <p:nvSpPr>
          <p:cNvPr id="6" name="TextBox 5">
            <a:extLst>
              <a:ext uri="{FF2B5EF4-FFF2-40B4-BE49-F238E27FC236}">
                <a16:creationId xmlns:a16="http://schemas.microsoft.com/office/drawing/2014/main" id="{FC60BDA3-49C4-3F0B-70E3-B08A63409122}"/>
              </a:ext>
            </a:extLst>
          </p:cNvPr>
          <p:cNvSpPr txBox="1"/>
          <p:nvPr/>
        </p:nvSpPr>
        <p:spPr>
          <a:xfrm>
            <a:off x="898356" y="1227220"/>
            <a:ext cx="7398848" cy="3785652"/>
          </a:xfrm>
          <a:prstGeom prst="rect">
            <a:avLst/>
          </a:prstGeom>
          <a:noFill/>
        </p:spPr>
        <p:txBody>
          <a:bodyPr wrap="square">
            <a:spAutoFit/>
          </a:bodyPr>
          <a:lstStyle/>
          <a:p>
            <a:r>
              <a:rPr lang="en-US" sz="6000" b="1" dirty="0">
                <a:solidFill>
                  <a:schemeClr val="accent5">
                    <a:lumMod val="50000"/>
                  </a:schemeClr>
                </a:solidFill>
                <a:latin typeface="Perpetua" panose="02020502060401020303" pitchFamily="18" charset="0"/>
              </a:rPr>
              <a:t>Proverbs 16:25 </a:t>
            </a:r>
            <a:r>
              <a:rPr lang="en-US" sz="6000" dirty="0"/>
              <a:t>There is a way that seems right to a man, But its end is the way of death.</a:t>
            </a:r>
          </a:p>
        </p:txBody>
      </p:sp>
      <p:pic>
        <p:nvPicPr>
          <p:cNvPr id="7" name="Picture 6">
            <a:extLst>
              <a:ext uri="{FF2B5EF4-FFF2-40B4-BE49-F238E27FC236}">
                <a16:creationId xmlns:a16="http://schemas.microsoft.com/office/drawing/2014/main" id="{89FDC2E6-9957-B828-BE12-C24EBE1AE837}"/>
              </a:ext>
            </a:extLst>
          </p:cNvPr>
          <p:cNvPicPr>
            <a:picLocks noChangeAspect="1"/>
          </p:cNvPicPr>
          <p:nvPr/>
        </p:nvPicPr>
        <p:blipFill>
          <a:blip r:embed="rId2"/>
          <a:stretch>
            <a:fillRect/>
          </a:stretch>
        </p:blipFill>
        <p:spPr>
          <a:xfrm>
            <a:off x="6932024" y="4621321"/>
            <a:ext cx="2037806" cy="2037806"/>
          </a:xfrm>
          <a:prstGeom prst="rect">
            <a:avLst/>
          </a:prstGeom>
        </p:spPr>
      </p:pic>
    </p:spTree>
    <p:extLst>
      <p:ext uri="{BB962C8B-B14F-4D97-AF65-F5344CB8AC3E}">
        <p14:creationId xmlns:p14="http://schemas.microsoft.com/office/powerpoint/2010/main" val="418010670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9D4A8558-A8E2-D74B-0D05-A9E6CB6AC37B}"/>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138A305C-DB4F-45EA-6257-2803E76CFDF4}"/>
              </a:ext>
            </a:extLst>
          </p:cNvPr>
          <p:cNvPicPr>
            <a:picLocks noChangeAspect="1"/>
          </p:cNvPicPr>
          <p:nvPr/>
        </p:nvPicPr>
        <p:blipFill>
          <a:blip r:embed="rId2"/>
          <a:srcRect t="5517" b="5294"/>
          <a:stretch>
            <a:fillRect/>
          </a:stretch>
        </p:blipFill>
        <p:spPr>
          <a:xfrm>
            <a:off x="513347" y="588439"/>
            <a:ext cx="8089741" cy="5411308"/>
          </a:xfrm>
          <a:prstGeom prst="rect">
            <a:avLst/>
          </a:prstGeom>
          <a:ln w="228600" cap="sq" cmpd="thickThin">
            <a:solidFill>
              <a:schemeClr val="bg1"/>
            </a:solidFill>
            <a:prstDash val="solid"/>
            <a:miter lim="800000"/>
          </a:ln>
          <a:effectLst>
            <a:innerShdw blurRad="76200">
              <a:srgbClr val="000000"/>
            </a:innerShdw>
          </a:effectLst>
        </p:spPr>
      </p:pic>
    </p:spTree>
    <p:extLst>
      <p:ext uri="{BB962C8B-B14F-4D97-AF65-F5344CB8AC3E}">
        <p14:creationId xmlns:p14="http://schemas.microsoft.com/office/powerpoint/2010/main" val="275143698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486794" y="2133086"/>
            <a:ext cx="8297333" cy="1200329"/>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7200" b="1" i="0" u="none" strike="noStrike" kern="1200" cap="none" spc="0" normalizeH="0" baseline="0" noProof="0" dirty="0">
                <a:ln>
                  <a:noFill/>
                </a:ln>
                <a:solidFill>
                  <a:srgbClr val="0070C0"/>
                </a:solidFill>
                <a:effectLst/>
                <a:uLnTx/>
                <a:uFillTx/>
                <a:latin typeface="Ink Free" panose="03080402000500000000" pitchFamily="66" charset="0"/>
                <a:ea typeface="+mn-ea"/>
                <a:cs typeface="+mn-cs"/>
              </a:rPr>
              <a:t>New Lebanon</a:t>
            </a:r>
          </a:p>
        </p:txBody>
      </p:sp>
      <p:pic>
        <p:nvPicPr>
          <p:cNvPr id="7" name="Picture 6"/>
          <p:cNvPicPr>
            <a:picLocks noChangeAspect="1"/>
          </p:cNvPicPr>
          <p:nvPr/>
        </p:nvPicPr>
        <p:blipFill rotWithShape="1">
          <a:blip r:embed="rId2"/>
          <a:srcRect l="23112" t="21263" r="23729" b="49217"/>
          <a:stretch/>
        </p:blipFill>
        <p:spPr>
          <a:xfrm>
            <a:off x="-22034" y="3152045"/>
            <a:ext cx="9166033" cy="2863273"/>
          </a:xfrm>
          <a:prstGeom prst="rect">
            <a:avLst/>
          </a:prstGeom>
        </p:spPr>
      </p:pic>
      <p:sp>
        <p:nvSpPr>
          <p:cNvPr id="4" name="TextBox 3"/>
          <p:cNvSpPr txBox="1"/>
          <p:nvPr/>
        </p:nvSpPr>
        <p:spPr>
          <a:xfrm>
            <a:off x="1786475" y="3053616"/>
            <a:ext cx="3848986" cy="64633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rPr>
              <a:t>Church of Christ</a:t>
            </a:r>
          </a:p>
        </p:txBody>
      </p:sp>
      <p:sp>
        <p:nvSpPr>
          <p:cNvPr id="6" name="TextBox 5"/>
          <p:cNvSpPr txBox="1"/>
          <p:nvPr/>
        </p:nvSpPr>
        <p:spPr>
          <a:xfrm>
            <a:off x="0" y="17932"/>
            <a:ext cx="9143999" cy="2092881"/>
          </a:xfrm>
          <a:prstGeom prst="rect">
            <a:avLst/>
          </a:prstGeom>
          <a:solidFill>
            <a:schemeClr val="bg1"/>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dirty="0">
                <a:ln>
                  <a:noFill/>
                </a:ln>
                <a:solidFill>
                  <a:srgbClr val="000000"/>
                </a:solidFill>
                <a:effectLst/>
                <a:uLnTx/>
                <a:uFillTx/>
                <a:latin typeface="Arial"/>
                <a:ea typeface="+mn-ea"/>
                <a:cs typeface="+mn-cs"/>
              </a:rPr>
              <a:t>Questions?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000000"/>
                </a:solidFill>
                <a:effectLst/>
                <a:uLnTx/>
                <a:uFillTx/>
                <a:latin typeface="Arial"/>
                <a:ea typeface="+mn-ea"/>
                <a:cs typeface="+mn-cs"/>
              </a:rPr>
              <a:t>Want to learn more about the Bible?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FF0000"/>
                </a:solidFill>
                <a:effectLst/>
                <a:uLnTx/>
                <a:uFillTx/>
                <a:latin typeface="Arial"/>
                <a:ea typeface="+mn-ea"/>
                <a:cs typeface="+mn-cs"/>
              </a:rPr>
              <a:t>We will be glad to study the Bible with you.</a:t>
            </a:r>
          </a:p>
        </p:txBody>
      </p:sp>
      <p:sp>
        <p:nvSpPr>
          <p:cNvPr id="2" name="Rectangle 1"/>
          <p:cNvSpPr/>
          <p:nvPr/>
        </p:nvSpPr>
        <p:spPr>
          <a:xfrm>
            <a:off x="1602724" y="2179207"/>
            <a:ext cx="5867370" cy="1847248"/>
          </a:xfrm>
          <a:prstGeom prst="rect">
            <a:avLst/>
          </a:prstGeom>
          <a:solidFill>
            <a:schemeClr val="bg1"/>
          </a:solidFill>
          <a:ln w="5715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 name="TextBox 7"/>
          <p:cNvSpPr txBox="1"/>
          <p:nvPr/>
        </p:nvSpPr>
        <p:spPr>
          <a:xfrm>
            <a:off x="0" y="5943602"/>
            <a:ext cx="9166033" cy="95410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Arial"/>
                <a:ea typeface="+mn-ea"/>
                <a:cs typeface="+mn-cs"/>
              </a:rPr>
              <a:t>newlebanoncoc.com</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Arial"/>
                <a:ea typeface="+mn-ea"/>
                <a:cs typeface="+mn-cs"/>
              </a:rPr>
              <a:t>newlebanoncoc@gmail.com</a:t>
            </a:r>
          </a:p>
        </p:txBody>
      </p:sp>
      <p:sp>
        <p:nvSpPr>
          <p:cNvPr id="9" name="TextBox 8"/>
          <p:cNvSpPr txBox="1"/>
          <p:nvPr/>
        </p:nvSpPr>
        <p:spPr>
          <a:xfrm>
            <a:off x="1618159" y="2123994"/>
            <a:ext cx="8297333" cy="1200329"/>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7200" b="1" i="0" u="none" strike="noStrike" kern="1200" cap="none" spc="0" normalizeH="0" baseline="0" noProof="0" dirty="0">
                <a:ln>
                  <a:noFill/>
                </a:ln>
                <a:solidFill>
                  <a:srgbClr val="0070C0"/>
                </a:solidFill>
                <a:effectLst/>
                <a:uLnTx/>
                <a:uFillTx/>
                <a:latin typeface="Ink Free" panose="03080402000500000000" pitchFamily="66" charset="0"/>
                <a:ea typeface="+mn-ea"/>
                <a:cs typeface="+mn-cs"/>
              </a:rPr>
              <a:t>New Lebanon</a:t>
            </a:r>
          </a:p>
        </p:txBody>
      </p:sp>
      <p:sp>
        <p:nvSpPr>
          <p:cNvPr id="10" name="TextBox 9"/>
          <p:cNvSpPr txBox="1"/>
          <p:nvPr/>
        </p:nvSpPr>
        <p:spPr>
          <a:xfrm>
            <a:off x="1660969" y="2981897"/>
            <a:ext cx="3848986"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0" cap="none" spc="0" normalizeH="0" baseline="0" noProof="0" dirty="0">
                <a:ln>
                  <a:noFill/>
                </a:ln>
                <a:solidFill>
                  <a:prstClr val="black"/>
                </a:solidFill>
                <a:effectLst/>
                <a:uLnTx/>
                <a:uFillTx/>
                <a:latin typeface="Calibri" panose="020F0502020204030204"/>
                <a:ea typeface="+mn-ea"/>
                <a:cs typeface="+mn-cs"/>
              </a:rPr>
              <a:t>Church of Christ</a:t>
            </a:r>
          </a:p>
        </p:txBody>
      </p:sp>
      <p:sp>
        <p:nvSpPr>
          <p:cNvPr id="11" name="TextBox 10"/>
          <p:cNvSpPr txBox="1"/>
          <p:nvPr/>
        </p:nvSpPr>
        <p:spPr>
          <a:xfrm>
            <a:off x="4591216" y="3478861"/>
            <a:ext cx="3264196" cy="52322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Ink Free" panose="03080402000500000000" pitchFamily="66" charset="0"/>
                <a:ea typeface="+mn-ea"/>
                <a:cs typeface="+mn-cs"/>
              </a:rPr>
              <a:t>New Lebanon, OH</a:t>
            </a:r>
          </a:p>
        </p:txBody>
      </p:sp>
    </p:spTree>
    <p:extLst>
      <p:ext uri="{BB962C8B-B14F-4D97-AF65-F5344CB8AC3E}">
        <p14:creationId xmlns:p14="http://schemas.microsoft.com/office/powerpoint/2010/main" val="3678384576"/>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2.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2013 - 2022 Theme</Template>
  <TotalTime>327</TotalTime>
  <Words>861</Words>
  <Application>Microsoft Office PowerPoint</Application>
  <PresentationFormat>On-screen Show (4:3)</PresentationFormat>
  <Paragraphs>51</Paragraphs>
  <Slides>14</Slides>
  <Notes>0</Notes>
  <HiddenSlides>0</HiddenSlides>
  <MMClips>0</MMClips>
  <ScaleCrop>false</ScaleCrop>
  <HeadingPairs>
    <vt:vector size="6" baseType="variant">
      <vt:variant>
        <vt:lpstr>Fonts Used</vt:lpstr>
      </vt:variant>
      <vt:variant>
        <vt:i4>7</vt:i4>
      </vt:variant>
      <vt:variant>
        <vt:lpstr>Theme</vt:lpstr>
      </vt:variant>
      <vt:variant>
        <vt:i4>3</vt:i4>
      </vt:variant>
      <vt:variant>
        <vt:lpstr>Slide Titles</vt:lpstr>
      </vt:variant>
      <vt:variant>
        <vt:i4>14</vt:i4>
      </vt:variant>
    </vt:vector>
  </HeadingPairs>
  <TitlesOfParts>
    <vt:vector size="24" baseType="lpstr">
      <vt:lpstr>Arial</vt:lpstr>
      <vt:lpstr>Arial Unicode MS</vt:lpstr>
      <vt:lpstr>Calibri</vt:lpstr>
      <vt:lpstr>Calibri Light</vt:lpstr>
      <vt:lpstr>DuckSansProduct</vt:lpstr>
      <vt:lpstr>Ink Free</vt:lpstr>
      <vt:lpstr>Perpetua</vt:lpstr>
      <vt:lpstr>Office Theme</vt:lpstr>
      <vt:lpstr>1_Office Theme</vt:lpstr>
      <vt:lpstr>2_Office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ecurb hastings</dc:creator>
  <cp:lastModifiedBy>ecurb hastings</cp:lastModifiedBy>
  <cp:revision>30</cp:revision>
  <dcterms:created xsi:type="dcterms:W3CDTF">2025-08-19T19:05:23Z</dcterms:created>
  <dcterms:modified xsi:type="dcterms:W3CDTF">2026-09-19T15:56:23Z</dcterms:modified>
</cp:coreProperties>
</file>