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</p:sldMasterIdLst>
  <p:notesMasterIdLst>
    <p:notesMasterId r:id="rId22"/>
  </p:notesMasterIdLst>
  <p:sldIdLst>
    <p:sldId id="265" r:id="rId4"/>
    <p:sldId id="502" r:id="rId5"/>
    <p:sldId id="505" r:id="rId6"/>
    <p:sldId id="257" r:id="rId7"/>
    <p:sldId id="513" r:id="rId8"/>
    <p:sldId id="506" r:id="rId9"/>
    <p:sldId id="514" r:id="rId10"/>
    <p:sldId id="515" r:id="rId11"/>
    <p:sldId id="512" r:id="rId12"/>
    <p:sldId id="511" r:id="rId13"/>
    <p:sldId id="517" r:id="rId14"/>
    <p:sldId id="518" r:id="rId15"/>
    <p:sldId id="510" r:id="rId16"/>
    <p:sldId id="520" r:id="rId17"/>
    <p:sldId id="519" r:id="rId18"/>
    <p:sldId id="516" r:id="rId19"/>
    <p:sldId id="276" r:id="rId20"/>
    <p:sldId id="49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ssvc1IXqV8oBQ647kD9luQ==" hashData="iMhe6qRc7znYhxf6a6udQI0vcHdqjFfNeFVn501Qc3ihLGOO0US2gyNyJXQBrK99XLGLj6HaRCGx6RCcjAad5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801AF-3EEC-4B9D-9A0C-673CD1CCCEE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20C0B-D68F-44CE-AE3B-0BD4C2A8F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06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56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5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7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896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442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531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547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604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705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41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65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33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994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018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260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64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05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914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537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67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93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110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071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88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72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060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537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12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3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7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5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6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4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ABED5-DFFD-47C9-8E1A-6EEE62D3C275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3EE42-34CC-42C4-A54D-966296F90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61408-B059-4BE3-9B18-E2EA024F5496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5853B-0D88-4491-8C47-0F7D0AB63E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9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C3792-2440-40FD-9B76-92D5F06CAC8C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DB039-D147-4386-BC2D-5E6DB0D99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64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crossbooks.com/verse.asp?ref=Gal+2%3A20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utterstock.com/search/apple-head-boy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utterstock.com/search/apple-head-boy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3112" t="21263" r="23729" b="49217"/>
          <a:stretch/>
        </p:blipFill>
        <p:spPr>
          <a:xfrm>
            <a:off x="0" y="3994733"/>
            <a:ext cx="9166033" cy="28632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87505" y="1030940"/>
            <a:ext cx="7512423" cy="60150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2706" y="1021974"/>
            <a:ext cx="7745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New Lebanon  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Church of Christ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647" y="54762"/>
            <a:ext cx="88571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Welcome to our 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" y="5648735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Please Come Back Again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89155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are Simply Christians.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348652"/>
            <a:ext cx="9166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Emphasis is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Spiritual, Not Material or Social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820287"/>
            <a:ext cx="9081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are striving to be The Same Church as Described in The New Testament.</a:t>
            </a:r>
          </a:p>
        </p:txBody>
      </p:sp>
    </p:spTree>
    <p:extLst>
      <p:ext uri="{BB962C8B-B14F-4D97-AF65-F5344CB8AC3E}">
        <p14:creationId xmlns:p14="http://schemas.microsoft.com/office/powerpoint/2010/main" val="1862796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904F5-D0D7-F060-D01B-A740527CC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CD9EB8-41BE-AB54-1965-5039745B2A42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C17EDA-7DBB-3D31-080B-8547CBF65878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366088-58A3-DE56-D125-168A3C0F7068}"/>
              </a:ext>
            </a:extLst>
          </p:cNvPr>
          <p:cNvSpPr txBox="1"/>
          <p:nvPr/>
        </p:nvSpPr>
        <p:spPr>
          <a:xfrm>
            <a:off x="0" y="741113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Trust involves looking forward to living with God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AAAD90-04D5-DA7C-4337-E2F351553F19}"/>
              </a:ext>
            </a:extLst>
          </p:cNvPr>
          <p:cNvSpPr txBox="1"/>
          <p:nvPr/>
        </p:nvSpPr>
        <p:spPr>
          <a:xfrm>
            <a:off x="417094" y="1460417"/>
            <a:ext cx="8313821" cy="5160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31:19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Oh how great is thy goodness, which thou hast laid up for them that fear thee; which thou hast wrought for them that trust in thee before the sons of men!</a:t>
            </a:r>
          </a:p>
          <a:p>
            <a:pPr marL="0" marR="0">
              <a:spcAft>
                <a:spcPts val="800"/>
              </a:spcAft>
              <a:buNone/>
            </a:pPr>
            <a:endParaRPr lang="en-US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Nahum 1:7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 is good, A stronghold in the day of trouble; And He knows those who trust in Him.</a:t>
            </a:r>
          </a:p>
          <a:p>
            <a:pPr marL="0" marR="0">
              <a:spcAft>
                <a:spcPts val="800"/>
              </a:spcAft>
              <a:buNone/>
            </a:pPr>
            <a:endParaRPr lang="en-US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23:6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Surely goodness and mercy </a:t>
            </a:r>
          </a:p>
          <a:p>
            <a:pPr marL="0" marR="0"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shall follow me All the days of my life;                           And I will dwell in the house of the LORD                 Forever.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DA45B5-6AAD-6ABD-41FB-F3D0470E0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7236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5577A-9BB8-2F4A-63E6-60C309A7C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D69E7-DD3F-9FA6-2A80-16A99120E887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2DAB7C-0704-368B-58BD-D5E51D8CCB4A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38A697-D39A-49C1-5610-37FC5628DD38}"/>
              </a:ext>
            </a:extLst>
          </p:cNvPr>
          <p:cNvSpPr txBox="1"/>
          <p:nvPr/>
        </p:nvSpPr>
        <p:spPr>
          <a:xfrm>
            <a:off x="0" y="893512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Trust involves looking forward to living with God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F71A24-CB18-E468-6EBD-7229CC2FEECF}"/>
              </a:ext>
            </a:extLst>
          </p:cNvPr>
          <p:cNvSpPr txBox="1"/>
          <p:nvPr/>
        </p:nvSpPr>
        <p:spPr>
          <a:xfrm>
            <a:off x="818147" y="1932840"/>
            <a:ext cx="7587916" cy="3531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John 14:1-3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"Let not your heart be troubled; you believe in God, believe also in Me. 2 "In My Father's house are many mansions; if it were not so, I would have told you. I go to prepare a place for you. 3 "And if I go and prepare a place for you, I will come again and receive you to Myself; that where I am, there you may be also.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1745D3-FE8B-CBA9-D3C7-BF536C0654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25472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3E89D-C620-27FF-1352-767B9CCED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A1876A-FEB5-0A5B-AFA1-EB94E7665AAE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9D073F-D512-5529-85C2-8D9F9F952A18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410DB2-A5F9-DBD4-AB9A-4DC93D421439}"/>
              </a:ext>
            </a:extLst>
          </p:cNvPr>
          <p:cNvSpPr txBox="1"/>
          <p:nvPr/>
        </p:nvSpPr>
        <p:spPr>
          <a:xfrm>
            <a:off x="0" y="893512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Trust involves looking forward to living with God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E1E299-0B12-886A-1323-AA73CA1BFDB5}"/>
              </a:ext>
            </a:extLst>
          </p:cNvPr>
          <p:cNvSpPr txBox="1"/>
          <p:nvPr/>
        </p:nvSpPr>
        <p:spPr>
          <a:xfrm>
            <a:off x="834189" y="2449706"/>
            <a:ext cx="741947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We must prepare ourselves for eternity. </a:t>
            </a:r>
          </a:p>
          <a:p>
            <a:r>
              <a:rPr lang="en-US" sz="2800" dirty="0"/>
              <a:t> </a:t>
            </a:r>
          </a:p>
          <a:p>
            <a:r>
              <a:rPr lang="en-US" sz="2800" dirty="0">
                <a:solidFill>
                  <a:srgbClr val="C00000"/>
                </a:solidFill>
              </a:rPr>
              <a:t>Eph. 2:10</a:t>
            </a:r>
            <a:r>
              <a:rPr lang="en-US" sz="2800" dirty="0"/>
              <a:t>   For we are His workmanship, created in Christ Jesus for good works, which God prepared beforehand that we should walk in them.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859E1C-DB9F-4EFB-C2BF-8813887F83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6134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61A69-1724-4A82-7711-22A58B258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B30101-91FB-3402-6B63-F5065F337BE9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5D2C5E-5207-A97E-9C3C-49A06EF05F46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01A16B-9218-7258-96B1-D607FB75BB6F}"/>
              </a:ext>
            </a:extLst>
          </p:cNvPr>
          <p:cNvSpPr txBox="1"/>
          <p:nvPr/>
        </p:nvSpPr>
        <p:spPr>
          <a:xfrm>
            <a:off x="842210" y="1227221"/>
            <a:ext cx="737134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We are His workmanship, created in Christ Jesus to do His good works in this world.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>
                <a:solidFill>
                  <a:srgbClr val="C00000"/>
                </a:solidFill>
              </a:rPr>
              <a:t>Gal.2:20</a:t>
            </a:r>
            <a:r>
              <a:rPr lang="en-US" sz="2800" dirty="0"/>
              <a:t>  "I have been crucified with Christ; it is no longer I who live, but Christ lives in me; and the life which I now live in the flesh I live by faith in the Son of God, who loved me and gave Himself for me.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A8407D-2A28-F11B-744E-7EA1B1B798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6633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FB17F-AC3E-8E1C-7CCD-EA0CB228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E4B781-1C8A-7B60-0747-90C0733EC567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8BE4B9-E462-F37C-BEC1-3E715078AA3C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2B8D1-D0FB-C034-E184-D4F2F078DEE3}"/>
              </a:ext>
            </a:extLst>
          </p:cNvPr>
          <p:cNvSpPr txBox="1"/>
          <p:nvPr/>
        </p:nvSpPr>
        <p:spPr>
          <a:xfrm>
            <a:off x="0" y="890342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Gal.2:20 presents three sides to the Christian life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07D3E-6502-40A1-F1AF-0CE2A39DC392}"/>
              </a:ext>
            </a:extLst>
          </p:cNvPr>
          <p:cNvSpPr txBox="1"/>
          <p:nvPr/>
        </p:nvSpPr>
        <p:spPr>
          <a:xfrm>
            <a:off x="1323474" y="1636301"/>
            <a:ext cx="80451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/>
              <a:t>The relinquished life</a:t>
            </a:r>
          </a:p>
          <a:p>
            <a:pPr marL="342900" indent="-342900">
              <a:buAutoNum type="arabicPeriod"/>
            </a:pPr>
            <a:r>
              <a:rPr lang="en-US" sz="3600" dirty="0"/>
              <a:t>The exchanged life</a:t>
            </a:r>
          </a:p>
          <a:p>
            <a:pPr marL="342900" indent="-342900">
              <a:buAutoNum type="arabicPeriod"/>
            </a:pPr>
            <a:r>
              <a:rPr lang="en-US" sz="3600" dirty="0"/>
              <a:t>The trusting life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5439E-C715-F894-E29D-02F095AE6B77}"/>
              </a:ext>
            </a:extLst>
          </p:cNvPr>
          <p:cNvSpPr txBox="1"/>
          <p:nvPr/>
        </p:nvSpPr>
        <p:spPr>
          <a:xfrm>
            <a:off x="441158" y="3761880"/>
            <a:ext cx="5967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Gal.2:20</a:t>
            </a:r>
            <a:r>
              <a:rPr lang="en-US" sz="2800" dirty="0"/>
              <a:t> "I have been crucified with Christ; it is no longer I who live, but Christ lives in me; and the life which I now live in the flesh I live by faith in the Son of God, who loved me and gave Himself for me.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F1837F-F0AD-E354-A571-ECB9BC8CA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145" y="5044846"/>
            <a:ext cx="2450804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91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F7B89-8E05-DC6C-81B2-1B87FF369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E27472-FAA4-C003-B48C-D5DE6FB48853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C5FB31-158E-B454-6A64-4713C94CB8E2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D9C73-1BD8-2D9F-3D9E-395005A9F85B}"/>
              </a:ext>
            </a:extLst>
          </p:cNvPr>
          <p:cNvSpPr txBox="1"/>
          <p:nvPr/>
        </p:nvSpPr>
        <p:spPr>
          <a:xfrm>
            <a:off x="513347" y="1058778"/>
            <a:ext cx="7956884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600" u="sng" kern="100"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Col.3:15</a:t>
            </a:r>
            <a:r>
              <a:rPr lang="en-US" sz="2600" b="1" kern="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en-US" sz="2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let the peace of God rule in your hearts, to which also you were called in one body; and be thankful.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literally means </a:t>
            </a:r>
            <a:r>
              <a:rPr lang="en-US" sz="2600" u="sng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“to sit as umpire</a:t>
            </a:r>
            <a:r>
              <a:rPr lang="en-US" sz="2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 or “</a:t>
            </a:r>
            <a:r>
              <a:rPr lang="en-US" sz="2600" u="sng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arbitrate</a:t>
            </a:r>
            <a:r>
              <a:rPr lang="en-US" sz="2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.” As we grow in Christ, the inner peace of Christ will act as an umpire when envy, anger, and anxiety come calling.</a:t>
            </a:r>
          </a:p>
          <a:p>
            <a:pPr marL="0" marR="0">
              <a:spcAft>
                <a:spcPts val="800"/>
              </a:spcAft>
              <a:buNone/>
            </a:pP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600" u="sng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Peace can be defined as God-given tranquility</a:t>
            </a:r>
            <a:r>
              <a:rPr lang="en-US" sz="2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It’s the ability to be patient instead of panicky, to be mature instead of impulsive, to keep our cool when others are losing theirs. It’s a quality that few of us                           come by naturally, but it came perfectly                               to Jesus.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F51F7-589F-593D-A2C5-2636B63BF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145" y="5044846"/>
            <a:ext cx="2450804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8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25722-80EC-919C-8983-B46F2B773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2557E1-BD77-5CD1-62E0-B4E0FB2BBC40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3034FB-8BAE-124A-AB7D-7C12434EF5E2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2FE91-34EF-63E8-BF99-CA107BE64930}"/>
              </a:ext>
            </a:extLst>
          </p:cNvPr>
          <p:cNvSpPr txBox="1"/>
          <p:nvPr/>
        </p:nvSpPr>
        <p:spPr>
          <a:xfrm>
            <a:off x="401053" y="2029485"/>
            <a:ext cx="82135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real strength and majesty</a:t>
            </a:r>
          </a:p>
          <a:p>
            <a:pPr algn="ctr"/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of the soul of man</a:t>
            </a:r>
          </a:p>
          <a:p>
            <a:pPr algn="ctr"/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 calmness, the manifestation of strength, </a:t>
            </a:r>
          </a:p>
          <a:p>
            <a:pPr algn="ctr"/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 the peace of God</a:t>
            </a:r>
            <a:r>
              <a:rPr lang="en-US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                            </a:t>
            </a:r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ruling</a:t>
            </a:r>
            <a:r>
              <a:rPr lang="en-US" sz="360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600" dirty="0">
                <a:latin typeface="Calibri" panose="020F0502020204030204" pitchFamily="34" charset="0"/>
              </a:rPr>
              <a:t>our lives</a:t>
            </a:r>
            <a:endParaRPr lang="en-US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BA73D4-20BB-A0F4-DC05-B73FFC2DB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145" y="5044846"/>
            <a:ext cx="2450804" cy="17253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6924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6794" y="2133086"/>
            <a:ext cx="8297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New Lebanon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3112" t="21263" r="23729" b="49217"/>
          <a:stretch/>
        </p:blipFill>
        <p:spPr>
          <a:xfrm>
            <a:off x="-22034" y="3152045"/>
            <a:ext cx="9166033" cy="28632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86475" y="3053616"/>
            <a:ext cx="3848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Church of Christ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7932"/>
            <a:ext cx="9143999" cy="2092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Questions?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Want to learn more about the Bible?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will be glad to study the Bible with you.</a:t>
            </a:r>
          </a:p>
        </p:txBody>
      </p:sp>
      <p:sp>
        <p:nvSpPr>
          <p:cNvPr id="2" name="Rectangle 1"/>
          <p:cNvSpPr/>
          <p:nvPr/>
        </p:nvSpPr>
        <p:spPr>
          <a:xfrm>
            <a:off x="1602724" y="2179207"/>
            <a:ext cx="5867370" cy="1847248"/>
          </a:xfrm>
          <a:prstGeom prst="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943602"/>
            <a:ext cx="91660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newlebanoncoc.com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newlebanoncoc@gmail.com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8159" y="2123994"/>
            <a:ext cx="8297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New Lebanon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60969" y="2981897"/>
            <a:ext cx="3848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Church of Christ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1216" y="3478861"/>
            <a:ext cx="326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k Free" panose="03080402000500000000" pitchFamily="66" charset="0"/>
                <a:ea typeface="+mn-ea"/>
                <a:cs typeface="+mn-cs"/>
              </a:rPr>
              <a:t>New Lebanon, OH</a:t>
            </a:r>
          </a:p>
        </p:txBody>
      </p:sp>
    </p:spTree>
    <p:extLst>
      <p:ext uri="{BB962C8B-B14F-4D97-AF65-F5344CB8AC3E}">
        <p14:creationId xmlns:p14="http://schemas.microsoft.com/office/powerpoint/2010/main" val="3678384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,090 Apple Head Boy Images, Stock Photos, 3D objects, &amp; Vectors ...">
            <a:extLst>
              <a:ext uri="{FF2B5EF4-FFF2-40B4-BE49-F238E27FC236}">
                <a16:creationId xmlns:a16="http://schemas.microsoft.com/office/drawing/2014/main" id="{0E192605-27A0-BE44-C194-3E254584C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674" y="1760665"/>
            <a:ext cx="6665494" cy="44436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7D4FA2-CAC1-DCF3-B445-3AD02A34E9A2}"/>
              </a:ext>
            </a:extLst>
          </p:cNvPr>
          <p:cNvSpPr txBox="1"/>
          <p:nvPr/>
        </p:nvSpPr>
        <p:spPr>
          <a:xfrm>
            <a:off x="1147148" y="5804218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spc="5" dirty="0">
                <a:solidFill>
                  <a:schemeClr val="bg1"/>
                </a:solidFill>
                <a:effectLst/>
                <a:latin typeface="DuckSansProduc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shutterstock.com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B3606A-A053-9806-FB72-147A628A55E9}"/>
              </a:ext>
            </a:extLst>
          </p:cNvPr>
          <p:cNvSpPr txBox="1"/>
          <p:nvPr/>
        </p:nvSpPr>
        <p:spPr>
          <a:xfrm>
            <a:off x="0" y="35292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How much do I really trust the Lord?</a:t>
            </a:r>
          </a:p>
        </p:txBody>
      </p:sp>
    </p:spTree>
    <p:extLst>
      <p:ext uri="{BB962C8B-B14F-4D97-AF65-F5344CB8AC3E}">
        <p14:creationId xmlns:p14="http://schemas.microsoft.com/office/powerpoint/2010/main" val="212705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1E8E4E-198C-5C91-2800-7A56635D256E}"/>
              </a:ext>
            </a:extLst>
          </p:cNvPr>
          <p:cNvSpPr txBox="1"/>
          <p:nvPr/>
        </p:nvSpPr>
        <p:spPr>
          <a:xfrm>
            <a:off x="620484" y="327452"/>
            <a:ext cx="80744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Psalm 73:28</a:t>
            </a:r>
            <a:r>
              <a:rPr lang="en-US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But it is good for me to draw near to God; I have put my trust in the Lord GOD, That I may declare all Your works.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555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F32821-FDFF-1C7A-7A55-553EE373E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99DBE4-DDFA-BA3C-31C0-718A2CEAEE12}"/>
              </a:ext>
            </a:extLst>
          </p:cNvPr>
          <p:cNvSpPr txBox="1"/>
          <p:nvPr/>
        </p:nvSpPr>
        <p:spPr>
          <a:xfrm>
            <a:off x="620484" y="327452"/>
            <a:ext cx="80744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Psalm 73:28</a:t>
            </a:r>
            <a:r>
              <a:rPr lang="en-US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But it is good for me to draw near to God; I have put my trust in the Lord GOD, That I may declare all Your works.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C6F1D9-D605-D0C3-74F1-3EC89F23B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771" y="2179196"/>
            <a:ext cx="6082393" cy="4057788"/>
          </a:xfrm>
          <a:prstGeom prst="rect">
            <a:avLst/>
          </a:prstGeom>
          <a:ln w="228600" cap="sq" cmpd="thickThin">
            <a:solidFill>
              <a:schemeClr val="bg1">
                <a:lumMod val="9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B4E607-F805-426C-96F3-D229B1385739}"/>
              </a:ext>
            </a:extLst>
          </p:cNvPr>
          <p:cNvSpPr txBox="1"/>
          <p:nvPr/>
        </p:nvSpPr>
        <p:spPr>
          <a:xfrm>
            <a:off x="1489771" y="583687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u="none" strike="noStrike" spc="5" dirty="0">
                <a:solidFill>
                  <a:schemeClr val="bg1"/>
                </a:solidFill>
                <a:effectLst/>
                <a:latin typeface="DuckSansProduc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shutterstock.com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39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77FEC1-0D51-8842-2698-1D70F77017C1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D0BA4-0168-7976-D9A6-6393B365F96D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240CBE-60D6-8D04-96D8-5071A037655A}"/>
              </a:ext>
            </a:extLst>
          </p:cNvPr>
          <p:cNvSpPr txBox="1"/>
          <p:nvPr/>
        </p:nvSpPr>
        <p:spPr>
          <a:xfrm>
            <a:off x="0" y="781219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Trust involves listening to God.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A68747-27B7-340C-00DE-392BFB62F914}"/>
              </a:ext>
            </a:extLst>
          </p:cNvPr>
          <p:cNvSpPr txBox="1"/>
          <p:nvPr/>
        </p:nvSpPr>
        <p:spPr>
          <a:xfrm>
            <a:off x="296779" y="1540042"/>
            <a:ext cx="7964905" cy="481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18:30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for God, His way is perfect; The word of the LORD is proven; He is a shield to all who trust in Him. </a:t>
            </a:r>
          </a:p>
          <a:p>
            <a:pPr marL="0" marR="0">
              <a:spcAft>
                <a:spcPts val="800"/>
              </a:spcAft>
              <a:buNone/>
            </a:pP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119:42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 shall I have an answer for him who reproaches me, For I trust in Your word.</a:t>
            </a:r>
          </a:p>
          <a:p>
            <a:pPr marL="0" marR="0">
              <a:spcAft>
                <a:spcPts val="800"/>
              </a:spcAft>
              <a:buNone/>
            </a:pP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56:4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God (I will praise His word),                     In God I have put my trust; I will not                                      fear. What can flesh do to me?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C8C4EF-855E-E438-593B-4E14E9A5F9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6992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2ECE4-0877-538A-79A2-C4CAB6472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CCF672-D69C-A5EA-94FC-C0EB9C609663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D8A6DE-8A35-4C63-5366-9549A8514C6A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D11BF9-6098-71AE-A538-E10CCA4B3656}"/>
              </a:ext>
            </a:extLst>
          </p:cNvPr>
          <p:cNvSpPr txBox="1"/>
          <p:nvPr/>
        </p:nvSpPr>
        <p:spPr>
          <a:xfrm>
            <a:off x="0" y="789240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Trust involves listening to God.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834700-41F5-C9A2-DCBD-40091DB8E925}"/>
              </a:ext>
            </a:extLst>
          </p:cNvPr>
          <p:cNvSpPr txBox="1"/>
          <p:nvPr/>
        </p:nvSpPr>
        <p:spPr>
          <a:xfrm>
            <a:off x="449179" y="1716509"/>
            <a:ext cx="8213558" cy="3744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Proverbs 3:5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Trust in the LORD with all your heart, And lean not on your own understanding; 6 In all your ways acknowledge Him, And He shall direct your paths.</a:t>
            </a:r>
          </a:p>
          <a:p>
            <a:pPr marL="0" marR="0">
              <a:spcAft>
                <a:spcPts val="800"/>
              </a:spcAft>
              <a:buNone/>
            </a:pP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Proverbs 30:5,6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 word of God is pure; He is a shield to those who put their trust in Him. 6 Do not add to His words, Lest He rebuke you, and you be found a liar. 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888DE5-5809-C2AF-3192-431D0FDD55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6359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676D1-3D2E-21EC-F9CB-62D71547C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3E80AA-DF07-48A1-B586-E479E4C4A4AE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0898B8-B858-7B1F-27A4-45F5D656BF01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40F324-F1E0-24E9-AD18-DDD375C0FE34}"/>
              </a:ext>
            </a:extLst>
          </p:cNvPr>
          <p:cNvSpPr txBox="1"/>
          <p:nvPr/>
        </p:nvSpPr>
        <p:spPr>
          <a:xfrm>
            <a:off x="0" y="797262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Trust involves leaning on God.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BA9889-1CBF-1C8E-E0CD-34A60BD8B3E2}"/>
              </a:ext>
            </a:extLst>
          </p:cNvPr>
          <p:cNvSpPr txBox="1"/>
          <p:nvPr/>
        </p:nvSpPr>
        <p:spPr>
          <a:xfrm>
            <a:off x="633663" y="1716509"/>
            <a:ext cx="793282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18:2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 is my rock and my fortress and my deliverer; My God, my strength, in whom I will trust; My shield and the horn of my salvation, my stronghold. 3 I will call upon the LORD, who is worthy to be praised; So shall I be saved from my enemies.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84FB32-96B4-1BDF-2352-B8D074D052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96C2B1-F38E-EB8F-5107-878B3F4C6663}"/>
              </a:ext>
            </a:extLst>
          </p:cNvPr>
          <p:cNvSpPr txBox="1"/>
          <p:nvPr/>
        </p:nvSpPr>
        <p:spPr>
          <a:xfrm>
            <a:off x="729915" y="4499813"/>
            <a:ext cx="52297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800" u="sng" kern="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20:7</a:t>
            </a:r>
            <a:r>
              <a:rPr lang="en-US" sz="2800" kern="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 trust in chariots, and some in horses; But we will remember the name of the LORD our God.</a:t>
            </a:r>
            <a:endParaRPr lang="en-US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18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65570-F65C-2DA5-312C-08EDEDDAB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5BEC1-F6BD-D5EF-0341-B3FD5E4CE4D9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5D6010-DB4B-231A-595B-568E372479FD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0EA6B3-DF24-5860-1F4A-760758F016C0}"/>
              </a:ext>
            </a:extLst>
          </p:cNvPr>
          <p:cNvSpPr txBox="1"/>
          <p:nvPr/>
        </p:nvSpPr>
        <p:spPr>
          <a:xfrm>
            <a:off x="-16042" y="767417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Trust involves leaning on God.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DB3C79-D1C9-D0BE-A04A-E1A63C3A45B6}"/>
              </a:ext>
            </a:extLst>
          </p:cNvPr>
          <p:cNvSpPr txBox="1"/>
          <p:nvPr/>
        </p:nvSpPr>
        <p:spPr>
          <a:xfrm>
            <a:off x="641684" y="1665424"/>
            <a:ext cx="7820526" cy="4380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56:3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Whenever I am afraid, I will trust in You.</a:t>
            </a:r>
          </a:p>
          <a:p>
            <a:pPr marL="0" marR="0">
              <a:spcAft>
                <a:spcPts val="800"/>
              </a:spcAft>
              <a:buNone/>
            </a:pP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62:8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Trust in Him at all times, you people; Pour out your heart before Him; God is a refuge for us. </a:t>
            </a:r>
          </a:p>
          <a:p>
            <a:pPr marL="0" marR="0">
              <a:spcAft>
                <a:spcPts val="800"/>
              </a:spcAft>
              <a:buNone/>
            </a:pP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118:8,9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is better to trust in the LORD Than to put confidence in man.9 It is better                        to trust in the LORD Than to put                   confidence in princes.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50D1CB-3450-29CC-EFDD-6F745CC1E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9936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E9CE3-4FC8-4E54-8673-4462E914A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1D1C62-08FC-3C77-04F5-5FD87D12A22E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37177F-965D-E253-E074-4875B9C70039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1220A8-206B-1F46-D177-761C7BED6CCB}"/>
              </a:ext>
            </a:extLst>
          </p:cNvPr>
          <p:cNvSpPr txBox="1"/>
          <p:nvPr/>
        </p:nvSpPr>
        <p:spPr>
          <a:xfrm>
            <a:off x="0" y="933619"/>
            <a:ext cx="9144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Trust involves leaning on God. </a:t>
            </a:r>
            <a:endParaRPr lang="en-US" sz="3000" b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04C859-591C-8594-2F11-18FB09A861E8}"/>
              </a:ext>
            </a:extLst>
          </p:cNvPr>
          <p:cNvSpPr txBox="1"/>
          <p:nvPr/>
        </p:nvSpPr>
        <p:spPr>
          <a:xfrm>
            <a:off x="994611" y="2390272"/>
            <a:ext cx="7764378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Isaiah 26:4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Trust ye in the LORD forever: for in the LORD JEHOVAH is everlasting strength: </a:t>
            </a:r>
          </a:p>
          <a:p>
            <a:pPr marL="0" marR="0">
              <a:spcAft>
                <a:spcPts val="800"/>
              </a:spcAft>
              <a:buNone/>
            </a:pP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Prov. 29:25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fear of man brings a snare, But whoever trusts in the LORD shall be safe.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994E44-6F12-91CB-59BC-08771076FF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1913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B27C2-9F15-D6FA-D866-3E8867A1C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2FDA2F-6D90-513D-5D3F-99247FCD0E77}"/>
              </a:ext>
            </a:extLst>
          </p:cNvPr>
          <p:cNvSpPr txBox="1"/>
          <p:nvPr/>
        </p:nvSpPr>
        <p:spPr>
          <a:xfrm>
            <a:off x="2286000" y="64985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newlebanoncoc.com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30CDB-0B18-6054-4074-E30C430D2A1E}"/>
              </a:ext>
            </a:extLst>
          </p:cNvPr>
          <p:cNvSpPr txBox="1"/>
          <p:nvPr/>
        </p:nvSpPr>
        <p:spPr>
          <a:xfrm>
            <a:off x="0" y="-8968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Trust In The Lord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2E08EB-D215-0B92-8BFF-EC68CFD63F95}"/>
              </a:ext>
            </a:extLst>
          </p:cNvPr>
          <p:cNvSpPr txBox="1"/>
          <p:nvPr/>
        </p:nvSpPr>
        <p:spPr>
          <a:xfrm>
            <a:off x="-4010" y="767339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Trust involves lifting up God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C002B-9041-67BE-44B6-F3D1F963B570}"/>
              </a:ext>
            </a:extLst>
          </p:cNvPr>
          <p:cNvSpPr txBox="1"/>
          <p:nvPr/>
        </p:nvSpPr>
        <p:spPr>
          <a:xfrm>
            <a:off x="376990" y="1447514"/>
            <a:ext cx="8301790" cy="3744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4:5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Offer the sacrifices of righteousness, And put your trust in the LORD.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40:3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has put a new song in my mouth-Praise to our God; Many will see it and fear, And will trust in the LORD.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2800" u="sng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Isaiah 12:2</a:t>
            </a:r>
            <a:r>
              <a:rPr lang="en-US" sz="2800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Behold, God is my salvation; I will trust, and not be afraid: for the LORD JEHOVAH is my strength and my song; he also is become my salvation.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2E46CC-59DA-27C0-A06A-004E8313EE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7" t="5676" r="3163" b="9653"/>
          <a:stretch>
            <a:fillRect/>
          </a:stretch>
        </p:blipFill>
        <p:spPr>
          <a:xfrm>
            <a:off x="6649452" y="5141491"/>
            <a:ext cx="2269958" cy="15416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DE618-4403-774A-E4F3-D7576DD0A695}"/>
              </a:ext>
            </a:extLst>
          </p:cNvPr>
          <p:cNvSpPr txBox="1"/>
          <p:nvPr/>
        </p:nvSpPr>
        <p:spPr>
          <a:xfrm>
            <a:off x="481263" y="5398166"/>
            <a:ext cx="5678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800" b="1" kern="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often do we choose to do something other than worship God? </a:t>
            </a:r>
            <a:endParaRPr lang="en-US" sz="2800" b="1" kern="1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42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284</TotalTime>
  <Words>1283</Words>
  <Application>Microsoft Office PowerPoint</Application>
  <PresentationFormat>On-screen Show (4:3)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Arial Unicode MS</vt:lpstr>
      <vt:lpstr>Calibri</vt:lpstr>
      <vt:lpstr>Calibri Light</vt:lpstr>
      <vt:lpstr>DuckSansProduct</vt:lpstr>
      <vt:lpstr>Ink Free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ecurb hastings</dc:creator>
  <cp:lastModifiedBy>ecurb hastings</cp:lastModifiedBy>
  <cp:revision>20</cp:revision>
  <dcterms:created xsi:type="dcterms:W3CDTF">2025-08-19T19:05:23Z</dcterms:created>
  <dcterms:modified xsi:type="dcterms:W3CDTF">2026-07-25T14:24:50Z</dcterms:modified>
</cp:coreProperties>
</file>