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  <p:sldMasterId id="2147483744" r:id="rId4"/>
    <p:sldMasterId id="2147483757" r:id="rId5"/>
  </p:sldMasterIdLst>
  <p:notesMasterIdLst>
    <p:notesMasterId r:id="rId20"/>
  </p:notesMasterIdLst>
  <p:sldIdLst>
    <p:sldId id="265" r:id="rId6"/>
    <p:sldId id="511" r:id="rId7"/>
    <p:sldId id="316" r:id="rId8"/>
    <p:sldId id="491" r:id="rId9"/>
    <p:sldId id="501" r:id="rId10"/>
    <p:sldId id="502" r:id="rId11"/>
    <p:sldId id="505" r:id="rId12"/>
    <p:sldId id="504" r:id="rId13"/>
    <p:sldId id="506" r:id="rId14"/>
    <p:sldId id="503" r:id="rId15"/>
    <p:sldId id="508" r:id="rId16"/>
    <p:sldId id="507" r:id="rId17"/>
    <p:sldId id="512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HPeXfbVvnHPm5QSnDR/B6w==" hashData="GTXDIqt+6O1X8e+aDbcaOfTBffpUqF7LZivJ719JXYY1VFjiXY0Wur+qKZyb4fJTcawwiCXYt1XsVM0ltuHB+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801AF-3EEC-4B9D-9A0C-673CD1CCCEE0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20C0B-D68F-44CE-AE3B-0BD4C2A8F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06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F98A0-E16C-5F78-A175-2DFE92DA2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3E695D-9E27-8066-0F86-F77846F4A8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CF0883-243E-A1C6-F890-7464658D10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his Gospel, John also connects light with God and His</a:t>
            </a:r>
            <a:r>
              <a:rPr lang="en-US" baseline="0" dirty="0"/>
              <a:t> act of creation</a:t>
            </a:r>
            <a:r>
              <a:rPr lang="en-US" dirty="0"/>
              <a:t>. “In the beginning was the Word, and the Word was with God, and the Word was God. He was with God in the beginning. Through him all things were made; without him nothing was made that has been made. In him was life, and that life was the </a:t>
            </a:r>
            <a:r>
              <a:rPr lang="en-US" b="1" dirty="0"/>
              <a:t>light of all mankind</a:t>
            </a:r>
            <a:r>
              <a:rPr lang="en-US" dirty="0"/>
              <a:t>. The </a:t>
            </a:r>
            <a:r>
              <a:rPr lang="en-US" b="1" dirty="0"/>
              <a:t>light</a:t>
            </a:r>
            <a:r>
              <a:rPr lang="en-US" dirty="0"/>
              <a:t> shines in the darkness, and the darkness has not overcome it” (John 1:1-5, NIV). This photo was taken from Jebel</a:t>
            </a:r>
            <a:r>
              <a:rPr lang="en-US" baseline="0" dirty="0"/>
              <a:t> Musa, the traditional Mount Sinai.</a:t>
            </a:r>
            <a:endParaRPr lang="en-US" dirty="0"/>
          </a:p>
          <a:p>
            <a:endParaRPr lang="en-US" dirty="0"/>
          </a:p>
          <a:p>
            <a:r>
              <a:rPr lang="en-US" dirty="0"/>
              <a:t>tb030400500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87F51-893F-7B6E-79EC-B8BF575DAF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946A3-FD68-4E77-9DEF-1E7536A4AD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241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5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5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76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7/4/2026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96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7/4/2026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42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7/4/2026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531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7/4/2026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47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7/4/2026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04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7/4/2026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05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7/4/2026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41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7/4/2026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5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3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7/4/2026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94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7/4/2026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18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7/4/2026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60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7/4/2026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4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7/4/2026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5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7/4/2026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91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7/4/2026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53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7/4/2026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67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7/4/2026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93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7/4/2026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1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07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7/4/2026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8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7/4/2026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72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7/4/2026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6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7/4/2026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373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842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757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671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067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276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7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124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484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910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743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679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088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21C66B-4871-4E97-8C98-4AB1B90A13E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519672"/>
            <a:ext cx="8074152" cy="338328"/>
          </a:xfrm>
          <a:solidFill>
            <a:srgbClr val="010000"/>
          </a:solidFill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i="0">
                <a:solidFill>
                  <a:srgbClr val="FE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8074152" y="6519672"/>
            <a:ext cx="1069848" cy="338328"/>
          </a:xfrm>
          <a:solidFill>
            <a:srgbClr val="010000"/>
          </a:solidFill>
        </p:spPr>
        <p:txBody>
          <a:bodyPr anchor="b" anchorCtr="0">
            <a:noAutofit/>
          </a:bodyPr>
          <a:lstStyle>
            <a:lvl1pPr marL="342900" indent="-342900" algn="r">
              <a:spcBef>
                <a:spcPts val="0"/>
              </a:spcBef>
              <a:buFont typeface="+mj-lt"/>
              <a:buNone/>
              <a:defRPr lang="en-US" sz="1600" kern="1200" dirty="0">
                <a:solidFill>
                  <a:srgbClr val="FE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r" defTabSz="914400" rtl="0" eaLnBrk="1" latinLnBrk="0" hangingPunct="1">
              <a:spcBef>
                <a:spcPct val="20000"/>
              </a:spcBef>
            </a:pPr>
            <a:r>
              <a:rPr lang="en-US" dirty="0"/>
              <a:t>1:1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69332"/>
          </a:xfrm>
          <a:solidFill>
            <a:srgbClr val="000000"/>
          </a:solidFill>
        </p:spPr>
        <p:txBody>
          <a:bodyPr anchor="ctr" anchorCtr="0">
            <a:noAutofit/>
          </a:bodyPr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1800" i="1" dirty="0">
                <a:solidFill>
                  <a:srgbClr val="FE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425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7/4/2026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798564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7/4/2026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35198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7/4/2026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30303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7/4/2026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75069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365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7/4/2026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434682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7/4/2026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112978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7/4/2026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723901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7/4/2026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78413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7/4/2026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13005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7/4/2026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721755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7/4/2026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7106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7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6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4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ABED5-DFFD-47C9-8E1A-6EEE62D3C275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61408-B059-4BE3-9B18-E2EA024F5496}" type="datetimeFigureOut">
              <a:rPr lang="en-US" smtClean="0"/>
              <a:t>7/4/2026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9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C3792-2440-40FD-9B76-92D5F06CAC8C}" type="datetimeFigureOut">
              <a:rPr lang="en-US" smtClean="0"/>
              <a:t>7/4/2026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4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ABED5-DFFD-47C9-8E1A-6EEE62D3C275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B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7D631-701F-4046-9E27-CF7D871A4A19}" type="datetimeFigureOut">
              <a:rPr lang="en-US" smtClean="0"/>
              <a:pPr/>
              <a:t>7/4/2026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2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cteezy.com/free-photos/helping-elderly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osts/rev-fredy-paul-85247a37_james-122-be-ye-doers-of-the-wordbible-activity-7241041381484298240-QTBB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people/woman-looking-into-mirror-while-applying-mascara.jpg.php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0" y="3994733"/>
            <a:ext cx="9166033" cy="28632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7505" y="1030940"/>
            <a:ext cx="7512423" cy="60150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706" y="1021974"/>
            <a:ext cx="774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New Lebanon 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Church of Christ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647" y="54762"/>
            <a:ext cx="8857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Welcome to our services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5648735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Please Come Back Again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89155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Simply Christians.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48652"/>
            <a:ext cx="916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Emphasis is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Spiritual, Not Material or Social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820287"/>
            <a:ext cx="9081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striving to be The Same Church as Described in The New Testament.</a:t>
            </a:r>
          </a:p>
        </p:txBody>
      </p:sp>
    </p:spTree>
    <p:extLst>
      <p:ext uri="{BB962C8B-B14F-4D97-AF65-F5344CB8AC3E}">
        <p14:creationId xmlns:p14="http://schemas.microsoft.com/office/powerpoint/2010/main" val="1862796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89209-9295-3A4A-256F-C36F5B142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2B7AF2-0DF4-2170-7CE8-BE929A26F08C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712317-AACD-0891-5541-0CFC86214022}"/>
              </a:ext>
            </a:extLst>
          </p:cNvPr>
          <p:cNvSpPr txBox="1"/>
          <p:nvPr/>
        </p:nvSpPr>
        <p:spPr>
          <a:xfrm>
            <a:off x="0" y="-8968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James – But Be Doers Of The Word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6801C6-EDE2-424B-397D-EF3C33B4CE00}"/>
              </a:ext>
            </a:extLst>
          </p:cNvPr>
          <p:cNvSpPr txBox="1"/>
          <p:nvPr/>
        </p:nvSpPr>
        <p:spPr>
          <a:xfrm>
            <a:off x="657726" y="834189"/>
            <a:ext cx="7178842" cy="4585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James now selects three things which illustrate how a man may be a hearer of the word and still be a forgetful hearer whose religion is vain.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three areas of control are: </a:t>
            </a:r>
          </a:p>
          <a:p>
            <a:pPr marL="571500" marR="0" lvl="0" indent="-5715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tongue</a:t>
            </a:r>
          </a:p>
          <a:p>
            <a:pPr marL="571500" marR="0" lvl="0" indent="-5715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Benevolence</a:t>
            </a:r>
          </a:p>
          <a:p>
            <a:pPr marL="571500" marR="0" lvl="0" indent="-5715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Purity of life</a:t>
            </a:r>
          </a:p>
        </p:txBody>
      </p:sp>
    </p:spTree>
    <p:extLst>
      <p:ext uri="{BB962C8B-B14F-4D97-AF65-F5344CB8AC3E}">
        <p14:creationId xmlns:p14="http://schemas.microsoft.com/office/powerpoint/2010/main" val="2036610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E2953-3DFB-5A7D-2E7F-118138847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3932EA-EB79-65C5-6B40-939E721C9D2C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2FEA2A-ECE4-8B0D-34EB-7774FD67F3D0}"/>
              </a:ext>
            </a:extLst>
          </p:cNvPr>
          <p:cNvSpPr txBox="1"/>
          <p:nvPr/>
        </p:nvSpPr>
        <p:spPr>
          <a:xfrm>
            <a:off x="0" y="-8968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James – But Be Doers Of The Word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07C25A-6605-0A9F-A597-DF56F7DB883E}"/>
              </a:ext>
            </a:extLst>
          </p:cNvPr>
          <p:cNvSpPr txBox="1"/>
          <p:nvPr/>
        </p:nvSpPr>
        <p:spPr>
          <a:xfrm>
            <a:off x="802105" y="770026"/>
            <a:ext cx="7379369" cy="2882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b="1" kern="100" dirty="0">
                <a:solidFill>
                  <a:srgbClr val="EE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1:26</a:t>
            </a:r>
            <a:r>
              <a:rPr lang="en-US" sz="4000" kern="100" dirty="0">
                <a:solidFill>
                  <a:srgbClr val="EE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anyone among you thinks he is religious, and does not </a:t>
            </a:r>
            <a:r>
              <a:rPr lang="en-US" sz="40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bridle</a:t>
            </a: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tongue </a:t>
            </a: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deceives his own heart, </a:t>
            </a:r>
            <a:r>
              <a:rPr lang="en-US" sz="40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one's religion is useless</a:t>
            </a: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EA95E1-4634-F667-DD2B-CFACD92D83DF}"/>
              </a:ext>
            </a:extLst>
          </p:cNvPr>
          <p:cNvSpPr txBox="1"/>
          <p:nvPr/>
        </p:nvSpPr>
        <p:spPr>
          <a:xfrm>
            <a:off x="521366" y="4924928"/>
            <a:ext cx="4066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(The tongue)</a:t>
            </a:r>
          </a:p>
        </p:txBody>
      </p:sp>
      <p:pic>
        <p:nvPicPr>
          <p:cNvPr id="6" name="Picture 5" descr="Taming the Tongue: What the Bible Says About Gossip">
            <a:extLst>
              <a:ext uri="{FF2B5EF4-FFF2-40B4-BE49-F238E27FC236}">
                <a16:creationId xmlns:a16="http://schemas.microsoft.com/office/drawing/2014/main" id="{C9C5D383-F1DB-7051-0953-CE3CAF33B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241" y="3771074"/>
            <a:ext cx="4166937" cy="2727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6ABDF6-B511-A44C-BABA-3EED0478CEC1}"/>
              </a:ext>
            </a:extLst>
          </p:cNvPr>
          <p:cNvSpPr txBox="1"/>
          <p:nvPr/>
        </p:nvSpPr>
        <p:spPr>
          <a:xfrm>
            <a:off x="7034476" y="6188046"/>
            <a:ext cx="17967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lifehopeandtruth.com</a:t>
            </a:r>
          </a:p>
        </p:txBody>
      </p:sp>
    </p:spTree>
    <p:extLst>
      <p:ext uri="{BB962C8B-B14F-4D97-AF65-F5344CB8AC3E}">
        <p14:creationId xmlns:p14="http://schemas.microsoft.com/office/powerpoint/2010/main" val="346887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9C514-ADDA-5F7F-A490-C98F5FA08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ED69B9-66C6-DC95-7B24-CFEE16C2AD07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4C75FD-5AC3-6DC3-05F1-44BBAEF7D11A}"/>
              </a:ext>
            </a:extLst>
          </p:cNvPr>
          <p:cNvSpPr txBox="1"/>
          <p:nvPr/>
        </p:nvSpPr>
        <p:spPr>
          <a:xfrm>
            <a:off x="0" y="-8968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James – But Be Doers Of The Word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81F879-D23D-7151-40CD-9BC893EA3EFE}"/>
              </a:ext>
            </a:extLst>
          </p:cNvPr>
          <p:cNvSpPr txBox="1"/>
          <p:nvPr/>
        </p:nvSpPr>
        <p:spPr>
          <a:xfrm>
            <a:off x="393032" y="930445"/>
            <a:ext cx="824864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800"/>
              </a:spcAft>
              <a:buNone/>
            </a:pPr>
            <a:r>
              <a:rPr lang="en-US" sz="4000" b="1" kern="100" dirty="0">
                <a:solidFill>
                  <a:srgbClr val="EE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1:27</a:t>
            </a:r>
            <a:r>
              <a:rPr lang="en-US" sz="4000" kern="100" dirty="0">
                <a:solidFill>
                  <a:srgbClr val="EE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Pure and undefiled religion before God and the Father is this: </a:t>
            </a:r>
            <a:r>
              <a:rPr lang="en-US" sz="4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visit orphans and widows in their trouble</a:t>
            </a: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to keep oneself unspotted from the world.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C57D89-76AC-36AC-10C8-DDA191886B5B}"/>
              </a:ext>
            </a:extLst>
          </p:cNvPr>
          <p:cNvSpPr txBox="1"/>
          <p:nvPr/>
        </p:nvSpPr>
        <p:spPr>
          <a:xfrm>
            <a:off x="786058" y="4672081"/>
            <a:ext cx="38501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(Benevolence)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7" name="Picture 6" descr="Helping Elderly Stock Photos, Images and Backgrounds for Free Download">
            <a:extLst>
              <a:ext uri="{FF2B5EF4-FFF2-40B4-BE49-F238E27FC236}">
                <a16:creationId xmlns:a16="http://schemas.microsoft.com/office/drawing/2014/main" id="{A492BE06-10A4-E3B4-0696-E6C8D978E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057" y="3697706"/>
            <a:ext cx="4080911" cy="27206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85B663-9FA5-AA86-3A38-CEF19735DBC5}"/>
              </a:ext>
            </a:extLst>
          </p:cNvPr>
          <p:cNvSpPr txBox="1"/>
          <p:nvPr/>
        </p:nvSpPr>
        <p:spPr>
          <a:xfrm>
            <a:off x="4876815" y="6079954"/>
            <a:ext cx="14838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effectLst/>
                <a:latin typeface="DuckSansProduc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vecteezy.com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10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2BC72-1D54-02F2-DB3C-C1CE7AAC2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865E06-E8A1-9D94-26E1-7F33DC27CBE7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07F85D-288D-6511-03C2-2053E8E3BEFC}"/>
              </a:ext>
            </a:extLst>
          </p:cNvPr>
          <p:cNvSpPr txBox="1"/>
          <p:nvPr/>
        </p:nvSpPr>
        <p:spPr>
          <a:xfrm>
            <a:off x="0" y="-8968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James – But Be Doers Of The Word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396D6-D790-41F2-75A4-54FFE2F95ED0}"/>
              </a:ext>
            </a:extLst>
          </p:cNvPr>
          <p:cNvSpPr txBox="1"/>
          <p:nvPr/>
        </p:nvSpPr>
        <p:spPr>
          <a:xfrm>
            <a:off x="826167" y="737941"/>
            <a:ext cx="732322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800"/>
              </a:spcAft>
              <a:buNone/>
            </a:pPr>
            <a:r>
              <a:rPr lang="en-US" sz="4000" b="1" kern="100" dirty="0">
                <a:solidFill>
                  <a:srgbClr val="EE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1:27</a:t>
            </a:r>
            <a:r>
              <a:rPr lang="en-US" sz="4000" kern="100" dirty="0">
                <a:solidFill>
                  <a:srgbClr val="EE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Pure and undefiled religion before God and the Father is this: to visit orphans and widows in their trouble, </a:t>
            </a:r>
            <a:r>
              <a:rPr lang="en-US" sz="4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to keep oneself unspotted from the world</a:t>
            </a: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5E5B06-0821-E684-97D4-2F7DDBA65B07}"/>
              </a:ext>
            </a:extLst>
          </p:cNvPr>
          <p:cNvSpPr txBox="1"/>
          <p:nvPr/>
        </p:nvSpPr>
        <p:spPr>
          <a:xfrm>
            <a:off x="385008" y="4648018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(Purity of life)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994071-334D-12F5-7CA8-986B63D67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031" y="3910342"/>
            <a:ext cx="3954003" cy="25305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50173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6794" y="2133086"/>
            <a:ext cx="829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-22034" y="3152045"/>
            <a:ext cx="9166033" cy="2863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6475" y="3053616"/>
            <a:ext cx="384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of Christ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932"/>
            <a:ext cx="9143999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Questions?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Want to learn more about the Bible?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will be glad to study the Bible with you.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2724" y="2179207"/>
            <a:ext cx="5867370" cy="184724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43602"/>
            <a:ext cx="9166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newlebanoncoc.com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newlebanoncoc@gmail.com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8159" y="2123994"/>
            <a:ext cx="829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0969" y="2981897"/>
            <a:ext cx="384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of Christ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91216" y="3478861"/>
            <a:ext cx="326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Lebanon, OH</a:t>
            </a:r>
          </a:p>
        </p:txBody>
      </p:sp>
    </p:spTree>
    <p:extLst>
      <p:ext uri="{BB962C8B-B14F-4D97-AF65-F5344CB8AC3E}">
        <p14:creationId xmlns:p14="http://schemas.microsoft.com/office/powerpoint/2010/main" val="3678384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heila\Desktop\ULTIMATE Royality Free\4-Bib Pics-Misc\Bible MSS\Scriptures\10 Commandments_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8" b="99420" l="261" r="99435">
                        <a14:foregroundMark x1="1522" y1="1681" x2="11652" y2="96870"/>
                        <a14:foregroundMark x1="5261" y1="30377" x2="14870" y2="1855"/>
                        <a14:foregroundMark x1="16261" y1="5913" x2="97522" y2="6667"/>
                        <a14:foregroundMark x1="88174" y1="10551" x2="96522" y2="97565"/>
                        <a14:foregroundMark x1="97652" y1="11652" x2="98043" y2="84058"/>
                        <a14:foregroundMark x1="88174" y1="77391" x2="93739" y2="97391"/>
                        <a14:foregroundMark x1="15826" y1="96116" x2="89435" y2="95188"/>
                        <a14:backgroundMark x1="14565" y1="12754" x2="49043" y2="87768"/>
                        <a14:backgroundMark x1="12348" y1="88870" x2="29174" y2="67420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733800" y="6858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762000"/>
            <a:ext cx="1752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4800" y="58674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35700" y="58674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6858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0300" y="7239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685800"/>
            <a:ext cx="6858000" cy="5486400"/>
          </a:xfrm>
          <a:prstGeom prst="rect">
            <a:avLst/>
          </a:prstGeom>
          <a:noFill/>
          <a:ln w="76200">
            <a:solidFill>
              <a:srgbClr val="2F23CB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982620-92B6-7FA2-5AEC-E42F449D5929}"/>
              </a:ext>
            </a:extLst>
          </p:cNvPr>
          <p:cNvSpPr txBox="1"/>
          <p:nvPr/>
        </p:nvSpPr>
        <p:spPr>
          <a:xfrm>
            <a:off x="1684421" y="2390270"/>
            <a:ext cx="53821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James 1:22 But be doers of the word,   and not hearers only, deceiving yourselves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F43F10-7DD4-C1FF-AD67-F89E3542D991}"/>
              </a:ext>
            </a:extLst>
          </p:cNvPr>
          <p:cNvSpPr txBox="1"/>
          <p:nvPr/>
        </p:nvSpPr>
        <p:spPr>
          <a:xfrm>
            <a:off x="1143000" y="990600"/>
            <a:ext cx="684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James Lesson Three – Doers Of The Word</a:t>
            </a:r>
          </a:p>
        </p:txBody>
      </p:sp>
    </p:spTree>
    <p:extLst>
      <p:ext uri="{BB962C8B-B14F-4D97-AF65-F5344CB8AC3E}">
        <p14:creationId xmlns:p14="http://schemas.microsoft.com/office/powerpoint/2010/main" val="257635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E11F1-9AD6-2938-9CA1-F8A174348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29AB99-8414-32A2-A9C3-5BAAC975B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21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F5F842-0823-AA48-6182-FAEF58A0BA04}"/>
              </a:ext>
            </a:extLst>
          </p:cNvPr>
          <p:cNvSpPr txBox="1"/>
          <p:nvPr/>
        </p:nvSpPr>
        <p:spPr>
          <a:xfrm>
            <a:off x="0" y="184299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6F8EF8-8D49-EBAB-2C7E-BD7369645089}"/>
              </a:ext>
            </a:extLst>
          </p:cNvPr>
          <p:cNvSpPr txBox="1"/>
          <p:nvPr/>
        </p:nvSpPr>
        <p:spPr>
          <a:xfrm>
            <a:off x="1138989" y="1363579"/>
            <a:ext cx="712269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Lesson One – James And Jesus</a:t>
            </a:r>
          </a:p>
          <a:p>
            <a:r>
              <a:rPr lang="en-US" sz="3200" dirty="0"/>
              <a:t>Lesson Two – James And Temptations</a:t>
            </a:r>
          </a:p>
          <a:p>
            <a:r>
              <a:rPr lang="en-US" sz="3200" dirty="0"/>
              <a:t>Lesson Three - But Be Doers Of The Word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813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91848-AEE0-7790-2308-C015113C5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431E36-EF92-7677-554A-21E79C37075C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987B13-E495-7227-4754-261BBB58C7EE}"/>
              </a:ext>
            </a:extLst>
          </p:cNvPr>
          <p:cNvSpPr txBox="1"/>
          <p:nvPr/>
        </p:nvSpPr>
        <p:spPr>
          <a:xfrm>
            <a:off x="0" y="-8968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James – But Be Doers Of The Word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DBB555-A911-E001-ADCB-AD267CE26723}"/>
              </a:ext>
            </a:extLst>
          </p:cNvPr>
          <p:cNvSpPr txBox="1"/>
          <p:nvPr/>
        </p:nvSpPr>
        <p:spPr>
          <a:xfrm>
            <a:off x="954505" y="1457236"/>
            <a:ext cx="746759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EE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1:21</a:t>
            </a:r>
            <a:r>
              <a:rPr lang="en-US" sz="4000" dirty="0">
                <a:solidFill>
                  <a:srgbClr val="EE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Therefore, </a:t>
            </a:r>
            <a:r>
              <a:rPr lang="en-US" sz="4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lay aside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all </a:t>
            </a:r>
            <a:r>
              <a:rPr lang="en-US" sz="4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filthiness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and </a:t>
            </a:r>
            <a:r>
              <a:rPr lang="en-US" sz="4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overflow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wickedness, and </a:t>
            </a:r>
            <a:r>
              <a:rPr lang="en-US" sz="4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receive with meekness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4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implanted word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 </a:t>
            </a:r>
            <a:r>
              <a:rPr lang="en-US" sz="4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is able to save your souls.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82249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521CE-EB5C-CE89-E799-97E19E15C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C2CAF7-3C08-9DA5-1CC4-C9C79B80B2DF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6A6CAD-2F0A-C198-F0BA-3CA07BD94DBB}"/>
              </a:ext>
            </a:extLst>
          </p:cNvPr>
          <p:cNvSpPr txBox="1"/>
          <p:nvPr/>
        </p:nvSpPr>
        <p:spPr>
          <a:xfrm>
            <a:off x="0" y="-8968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James – But Be Doers Of The Word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ED002D-1DB6-4076-3610-A09238DFCD41}"/>
              </a:ext>
            </a:extLst>
          </p:cNvPr>
          <p:cNvSpPr txBox="1"/>
          <p:nvPr/>
        </p:nvSpPr>
        <p:spPr>
          <a:xfrm>
            <a:off x="457200" y="1427746"/>
            <a:ext cx="399367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1:22</a:t>
            </a:r>
            <a:r>
              <a:rPr lang="en-US" sz="4000" dirty="0"/>
              <a:t> But be   </a:t>
            </a:r>
            <a:r>
              <a:rPr lang="en-US" sz="4000" u="sng" dirty="0"/>
              <a:t>doers of the word</a:t>
            </a:r>
            <a:r>
              <a:rPr lang="en-US" sz="4000" dirty="0"/>
              <a:t>, and not</a:t>
            </a:r>
          </a:p>
          <a:p>
            <a:r>
              <a:rPr lang="en-US" sz="4000" u="sng" dirty="0"/>
              <a:t>hearers only</a:t>
            </a:r>
            <a:r>
              <a:rPr lang="en-US" sz="4000" dirty="0"/>
              <a:t>, deceiving yourselves. </a:t>
            </a:r>
          </a:p>
        </p:txBody>
      </p:sp>
      <p:pic>
        <p:nvPicPr>
          <p:cNvPr id="4" name="Picture 3" descr="[James 1:22].. be YE DOERS of the WORD/(BIBLE), and NOT HEARERS ONLY ...">
            <a:extLst>
              <a:ext uri="{FF2B5EF4-FFF2-40B4-BE49-F238E27FC236}">
                <a16:creationId xmlns:a16="http://schemas.microsoft.com/office/drawing/2014/main" id="{669F8B9F-0252-76F8-422A-607E8BB22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125" y="1483895"/>
            <a:ext cx="3642120" cy="45103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17AE21-1549-C896-07EF-37CB673A6ED4}"/>
              </a:ext>
            </a:extLst>
          </p:cNvPr>
          <p:cNvSpPr txBox="1"/>
          <p:nvPr/>
        </p:nvSpPr>
        <p:spPr>
          <a:xfrm>
            <a:off x="6898111" y="5706798"/>
            <a:ext cx="12352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dirty="0">
                <a:solidFill>
                  <a:srgbClr val="CCCCCC"/>
                </a:solidFill>
                <a:effectLst/>
                <a:latin typeface="DuckSansProduct"/>
                <a:hlinkClick r:id="rId3"/>
              </a:rPr>
              <a:t>linkedin.com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11276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6B9B1-BD0C-04DC-8C59-0A1A4AC0F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B517AD-E932-9BC5-684A-529A716AD0CE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A137B7-07AD-8588-96CC-13F3A70AC1DB}"/>
              </a:ext>
            </a:extLst>
          </p:cNvPr>
          <p:cNvSpPr txBox="1"/>
          <p:nvPr/>
        </p:nvSpPr>
        <p:spPr>
          <a:xfrm>
            <a:off x="0" y="-8968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James – But Be Doers Of The Word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A20279-70F0-F721-69AB-8EA5E012FB96}"/>
              </a:ext>
            </a:extLst>
          </p:cNvPr>
          <p:cNvSpPr txBox="1"/>
          <p:nvPr/>
        </p:nvSpPr>
        <p:spPr>
          <a:xfrm>
            <a:off x="834189" y="1443789"/>
            <a:ext cx="7644064" cy="3590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b="1" kern="100" dirty="0">
                <a:solidFill>
                  <a:srgbClr val="EE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1:23</a:t>
            </a:r>
            <a:r>
              <a:rPr lang="en-US" sz="4000" kern="100" dirty="0">
                <a:solidFill>
                  <a:srgbClr val="EE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if anyone is a hearer of the word and not a doer, he is like a man </a:t>
            </a:r>
            <a:r>
              <a:rPr lang="en-US" sz="40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observing his natural face in a mirror</a:t>
            </a: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For if anyone is a hearer of the word and not a doer – </a:t>
            </a:r>
          </a:p>
        </p:txBody>
      </p:sp>
    </p:spTree>
    <p:extLst>
      <p:ext uri="{BB962C8B-B14F-4D97-AF65-F5344CB8AC3E}">
        <p14:creationId xmlns:p14="http://schemas.microsoft.com/office/powerpoint/2010/main" val="889261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34535-8E96-94FD-939F-54D70F809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DEDDDB-B823-9711-F272-58CDEF3E761F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779ED2-5399-7010-71C9-B90DA63CAA4F}"/>
              </a:ext>
            </a:extLst>
          </p:cNvPr>
          <p:cNvSpPr txBox="1"/>
          <p:nvPr/>
        </p:nvSpPr>
        <p:spPr>
          <a:xfrm>
            <a:off x="0" y="-8968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James – But Be Doers Of The Word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65C674-D5B1-A7E9-3374-0E18CAA0F840}"/>
              </a:ext>
            </a:extLst>
          </p:cNvPr>
          <p:cNvSpPr txBox="1"/>
          <p:nvPr/>
        </p:nvSpPr>
        <p:spPr>
          <a:xfrm>
            <a:off x="633663" y="890340"/>
            <a:ext cx="77483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800"/>
              </a:spcAft>
              <a:buNone/>
            </a:pPr>
            <a:r>
              <a:rPr lang="en-US" sz="4000" b="1" kern="100" dirty="0">
                <a:solidFill>
                  <a:srgbClr val="EE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1:24</a:t>
            </a:r>
            <a:r>
              <a:rPr lang="en-US" sz="4000" kern="100" dirty="0">
                <a:solidFill>
                  <a:srgbClr val="EE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he observes himself, goes away, and immediately forgets what kind of man he was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oman-looking-into-mirror-while-applying-mascara image - Free stock ...">
            <a:extLst>
              <a:ext uri="{FF2B5EF4-FFF2-40B4-BE49-F238E27FC236}">
                <a16:creationId xmlns:a16="http://schemas.microsoft.com/office/drawing/2014/main" id="{E63B7864-2C08-8696-C754-F88B4DC6B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313" y="3064041"/>
            <a:ext cx="5516687" cy="3104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10E3D0-2FCE-8CE1-C1A8-50DDA6E5F6DF}"/>
              </a:ext>
            </a:extLst>
          </p:cNvPr>
          <p:cNvSpPr txBox="1"/>
          <p:nvPr/>
        </p:nvSpPr>
        <p:spPr>
          <a:xfrm>
            <a:off x="4828672" y="5843158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dirty="0">
                <a:effectLst/>
                <a:latin typeface="DuckSansProduc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goodfreephotos.com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63434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A5EF1-A98F-E904-B98A-31F640BE3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D97ECA-6B25-EDFA-293B-9DEF87DA76D3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DD5F85-60AE-BDA1-E819-C9B343764EBD}"/>
              </a:ext>
            </a:extLst>
          </p:cNvPr>
          <p:cNvSpPr txBox="1"/>
          <p:nvPr/>
        </p:nvSpPr>
        <p:spPr>
          <a:xfrm>
            <a:off x="0" y="-8968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James – But Be Doers Of The Word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8F9DA9-69E9-5087-7FB1-B58094749734}"/>
              </a:ext>
            </a:extLst>
          </p:cNvPr>
          <p:cNvSpPr txBox="1"/>
          <p:nvPr/>
        </p:nvSpPr>
        <p:spPr>
          <a:xfrm>
            <a:off x="778041" y="802107"/>
            <a:ext cx="7716253" cy="575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800"/>
              </a:spcAft>
              <a:buNone/>
            </a:pPr>
            <a:r>
              <a:rPr lang="en-US" sz="4000" b="1" kern="100" dirty="0">
                <a:solidFill>
                  <a:srgbClr val="EE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1:25</a:t>
            </a:r>
            <a:r>
              <a:rPr lang="en-US" sz="4000" kern="100" dirty="0">
                <a:solidFill>
                  <a:srgbClr val="EE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he who looks into the </a:t>
            </a:r>
            <a:r>
              <a:rPr lang="en-US" sz="3200" b="1" u="sng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perfect law </a:t>
            </a:r>
            <a:r>
              <a:rPr lang="en-US" sz="32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liberty </a:t>
            </a: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continues in it, and is </a:t>
            </a:r>
            <a:r>
              <a:rPr lang="en-US" sz="32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a forgetful hearer but a doer of the work</a:t>
            </a: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this one will be blessed in what he does. But he who looks into the perfect law of liberty –</a:t>
            </a: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(perfect = complete).</a:t>
            </a:r>
          </a:p>
          <a:p>
            <a:pPr marL="0" marR="0">
              <a:spcAft>
                <a:spcPts val="800"/>
              </a:spcAft>
              <a:buNone/>
            </a:pPr>
            <a:r>
              <a:rPr lang="en-US" sz="28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1Cor. 13:10 But when </a:t>
            </a:r>
            <a:r>
              <a:rPr lang="en-US" sz="2800" b="1" u="sng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en-US" sz="28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which is </a:t>
            </a:r>
            <a:r>
              <a:rPr lang="en-US" sz="2800" b="1" u="sng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perfect</a:t>
            </a:r>
            <a:r>
              <a:rPr lang="en-US" sz="28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 come, then </a:t>
            </a:r>
            <a:r>
              <a:rPr lang="en-US" sz="2800" b="1" u="sng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which is in part will be done away</a:t>
            </a:r>
            <a:r>
              <a:rPr lang="en-US" sz="28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spcAft>
                <a:spcPts val="800"/>
              </a:spcAft>
              <a:buNone/>
            </a:pPr>
            <a:r>
              <a:rPr lang="en-US" sz="2800" kern="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 revelations today. No Holy Spirit speaking to us today. Study to show yourself approved…Don’t wait for the H.S. to tell you something. )</a:t>
            </a:r>
            <a:endParaRPr lang="en-US" sz="2800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40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A72D6-E2B9-370D-88BE-7F672E8A8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C7972A-D3E6-2855-8985-7E4EEDD2507A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79FEF4-3871-3E0A-8B5C-5E16EC786698}"/>
              </a:ext>
            </a:extLst>
          </p:cNvPr>
          <p:cNvSpPr txBox="1"/>
          <p:nvPr/>
        </p:nvSpPr>
        <p:spPr>
          <a:xfrm>
            <a:off x="0" y="-8968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James – But Be Doers Of The Word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61633C-3E6B-28AE-B516-ADF6C26791CF}"/>
              </a:ext>
            </a:extLst>
          </p:cNvPr>
          <p:cNvSpPr txBox="1"/>
          <p:nvPr/>
        </p:nvSpPr>
        <p:spPr>
          <a:xfrm>
            <a:off x="673769" y="697832"/>
            <a:ext cx="7908758" cy="5862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good hearer: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0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Looks deeply and with much thought into the Scriptures. </a:t>
            </a:r>
          </a:p>
          <a:p>
            <a:pPr marL="0" marR="0">
              <a:spcAft>
                <a:spcPts val="800"/>
              </a:spcAft>
              <a:buNone/>
            </a:pPr>
            <a:r>
              <a:rPr lang="en-US" sz="3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Remains with the Scriptures, not allowing the world to distract him from the "perfect law." The perfecting of character, and thus our salvation, depends upon both a continual contemplation of the word and translating the word into fruit in our lives. </a:t>
            </a:r>
          </a:p>
          <a:p>
            <a:pPr marL="0" marR="0">
              <a:spcAft>
                <a:spcPts val="800"/>
              </a:spcAft>
              <a:buNone/>
            </a:pPr>
            <a:r>
              <a:rPr lang="en-US" sz="3000" kern="1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Eph.2:10 tells us our purpose as Christians here on this earth (good works).</a:t>
            </a:r>
          </a:p>
        </p:txBody>
      </p:sp>
    </p:spTree>
    <p:extLst>
      <p:ext uri="{BB962C8B-B14F-4D97-AF65-F5344CB8AC3E}">
        <p14:creationId xmlns:p14="http://schemas.microsoft.com/office/powerpoint/2010/main" val="4241260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167</TotalTime>
  <Words>810</Words>
  <Application>Microsoft Office PowerPoint</Application>
  <PresentationFormat>On-screen Show (4:3)</PresentationFormat>
  <Paragraphs>74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Arial Unicode MS</vt:lpstr>
      <vt:lpstr>Calibri</vt:lpstr>
      <vt:lpstr>Calibri Light</vt:lpstr>
      <vt:lpstr>DuckSansProduct</vt:lpstr>
      <vt:lpstr>Ink Free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ecurb hastings</dc:creator>
  <cp:lastModifiedBy>ecurb hastings</cp:lastModifiedBy>
  <cp:revision>22</cp:revision>
  <dcterms:created xsi:type="dcterms:W3CDTF">2025-08-19T19:05:23Z</dcterms:created>
  <dcterms:modified xsi:type="dcterms:W3CDTF">2026-07-04T13:38:55Z</dcterms:modified>
</cp:coreProperties>
</file>