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32" r:id="rId4"/>
  </p:sldMasterIdLst>
  <p:notesMasterIdLst>
    <p:notesMasterId r:id="rId17"/>
  </p:notesMasterIdLst>
  <p:sldIdLst>
    <p:sldId id="265" r:id="rId5"/>
    <p:sldId id="505" r:id="rId6"/>
    <p:sldId id="492" r:id="rId7"/>
    <p:sldId id="510" r:id="rId8"/>
    <p:sldId id="511" r:id="rId9"/>
    <p:sldId id="508" r:id="rId10"/>
    <p:sldId id="514" r:id="rId11"/>
    <p:sldId id="509" r:id="rId12"/>
    <p:sldId id="512" r:id="rId13"/>
    <p:sldId id="491" r:id="rId14"/>
    <p:sldId id="506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pXoo601EzFOWmzlVgdATg==" hashData="NwWwbzM/Njfru2fS71vGMOb029c9Pdv6ILZ7hM4SOM25myRkeNxMA1ufSe+bCl3Z22xm0E8YrEgh/AmeXV4fx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01AF-3EEC-4B9D-9A0C-673CD1CCCEE0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20C0B-D68F-44CE-AE3B-0BD4C2A8F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06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7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96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4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31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47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0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05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41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5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9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18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60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5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91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53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67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3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1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07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72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6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37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2195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1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4368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328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3001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4388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166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12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8918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1650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797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3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7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4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ABED5-DFFD-47C9-8E1A-6EEE62D3C275}" type="datetimeFigureOut">
              <a:rPr lang="en-US" smtClean="0"/>
              <a:t>7/11/2026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3EE42-34CC-42C4-A54D-966296F90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1408-B059-4BE3-9B18-E2EA024F5496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9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C3792-2440-40FD-9B76-92D5F06CAC8C}" type="datetimeFigureOut">
              <a:rPr lang="en-US" smtClean="0"/>
              <a:t>7/11/2026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DB039-D147-4386-BC2D-5E6DB0D999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4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5550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12" t="21263" r="23729" b="49217"/>
          <a:stretch/>
        </p:blipFill>
        <p:spPr>
          <a:xfrm>
            <a:off x="0" y="3994733"/>
            <a:ext cx="9166033" cy="2863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7505" y="1030940"/>
            <a:ext cx="7512423" cy="60150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706" y="1021974"/>
            <a:ext cx="774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Lebanon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Church of Christ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647" y="54762"/>
            <a:ext cx="8857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Welcome to our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648735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Please Come Back Again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915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Simply Christians.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48652"/>
            <a:ext cx="916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Emphasis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Spiritual, Not Material or Social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820287"/>
            <a:ext cx="908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striving to be The Same Church as Described in The New Testament.</a:t>
            </a:r>
          </a:p>
        </p:txBody>
      </p:sp>
    </p:spTree>
    <p:extLst>
      <p:ext uri="{BB962C8B-B14F-4D97-AF65-F5344CB8AC3E}">
        <p14:creationId xmlns:p14="http://schemas.microsoft.com/office/powerpoint/2010/main" val="186279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91848-AEE0-7790-2308-C015113C5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31E36-EF92-7677-554A-21E79C37075C}"/>
              </a:ext>
            </a:extLst>
          </p:cNvPr>
          <p:cNvSpPr txBox="1"/>
          <p:nvPr/>
        </p:nvSpPr>
        <p:spPr>
          <a:xfrm>
            <a:off x="2286000" y="64985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newlebanoncoc.com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87B13-E495-7227-4754-261BBB58C7EE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Consider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D07C1-4FED-9C28-16A9-B73800B16427}"/>
              </a:ext>
            </a:extLst>
          </p:cNvPr>
          <p:cNvSpPr txBox="1"/>
          <p:nvPr/>
        </p:nvSpPr>
        <p:spPr>
          <a:xfrm>
            <a:off x="625641" y="1010654"/>
            <a:ext cx="8061159" cy="5538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“Consider”  an earnest, fixed, prolonged attention of the mind.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1st,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 Jesus as our Apostle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the representative from heaven. His words are all-authoritative.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2nd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 Jesus as our High Priest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our helper in heaven. We can go to him in time of trial.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3rd,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 him as our one and only mediator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God and man.  This eliminates the Pope or priest 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DB8B9-2AB5-5208-C5A8-95072A649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C2E92-221A-45D9-A1F9-FBB616877158}"/>
              </a:ext>
            </a:extLst>
          </p:cNvPr>
          <p:cNvSpPr txBox="1"/>
          <p:nvPr/>
        </p:nvSpPr>
        <p:spPr>
          <a:xfrm>
            <a:off x="2286000" y="64985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newlebanoncoc.com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63FC0-5679-DC7C-3755-B8511ACB2685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Consider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F985F-822F-7132-06FC-9869E3E76216}"/>
              </a:ext>
            </a:extLst>
          </p:cNvPr>
          <p:cNvSpPr txBox="1"/>
          <p:nvPr/>
        </p:nvSpPr>
        <p:spPr>
          <a:xfrm>
            <a:off x="280737" y="946483"/>
            <a:ext cx="8373979" cy="5367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Heb. 2:1 </a:t>
            </a:r>
            <a:r>
              <a:rPr lang="en-US" sz="2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 we </a:t>
            </a:r>
            <a:r>
              <a:rPr lang="en-US" sz="2600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give the more earnest heed</a:t>
            </a:r>
            <a:r>
              <a:rPr lang="en-US" sz="2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things we have heard, lest we drift away. 2 For if the </a:t>
            </a:r>
            <a:r>
              <a:rPr lang="en-US" sz="26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spoken through angels proved steadfast, and every transgression and disobedience received a just reward,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600" kern="1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shall we escape if we neglect so great a salvation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which at the first began </a:t>
            </a:r>
            <a:r>
              <a:rPr lang="en-US" sz="26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spoken by the Lord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was </a:t>
            </a:r>
            <a:r>
              <a:rPr lang="en-US" sz="26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confirmed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us by those who heard Him,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6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also bearing witness both with signs and wonders</a:t>
            </a:r>
            <a:r>
              <a:rPr lang="en-US" sz="26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various</a:t>
            </a:r>
            <a:r>
              <a:rPr lang="en-US" sz="26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miracles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600" b="1" u="sng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gifts of the Holy Spirit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according to His own will?  5 For He has not put the world to come, of which we speak, in subjection to angels.</a:t>
            </a: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6794" y="2133086"/>
            <a:ext cx="829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112" t="21263" r="23729" b="49217"/>
          <a:stretch/>
        </p:blipFill>
        <p:spPr>
          <a:xfrm>
            <a:off x="-22034" y="3152045"/>
            <a:ext cx="9166033" cy="2863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475" y="3053616"/>
            <a:ext cx="384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of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932"/>
            <a:ext cx="9143999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Want to learn more about the Bible?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will be glad to study the Bible with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2724" y="2179207"/>
            <a:ext cx="5867370" cy="184724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43602"/>
            <a:ext cx="9166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newlebanoncoc.com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newlebanoncoc@gmail.com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8159" y="2123994"/>
            <a:ext cx="829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969" y="2981897"/>
            <a:ext cx="384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of Christ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1216" y="3478861"/>
            <a:ext cx="326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New Lebanon, OH</a:t>
            </a:r>
          </a:p>
        </p:txBody>
      </p:sp>
    </p:spTree>
    <p:extLst>
      <p:ext uri="{BB962C8B-B14F-4D97-AF65-F5344CB8AC3E}">
        <p14:creationId xmlns:p14="http://schemas.microsoft.com/office/powerpoint/2010/main" val="367838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heila\Desktop\ULTIMATE Royality Free\4-Bib Pics-Misc\Bible MSS\Scriptures\10 Commandments_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" b="99420" l="261" r="99435">
                        <a14:foregroundMark x1="1522" y1="1681" x2="11652" y2="96870"/>
                        <a14:foregroundMark x1="5261" y1="30377" x2="14870" y2="1855"/>
                        <a14:foregroundMark x1="16261" y1="5913" x2="97522" y2="6667"/>
                        <a14:foregroundMark x1="88174" y1="10551" x2="96522" y2="97565"/>
                        <a14:foregroundMark x1="97652" y1="11652" x2="98043" y2="84058"/>
                        <a14:foregroundMark x1="88174" y1="77391" x2="93739" y2="97391"/>
                        <a14:foregroundMark x1="15826" y1="96116" x2="89435" y2="95188"/>
                        <a14:backgroundMark x1="14565" y1="12754" x2="49043" y2="87768"/>
                        <a14:backgroundMark x1="12348" y1="88870" x2="29174" y2="6742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33800" y="6858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762000"/>
            <a:ext cx="1752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5867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5700" y="5867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6858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0300" y="7239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685800"/>
            <a:ext cx="6858000" cy="5486400"/>
          </a:xfrm>
          <a:prstGeom prst="rect">
            <a:avLst/>
          </a:prstGeom>
          <a:noFill/>
          <a:ln w="76200">
            <a:solidFill>
              <a:srgbClr val="2F23CB"/>
            </a:solidFill>
          </a:ln>
          <a:effectLst>
            <a:glow rad="228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E6D81-FBDD-6797-73BC-1C4C08730B33}"/>
              </a:ext>
            </a:extLst>
          </p:cNvPr>
          <p:cNvSpPr txBox="1"/>
          <p:nvPr/>
        </p:nvSpPr>
        <p:spPr>
          <a:xfrm>
            <a:off x="1435768" y="922422"/>
            <a:ext cx="6344653" cy="50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Hebrews 3:1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Therefore, holy brethren, 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partakers of the heavenly calling, 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Apostle and High Priest of our confession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 Jesus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who was faithful to Him who appointed Him, as Moses also was faithful in all His house.</a:t>
            </a:r>
          </a:p>
          <a:p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63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980A04-CD37-9E29-8676-D8F53D1BEC9F}"/>
              </a:ext>
            </a:extLst>
          </p:cNvPr>
          <p:cNvSpPr txBox="1"/>
          <p:nvPr/>
        </p:nvSpPr>
        <p:spPr>
          <a:xfrm>
            <a:off x="0" y="1612234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Hebrews 3:1-6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B7209-25E2-C2CF-FA0C-64DC0FC74927}"/>
              </a:ext>
            </a:extLst>
          </p:cNvPr>
          <p:cNvSpPr txBox="1"/>
          <p:nvPr/>
        </p:nvSpPr>
        <p:spPr>
          <a:xfrm>
            <a:off x="1" y="2598821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Book Antiqua" panose="02040602050305030304" pitchFamily="18" charset="0"/>
              </a:rPr>
              <a:t>Consider Jesus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B462ED-BFAB-B78C-B2D4-1ABA467A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" t="56003" r="1" b="2553"/>
          <a:stretch>
            <a:fillRect/>
          </a:stretch>
        </p:blipFill>
        <p:spPr bwMode="auto">
          <a:xfrm>
            <a:off x="2822063" y="5582651"/>
            <a:ext cx="3383523" cy="1081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705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0411DE-027D-C3B0-6A6A-C5D6A17B1B89}"/>
              </a:ext>
            </a:extLst>
          </p:cNvPr>
          <p:cNvSpPr txBox="1"/>
          <p:nvPr/>
        </p:nvSpPr>
        <p:spPr>
          <a:xfrm>
            <a:off x="304800" y="112296"/>
            <a:ext cx="36576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Heb 3:3 For this One has been counted worthy of more glory than Moses, inasmuch as He who built the house has more honor than the house.</a:t>
            </a:r>
          </a:p>
          <a:p>
            <a:endParaRPr lang="en-US" sz="3200" dirty="0"/>
          </a:p>
          <a:p>
            <a:r>
              <a:rPr lang="en-US" sz="3200" dirty="0"/>
              <a:t>4 For every house is built by someone, but He who built all things is God.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3173A-40CF-A57B-94BF-307DE88A0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43" y="1243860"/>
            <a:ext cx="4828032" cy="45874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054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4BA805-53AD-9EFA-1A35-C31B220627D2}"/>
              </a:ext>
            </a:extLst>
          </p:cNvPr>
          <p:cNvSpPr txBox="1"/>
          <p:nvPr/>
        </p:nvSpPr>
        <p:spPr>
          <a:xfrm>
            <a:off x="665748" y="761999"/>
            <a:ext cx="75317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Heb 3:5 And Moses indeed was faithful in all His house as a servant, for a testimony of those things which would be spoken afterward,</a:t>
            </a:r>
          </a:p>
          <a:p>
            <a:endParaRPr lang="en-US" sz="3600" dirty="0"/>
          </a:p>
          <a:p>
            <a:r>
              <a:rPr lang="en-US" sz="3600" dirty="0"/>
              <a:t>6 but Christ as a Son over His own house, whose house we are if we hold fast the confidence and the rejoicing of the hope firm to the end.</a:t>
            </a:r>
          </a:p>
        </p:txBody>
      </p:sp>
    </p:spTree>
    <p:extLst>
      <p:ext uri="{BB962C8B-B14F-4D97-AF65-F5344CB8AC3E}">
        <p14:creationId xmlns:p14="http://schemas.microsoft.com/office/powerpoint/2010/main" val="195555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D9987-9123-5254-6AAF-286F43B0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2A65C7-2D67-8148-7F46-E0F5C7065C31}"/>
              </a:ext>
            </a:extLst>
          </p:cNvPr>
          <p:cNvSpPr/>
          <p:nvPr/>
        </p:nvSpPr>
        <p:spPr>
          <a:xfrm>
            <a:off x="0" y="575807"/>
            <a:ext cx="9144000" cy="9401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FA3B9-3AF7-AB37-2444-0FA0A73CA0FE}"/>
              </a:ext>
            </a:extLst>
          </p:cNvPr>
          <p:cNvSpPr txBox="1"/>
          <p:nvPr/>
        </p:nvSpPr>
        <p:spPr>
          <a:xfrm>
            <a:off x="2286000" y="64985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newlebanoncoc.com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C9833-B36F-C0E6-E514-7C8347F5AA76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Consider Jesus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9235E-572A-88AA-7930-610C5F1891E7}"/>
              </a:ext>
            </a:extLst>
          </p:cNvPr>
          <p:cNvSpPr txBox="1"/>
          <p:nvPr/>
        </p:nvSpPr>
        <p:spPr>
          <a:xfrm>
            <a:off x="136358" y="673769"/>
            <a:ext cx="839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As the Apostle, He Offers 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566D1-29A8-0AAC-907E-B8A754F555E9}"/>
              </a:ext>
            </a:extLst>
          </p:cNvPr>
          <p:cNvSpPr txBox="1"/>
          <p:nvPr/>
        </p:nvSpPr>
        <p:spPr>
          <a:xfrm>
            <a:off x="721893" y="1700462"/>
            <a:ext cx="8181474" cy="472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Light </a:t>
            </a:r>
            <a:r>
              <a:rPr lang="en-US" sz="3400" dirty="0"/>
              <a:t> for the blind. John 8:12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Pardon</a:t>
            </a:r>
            <a:r>
              <a:rPr lang="en-US" sz="3400" b="1" dirty="0">
                <a:latin typeface="Franklin Gothic Medium" panose="020B0603020102020204" pitchFamily="34" charset="0"/>
              </a:rPr>
              <a:t> </a:t>
            </a:r>
            <a:r>
              <a:rPr lang="en-US" sz="3400" dirty="0"/>
              <a:t> for the guilty. Rom.8:1-2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Liberty</a:t>
            </a:r>
            <a:r>
              <a:rPr lang="en-US" sz="3400" dirty="0"/>
              <a:t>  for the slaves Rom. 6:17-18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Healing</a:t>
            </a:r>
            <a:r>
              <a:rPr lang="en-US" sz="3400" dirty="0"/>
              <a:t> balm  for the sin-sick Matt.9:12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Rest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400" b="1" dirty="0"/>
              <a:t> </a:t>
            </a:r>
            <a:r>
              <a:rPr lang="en-US" sz="3400" dirty="0"/>
              <a:t>for the weary Matt.11:28-30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latin typeface="Franklin Gothic Medium" panose="020B0603020102020204" pitchFamily="34" charset="0"/>
              </a:rPr>
              <a:t>Life</a:t>
            </a:r>
            <a:r>
              <a:rPr lang="en-US" sz="3400" b="1" dirty="0">
                <a:latin typeface="Franklin Gothic Medium" panose="020B0603020102020204" pitchFamily="34" charset="0"/>
              </a:rPr>
              <a:t> </a:t>
            </a:r>
            <a:r>
              <a:rPr lang="en-US" sz="3400" dirty="0"/>
              <a:t> for the dead. John 1:4 </a:t>
            </a:r>
          </a:p>
        </p:txBody>
      </p:sp>
    </p:spTree>
    <p:extLst>
      <p:ext uri="{BB962C8B-B14F-4D97-AF65-F5344CB8AC3E}">
        <p14:creationId xmlns:p14="http://schemas.microsoft.com/office/powerpoint/2010/main" val="174786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418608-B67A-2EEA-2810-26A785BF70AD}"/>
              </a:ext>
            </a:extLst>
          </p:cNvPr>
          <p:cNvSpPr txBox="1"/>
          <p:nvPr/>
        </p:nvSpPr>
        <p:spPr>
          <a:xfrm>
            <a:off x="160422" y="465220"/>
            <a:ext cx="4604084" cy="4555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you a heart that's weary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Tending a load of care?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you a soul that's seeking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 from the burden you bear?</a:t>
            </a:r>
          </a:p>
          <a:p>
            <a:pPr algn="l">
              <a:buNone/>
            </a:pPr>
            <a:endParaRPr lang="en-US" sz="2000" b="0" i="0" dirty="0">
              <a:solidFill>
                <a:srgbClr val="110E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US" sz="2000" b="0" i="0" dirty="0">
              <a:solidFill>
                <a:srgbClr val="110E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know (do you know) my Jesus?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know (do you know) my friend?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you heard He loves you?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that He will abide </a:t>
            </a:r>
            <a:r>
              <a:rPr lang="en-US" sz="2000" b="0" i="0" dirty="0" err="1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end</a:t>
            </a:r>
          </a:p>
          <a:p>
            <a:pPr algn="l">
              <a:buNone/>
            </a:pPr>
            <a:endParaRPr lang="en-US" sz="2000" dirty="0">
              <a:solidFill>
                <a:srgbClr val="110E3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None/>
            </a:pPr>
            <a:endParaRPr lang="en-US" sz="2000" b="0" i="0" dirty="0">
              <a:solidFill>
                <a:srgbClr val="110E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knows your disappointments?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hears each time you cry?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understands your heartaches?</a:t>
            </a:r>
          </a:p>
          <a:p>
            <a:pPr algn="l">
              <a:lnSpc>
                <a:spcPts val="2100"/>
              </a:lnSpc>
              <a:buNone/>
            </a:pPr>
            <a:r>
              <a:rPr lang="en-US" sz="2000" b="0" i="0" dirty="0">
                <a:solidFill>
                  <a:srgbClr val="110E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dries the tears from your eyes?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B7B25-271E-3D22-8AB6-FD8BED2B1DFD}"/>
              </a:ext>
            </a:extLst>
          </p:cNvPr>
          <p:cNvSpPr txBox="1"/>
          <p:nvPr/>
        </p:nvSpPr>
        <p:spPr>
          <a:xfrm>
            <a:off x="4555956" y="970054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Do you know (do you know) my Jesus?</a:t>
            </a:r>
          </a:p>
          <a:p>
            <a:r>
              <a:rPr lang="en-US" sz="2000" dirty="0"/>
              <a:t>Do you know (do you know) my friend?</a:t>
            </a:r>
          </a:p>
          <a:p>
            <a:r>
              <a:rPr lang="en-US" sz="2000" dirty="0"/>
              <a:t>Have you heard He loves you?</a:t>
            </a:r>
          </a:p>
          <a:p>
            <a:r>
              <a:rPr lang="en-US" sz="2000" dirty="0"/>
              <a:t>And that He will abide </a:t>
            </a:r>
            <a:r>
              <a:rPr lang="en-US" sz="2000" dirty="0" err="1"/>
              <a:t>til</a:t>
            </a:r>
            <a:r>
              <a:rPr lang="en-US" sz="2000" dirty="0"/>
              <a:t> the end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Have you a heart that's weary</a:t>
            </a:r>
          </a:p>
          <a:p>
            <a:r>
              <a:rPr lang="en-US" sz="2000" dirty="0"/>
              <a:t>Tending a load of care</a:t>
            </a:r>
          </a:p>
          <a:p>
            <a:r>
              <a:rPr lang="en-US" sz="2000" dirty="0"/>
              <a:t>Are you a soul that's seeking rest</a:t>
            </a:r>
          </a:p>
          <a:p>
            <a:r>
              <a:rPr lang="en-US" sz="2000" dirty="0"/>
              <a:t>From the burden you bear?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 you know (do you know) my Jesus?</a:t>
            </a:r>
          </a:p>
          <a:p>
            <a:r>
              <a:rPr lang="en-US" sz="2000" dirty="0"/>
              <a:t>Do you know (do you know) my friend?</a:t>
            </a:r>
          </a:p>
          <a:p>
            <a:r>
              <a:rPr lang="en-US" sz="2000" dirty="0"/>
              <a:t>Have you heard He loves you?</a:t>
            </a:r>
          </a:p>
          <a:p>
            <a:r>
              <a:rPr lang="en-US" sz="2000" dirty="0"/>
              <a:t>And that He will abide </a:t>
            </a:r>
            <a:r>
              <a:rPr lang="en-US" sz="2000" dirty="0" err="1"/>
              <a:t>til</a:t>
            </a:r>
            <a:r>
              <a:rPr lang="en-US" sz="2000" dirty="0"/>
              <a:t> the end</a:t>
            </a:r>
          </a:p>
          <a:p>
            <a:r>
              <a:rPr lang="en-US" sz="2000" dirty="0"/>
              <a:t>Have you heard He loves you?</a:t>
            </a:r>
          </a:p>
          <a:p>
            <a:r>
              <a:rPr lang="en-US" sz="2000" dirty="0"/>
              <a:t>And that He will abide </a:t>
            </a:r>
            <a:r>
              <a:rPr lang="en-US" sz="2000" dirty="0" err="1"/>
              <a:t>til</a:t>
            </a:r>
            <a:r>
              <a:rPr lang="en-US" sz="2000" dirty="0"/>
              <a:t> the end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9690EE-376A-00CB-C8BF-C5DB0A79FC2B}"/>
              </a:ext>
            </a:extLst>
          </p:cNvPr>
          <p:cNvSpPr/>
          <p:nvPr/>
        </p:nvSpPr>
        <p:spPr>
          <a:xfrm>
            <a:off x="88232" y="64169"/>
            <a:ext cx="4299284" cy="526181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0C6F8A-1BF9-490E-81E4-263EDE815B5E}"/>
              </a:ext>
            </a:extLst>
          </p:cNvPr>
          <p:cNvSpPr/>
          <p:nvPr/>
        </p:nvSpPr>
        <p:spPr>
          <a:xfrm>
            <a:off x="4387516" y="625642"/>
            <a:ext cx="4475747" cy="612159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0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84CE3-4ECB-F8C2-176E-D23F51C25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77C5DA-287F-B3E7-82F6-09A50DC05591}"/>
              </a:ext>
            </a:extLst>
          </p:cNvPr>
          <p:cNvSpPr/>
          <p:nvPr/>
        </p:nvSpPr>
        <p:spPr>
          <a:xfrm>
            <a:off x="0" y="575807"/>
            <a:ext cx="9144000" cy="9401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459078-0C27-BCE3-AD1B-F035E2BA5ED1}"/>
              </a:ext>
            </a:extLst>
          </p:cNvPr>
          <p:cNvSpPr txBox="1"/>
          <p:nvPr/>
        </p:nvSpPr>
        <p:spPr>
          <a:xfrm>
            <a:off x="2286000" y="64985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newlebanoncoc.com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67FEB-1CF8-3BC8-8142-3C82E9CC4F01}"/>
              </a:ext>
            </a:extLst>
          </p:cNvPr>
          <p:cNvSpPr txBox="1"/>
          <p:nvPr/>
        </p:nvSpPr>
        <p:spPr>
          <a:xfrm>
            <a:off x="0" y="-8968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ook Antiqua" panose="02040602050305030304" pitchFamily="18" charset="0"/>
              </a:rPr>
              <a:t>Consider Jesus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D1D14-F18D-DDEC-6889-8984F4E66291}"/>
              </a:ext>
            </a:extLst>
          </p:cNvPr>
          <p:cNvSpPr txBox="1"/>
          <p:nvPr/>
        </p:nvSpPr>
        <p:spPr>
          <a:xfrm>
            <a:off x="0" y="6737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As the High Priest, He offers us to God 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44828-044E-2D98-A2E3-F174C20B1926}"/>
              </a:ext>
            </a:extLst>
          </p:cNvPr>
          <p:cNvSpPr txBox="1"/>
          <p:nvPr/>
        </p:nvSpPr>
        <p:spPr>
          <a:xfrm>
            <a:off x="272716" y="2446415"/>
            <a:ext cx="8654714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/>
              <a:t>In the sin offering he made. Heb 8:3 </a:t>
            </a:r>
          </a:p>
          <a:p>
            <a:pPr>
              <a:lnSpc>
                <a:spcPct val="150000"/>
              </a:lnSpc>
            </a:pPr>
            <a:r>
              <a:rPr lang="en-US" sz="3400" dirty="0"/>
              <a:t>In helping us in time of temptation. Heb 2:17-18</a:t>
            </a:r>
          </a:p>
          <a:p>
            <a:pPr>
              <a:lnSpc>
                <a:spcPct val="150000"/>
              </a:lnSpc>
            </a:pPr>
            <a:r>
              <a:rPr lang="en-US" sz="3400" dirty="0"/>
              <a:t>In bearing our petitions to the throne of grace.</a:t>
            </a:r>
          </a:p>
          <a:p>
            <a:pPr>
              <a:lnSpc>
                <a:spcPct val="150000"/>
              </a:lnSpc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0924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7BA3C8-DC0B-8444-F68B-053B2733F20D}"/>
              </a:ext>
            </a:extLst>
          </p:cNvPr>
          <p:cNvSpPr txBox="1"/>
          <p:nvPr/>
        </p:nvSpPr>
        <p:spPr>
          <a:xfrm>
            <a:off x="529388" y="393032"/>
            <a:ext cx="80531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Heb 3:7 Therefore, as the Holy Spirit says: "Today, if you will hear His voice,  8 Do not harden your hearts as in the rebellion, In the day of trial in the wilderness,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F0D7E-64CB-1774-C992-B28E0FB1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73" y="1968579"/>
            <a:ext cx="6898105" cy="46401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4302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287</TotalTime>
  <Words>802</Words>
  <Application>Microsoft Office PowerPoint</Application>
  <PresentationFormat>On-screen Show (4:3)</PresentationFormat>
  <Paragraphs>91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 Black</vt:lpstr>
      <vt:lpstr>Arial Unicode MS</vt:lpstr>
      <vt:lpstr>Book Antiqua</vt:lpstr>
      <vt:lpstr>Calibri</vt:lpstr>
      <vt:lpstr>Calibri Light</vt:lpstr>
      <vt:lpstr>Franklin Gothic Medium</vt:lpstr>
      <vt:lpstr>Franklin Gothic Medium Cond</vt:lpstr>
      <vt:lpstr>Ink Free</vt:lpstr>
      <vt:lpstr>Office Theme</vt:lpstr>
      <vt:lpstr>1_Office Theme</vt:lpstr>
      <vt:lpstr>2_Office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ecurb hastings</dc:creator>
  <cp:lastModifiedBy>ecurb hastings</cp:lastModifiedBy>
  <cp:revision>23</cp:revision>
  <dcterms:created xsi:type="dcterms:W3CDTF">2025-08-19T19:05:23Z</dcterms:created>
  <dcterms:modified xsi:type="dcterms:W3CDTF">2026-07-11T20:50:14Z</dcterms:modified>
</cp:coreProperties>
</file>