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26"/>
  </p:notesMasterIdLst>
  <p:sldIdLst>
    <p:sldId id="265" r:id="rId4"/>
    <p:sldId id="492" r:id="rId5"/>
    <p:sldId id="501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257" r:id="rId17"/>
    <p:sldId id="502" r:id="rId18"/>
    <p:sldId id="517" r:id="rId19"/>
    <p:sldId id="516" r:id="rId20"/>
    <p:sldId id="515" r:id="rId21"/>
    <p:sldId id="514" r:id="rId22"/>
    <p:sldId id="513" r:id="rId23"/>
    <p:sldId id="518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J3kKlqPGT4K2+jiPZMT7Q==" hashData="xx/jdA8asFUZhPe6lpDemIBzMWOkdXxVKf5+CFgOLF0o1RpTY8TeoGvtwqPucHpdtXH/4OyCdi2+SzRNo9X3j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01AF-3EEC-4B9D-9A0C-673CD1CCCEE0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20C0B-D68F-44CE-AE3B-0BD4C2A8F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0AD5A-5B4B-ECA4-1CE6-1495904E79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FCE4A9B-0DAA-4D7F-90C0-67803F240418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2CE0A8-50AE-DC21-5266-64A87EF608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898F5-8228-0BAC-22B6-FDF8AB1F25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4EE1A7-5268-4BEC-0F56-F9342042A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274039-E3ED-614B-2A86-DC648DF39098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8050C-B3E1-6C4C-215D-12FEA70F221E}"/>
              </a:ext>
            </a:extLst>
          </p:cNvPr>
          <p:cNvSpPr txBox="1"/>
          <p:nvPr/>
        </p:nvSpPr>
        <p:spPr>
          <a:xfrm>
            <a:off x="0" y="19957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32BFE-654A-D666-4D8A-9315B998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5F74A-0839-2680-4C9B-075B728535A5}"/>
              </a:ext>
            </a:extLst>
          </p:cNvPr>
          <p:cNvSpPr txBox="1"/>
          <p:nvPr/>
        </p:nvSpPr>
        <p:spPr>
          <a:xfrm>
            <a:off x="649705" y="1018675"/>
            <a:ext cx="79408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Only those in the church have been called out of the world.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7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55803-0BB7-D714-29A6-970E90EC8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ACDD7A-26E0-CECA-5E4F-B66E0AD3C593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D5326-3B62-E897-46F6-DDDC4B2843BB}"/>
              </a:ext>
            </a:extLst>
          </p:cNvPr>
          <p:cNvSpPr txBox="1"/>
          <p:nvPr/>
        </p:nvSpPr>
        <p:spPr>
          <a:xfrm>
            <a:off x="0" y="19957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1E0C7-F73E-98E6-0A1C-45E05E74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C241D-FB24-17D2-AAFC-F23A3FA158C2}"/>
              </a:ext>
            </a:extLst>
          </p:cNvPr>
          <p:cNvSpPr txBox="1"/>
          <p:nvPr/>
        </p:nvSpPr>
        <p:spPr>
          <a:xfrm>
            <a:off x="649705" y="1018675"/>
            <a:ext cx="79408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Salvation is in the church. Paul promised that Christ would save the church.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2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F92D9D-566D-D37E-9BFC-F575DCD73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659B2A-74B6-7FDA-8C27-E8AFBB4E42FD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EB5B0-2FCD-24B5-DC23-AE28D6987D86}"/>
              </a:ext>
            </a:extLst>
          </p:cNvPr>
          <p:cNvSpPr txBox="1"/>
          <p:nvPr/>
        </p:nvSpPr>
        <p:spPr>
          <a:xfrm>
            <a:off x="0" y="19957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9198F-FA5B-3624-B37D-6012E7E2C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5C589-6BBD-A9D8-7A5F-CA4D2AF88EC3}"/>
              </a:ext>
            </a:extLst>
          </p:cNvPr>
          <p:cNvSpPr txBox="1"/>
          <p:nvPr/>
        </p:nvSpPr>
        <p:spPr>
          <a:xfrm>
            <a:off x="368968" y="1018675"/>
            <a:ext cx="84301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Salvation is in the church because that is the group that Christ will present unto Himself.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9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57041-B8AF-EFDB-7956-3F7EAA331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9A5F8-DD07-D83C-8478-57D01B4F4BBF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AEDE7-3607-D940-943F-8B3D4E2118B4}"/>
              </a:ext>
            </a:extLst>
          </p:cNvPr>
          <p:cNvSpPr txBox="1"/>
          <p:nvPr/>
        </p:nvSpPr>
        <p:spPr>
          <a:xfrm>
            <a:off x="0" y="207599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F3BE7-D7AD-0690-A245-E6F70118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89E3F-C9CD-9DBE-8669-5D31A5531EDE}"/>
              </a:ext>
            </a:extLst>
          </p:cNvPr>
          <p:cNvSpPr txBox="1"/>
          <p:nvPr/>
        </p:nvSpPr>
        <p:spPr>
          <a:xfrm>
            <a:off x="368968" y="1018675"/>
            <a:ext cx="84301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It is impossible to be saved out of church because the church is the “fullness of Christ.”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0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8ABAD-49B3-5839-9EB0-AB552753E1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7812" y="0"/>
            <a:ext cx="7927221" cy="670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AF474-275C-41CD-B72C-0F758F047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BC79DE-3204-42DF-04E2-76F961973A7C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</a:t>
            </a:r>
            <a:r>
              <a:rPr lang="en-US" sz="3200" b="1" dirty="0">
                <a:solidFill>
                  <a:srgbClr val="FFFF00"/>
                </a:solidFill>
              </a:rPr>
              <a:t>church?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CB0BA-1BDD-8B5D-7F2F-CCDAD3C0AA31}"/>
              </a:ext>
            </a:extLst>
          </p:cNvPr>
          <p:cNvSpPr txBox="1"/>
          <p:nvPr/>
        </p:nvSpPr>
        <p:spPr>
          <a:xfrm>
            <a:off x="657726" y="1507954"/>
            <a:ext cx="7860632" cy="436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are saved people - Christians - in the denominations, these conclusions follow: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</a:rPr>
              <a:t>1.</a:t>
            </a:r>
            <a:r>
              <a:rPr lang="en-US" sz="3600" dirty="0">
                <a:solidFill>
                  <a:srgbClr val="FF0000"/>
                </a:solidFill>
              </a:rPr>
              <a:t> Denominationalism makes the gospel plan of salvation unnecessary. Denominations do not preach and practice the Bible plan of salvation 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7A916-C3A3-60C1-0A7C-FBFBFFBBAC59}"/>
              </a:ext>
            </a:extLst>
          </p:cNvPr>
          <p:cNvSpPr/>
          <p:nvPr/>
        </p:nvSpPr>
        <p:spPr>
          <a:xfrm>
            <a:off x="393032" y="2919663"/>
            <a:ext cx="8221579" cy="27833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55C5-10D6-0294-3B39-EB2A5013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B0FBD2-2501-7C00-57CD-CC7DEC922907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</a:t>
            </a:r>
            <a:r>
              <a:rPr lang="en-US" sz="3200" b="1" dirty="0">
                <a:solidFill>
                  <a:srgbClr val="FFFF00"/>
                </a:solidFill>
              </a:rPr>
              <a:t>church?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69D6D-EDC9-6E75-13F6-36B60E102E95}"/>
              </a:ext>
            </a:extLst>
          </p:cNvPr>
          <p:cNvSpPr txBox="1"/>
          <p:nvPr/>
        </p:nvSpPr>
        <p:spPr>
          <a:xfrm>
            <a:off x="617622" y="1419723"/>
            <a:ext cx="7964905" cy="436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are saved people - Christians - in the denominations, these conclusions follow: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</a:rPr>
              <a:t>2.</a:t>
            </a:r>
            <a:r>
              <a:rPr lang="en-US" sz="3600" dirty="0">
                <a:solidFill>
                  <a:srgbClr val="FF0000"/>
                </a:solidFill>
              </a:rPr>
              <a:t> If there are Christians in denominations then people can be saved without obeying the gospel (which is false, Matt 7:21-23).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C8B3E0-D987-0D8F-050F-50373804A739}"/>
              </a:ext>
            </a:extLst>
          </p:cNvPr>
          <p:cNvSpPr/>
          <p:nvPr/>
        </p:nvSpPr>
        <p:spPr>
          <a:xfrm>
            <a:off x="465222" y="2775284"/>
            <a:ext cx="8213558" cy="27833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7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432D7-35F1-F60A-3673-E2D0C9FC2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75D18B-210F-CD74-39DC-8D5D44271687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</a:t>
            </a:r>
            <a:r>
              <a:rPr lang="en-US" sz="3200" b="1" dirty="0">
                <a:solidFill>
                  <a:srgbClr val="FFFF00"/>
                </a:solidFill>
              </a:rPr>
              <a:t>church?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878D4-C2A7-67C3-41FE-9D64EE0B6D2E}"/>
              </a:ext>
            </a:extLst>
          </p:cNvPr>
          <p:cNvSpPr txBox="1"/>
          <p:nvPr/>
        </p:nvSpPr>
        <p:spPr>
          <a:xfrm>
            <a:off x="649706" y="1147009"/>
            <a:ext cx="7876673" cy="5475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are saved people - Christians - in the denominations, these conclusions follow: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</a:rPr>
              <a:t>3.</a:t>
            </a:r>
            <a:r>
              <a:rPr lang="en-US" sz="3600" dirty="0">
                <a:solidFill>
                  <a:srgbClr val="FF0000"/>
                </a:solidFill>
              </a:rPr>
              <a:t> Denominationalism makes the church of Christ unnecessary. The New Testament teaches the church is essential to God's eternal purpose of redemption (Eph 3:10-11). God is glorified "in the church by Christ Jesus" (Eph 3:21). 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876E88-09A0-864A-D192-8321C906F635}"/>
              </a:ext>
            </a:extLst>
          </p:cNvPr>
          <p:cNvSpPr/>
          <p:nvPr/>
        </p:nvSpPr>
        <p:spPr>
          <a:xfrm>
            <a:off x="425116" y="2534653"/>
            <a:ext cx="8213558" cy="3745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0D2EA-D955-EF8B-DADB-140C7D8BD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CD648F-1FC8-E385-4A60-B264AD3840F1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</a:t>
            </a:r>
            <a:r>
              <a:rPr lang="en-US" sz="3200" b="1" dirty="0">
                <a:solidFill>
                  <a:srgbClr val="FFFF00"/>
                </a:solidFill>
              </a:rPr>
              <a:t>church?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1FD0C-C4A1-8CE9-3D59-AEAE7271A5D6}"/>
              </a:ext>
            </a:extLst>
          </p:cNvPr>
          <p:cNvSpPr txBox="1"/>
          <p:nvPr/>
        </p:nvSpPr>
        <p:spPr>
          <a:xfrm>
            <a:off x="689811" y="1299408"/>
            <a:ext cx="7852610" cy="5475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are saved people - Christians - in the denominations, these conclusions follow: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</a:rPr>
              <a:t>4.</a:t>
            </a:r>
            <a:r>
              <a:rPr lang="en-US" sz="3600" dirty="0">
                <a:solidFill>
                  <a:srgbClr val="FF0000"/>
                </a:solidFill>
              </a:rPr>
              <a:t> Denominationalism makes contending for the faith futile and factious. If Christians are in denominations should we not embrace them as brethren instead of contending against their error (Jude 3-4)?  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0C8E0-9EC4-42EF-A2F9-816437DEFBDB}"/>
              </a:ext>
            </a:extLst>
          </p:cNvPr>
          <p:cNvSpPr/>
          <p:nvPr/>
        </p:nvSpPr>
        <p:spPr>
          <a:xfrm>
            <a:off x="473242" y="2783306"/>
            <a:ext cx="8245642" cy="36094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3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EB5DA-03B2-8481-E8D0-54E6877E8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BE8B5D-AA35-A7CB-D6C6-08447EA7F29D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</a:t>
            </a:r>
            <a:r>
              <a:rPr lang="en-US" sz="3200" b="1" dirty="0">
                <a:solidFill>
                  <a:srgbClr val="FFFF00"/>
                </a:solidFill>
              </a:rPr>
              <a:t>church?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9BDC7-FAD9-E15A-7466-A2F9B722C8D1}"/>
              </a:ext>
            </a:extLst>
          </p:cNvPr>
          <p:cNvSpPr txBox="1"/>
          <p:nvPr/>
        </p:nvSpPr>
        <p:spPr>
          <a:xfrm>
            <a:off x="649706" y="1443786"/>
            <a:ext cx="7812505" cy="436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are saved people - Christians - in the denominations, these conclusions follow: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</a:rPr>
              <a:t>5.</a:t>
            </a:r>
            <a:r>
              <a:rPr lang="en-US" sz="3600" dirty="0">
                <a:solidFill>
                  <a:srgbClr val="FF0000"/>
                </a:solidFill>
              </a:rPr>
              <a:t> Denominationalism makes fellowship with error acceptable. The New Testament teaches Christians not to have fellowship with error (Eph 5:11). 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6AAF2E-6430-DE00-9222-99935A297309}"/>
              </a:ext>
            </a:extLst>
          </p:cNvPr>
          <p:cNvSpPr/>
          <p:nvPr/>
        </p:nvSpPr>
        <p:spPr>
          <a:xfrm>
            <a:off x="521368" y="2879558"/>
            <a:ext cx="8157411" cy="274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809FB-2A8E-7C50-E5CE-5ED5A80D88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1411705" y="1475873"/>
            <a:ext cx="6546516" cy="4063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D0E39-F259-5064-F948-82E400E56312}"/>
              </a:ext>
            </a:extLst>
          </p:cNvPr>
          <p:cNvSpPr txBox="1"/>
          <p:nvPr/>
        </p:nvSpPr>
        <p:spPr>
          <a:xfrm>
            <a:off x="1" y="4090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What About The People Outside Of The Ark?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8919D-CFAC-AB33-62A8-5F7F3674681C}"/>
              </a:ext>
            </a:extLst>
          </p:cNvPr>
          <p:cNvSpPr txBox="1"/>
          <p:nvPr/>
        </p:nvSpPr>
        <p:spPr>
          <a:xfrm>
            <a:off x="152401" y="58233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About The People Outside Of The </a:t>
            </a:r>
            <a:r>
              <a:rPr lang="en-US" sz="2800">
                <a:solidFill>
                  <a:schemeClr val="bg1"/>
                </a:solidFill>
              </a:rPr>
              <a:t>Lord’s Church?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5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A35DB-6E19-4FF0-740C-8875AD95A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2C148E-F553-C90F-AC74-ECAC34879AF9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</a:t>
            </a:r>
            <a:r>
              <a:rPr lang="en-US" sz="3200" b="1" dirty="0">
                <a:solidFill>
                  <a:srgbClr val="FFFF00"/>
                </a:solidFill>
              </a:rPr>
              <a:t>church?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FCFAB-CCF4-77BD-0311-206EBEA1CAFD}"/>
              </a:ext>
            </a:extLst>
          </p:cNvPr>
          <p:cNvSpPr txBox="1"/>
          <p:nvPr/>
        </p:nvSpPr>
        <p:spPr>
          <a:xfrm>
            <a:off x="713874" y="1090862"/>
            <a:ext cx="7812505" cy="5475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are saved people - Christians - in the denominations, these conclusions follow: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</a:rPr>
              <a:t>6.</a:t>
            </a:r>
            <a:r>
              <a:rPr lang="en-US" sz="3600" dirty="0">
                <a:solidFill>
                  <a:srgbClr val="FF0000"/>
                </a:solidFill>
              </a:rPr>
              <a:t>To suggest that false churches practicing error contain saved people (Christians) is a denial of every verse that warns against having fellowship with error (</a:t>
            </a:r>
            <a:r>
              <a:rPr lang="en-US" sz="3600" u="sng" dirty="0">
                <a:solidFill>
                  <a:srgbClr val="FF0000"/>
                </a:solidFill>
              </a:rPr>
              <a:t>2 Jno 9-11</a:t>
            </a:r>
            <a:r>
              <a:rPr lang="en-US" sz="3600" dirty="0">
                <a:solidFill>
                  <a:srgbClr val="FF0000"/>
                </a:solidFill>
              </a:rPr>
              <a:t>;  </a:t>
            </a:r>
            <a:r>
              <a:rPr lang="en-US" sz="3600" u="sng" dirty="0">
                <a:solidFill>
                  <a:srgbClr val="FF0000"/>
                </a:solidFill>
              </a:rPr>
              <a:t>Gal 1:6-10</a:t>
            </a:r>
            <a:r>
              <a:rPr lang="en-US" sz="3600" dirty="0">
                <a:solidFill>
                  <a:srgbClr val="FF0000"/>
                </a:solidFill>
              </a:rPr>
              <a:t>;  </a:t>
            </a:r>
            <a:r>
              <a:rPr lang="en-US" sz="3600" u="sng" dirty="0">
                <a:solidFill>
                  <a:srgbClr val="FF0000"/>
                </a:solidFill>
              </a:rPr>
              <a:t>2 Cor 6:14-18</a:t>
            </a:r>
            <a:r>
              <a:rPr lang="en-US" sz="3600" dirty="0">
                <a:solidFill>
                  <a:srgbClr val="FF0000"/>
                </a:solidFill>
              </a:rPr>
              <a:t>).    Matt. 7:21-23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AFA39-735B-C384-7727-EFC31045CDAC}"/>
              </a:ext>
            </a:extLst>
          </p:cNvPr>
          <p:cNvSpPr/>
          <p:nvPr/>
        </p:nvSpPr>
        <p:spPr>
          <a:xfrm>
            <a:off x="441159" y="2566737"/>
            <a:ext cx="8261684" cy="36656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9BC9B-DDE2-619C-2B3A-1283C443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0FBF6-5115-C85C-91A9-61C5423ADB65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198DA-3F92-F084-77AE-4638123ED6BA}"/>
              </a:ext>
            </a:extLst>
          </p:cNvPr>
          <p:cNvSpPr txBox="1"/>
          <p:nvPr/>
        </p:nvSpPr>
        <p:spPr>
          <a:xfrm>
            <a:off x="0" y="207599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7F8CF-FA0F-D8ED-006F-027235A4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1C6061-AD36-504C-F466-9F292F542BAA}"/>
              </a:ext>
            </a:extLst>
          </p:cNvPr>
          <p:cNvSpPr txBox="1"/>
          <p:nvPr/>
        </p:nvSpPr>
        <p:spPr>
          <a:xfrm>
            <a:off x="505326" y="874295"/>
            <a:ext cx="82215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Psalm 32:5 I acknowledged my sin to You, And my iniquity I have not hidden. I said, "I will confess my transgressions to the LORD," And You forgave the iniquity of my sin.  6 For this cause </a:t>
            </a:r>
            <a:r>
              <a:rPr lang="en-US" sz="2800" dirty="0">
                <a:solidFill>
                  <a:schemeClr val="bg1"/>
                </a:solidFill>
              </a:rPr>
              <a:t>everyone who is godly shall </a:t>
            </a:r>
            <a:r>
              <a:rPr lang="en-US" sz="2800" u="sng" dirty="0">
                <a:solidFill>
                  <a:schemeClr val="bg1"/>
                </a:solidFill>
              </a:rPr>
              <a:t>pray to You In a time when You may be found; Surely in a flood of great waters They shall not come near him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018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90CCC5-5335-89A7-B342-F08F1706D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69E6B4-FEF2-700E-3479-DE32C4B03A20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B0C69-585B-57DB-7CC6-41238047B663}"/>
              </a:ext>
            </a:extLst>
          </p:cNvPr>
          <p:cNvSpPr txBox="1"/>
          <p:nvPr/>
        </p:nvSpPr>
        <p:spPr>
          <a:xfrm>
            <a:off x="0" y="223641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640B0-9CA6-49EF-D7D2-AC4759174A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2072F-5034-8B42-9E48-AC15351254AB}"/>
              </a:ext>
            </a:extLst>
          </p:cNvPr>
          <p:cNvSpPr txBox="1"/>
          <p:nvPr/>
        </p:nvSpPr>
        <p:spPr>
          <a:xfrm>
            <a:off x="858253" y="1018675"/>
            <a:ext cx="7315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That Have Been Saved Have Been Added               To the Church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9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886E0-40F8-8EFF-4B8F-5B61DC0EB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20498-75AA-FD2F-BE5E-77B4995B7B71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0A9C7-C1DF-A500-C1F1-8D77076D8A7B}"/>
              </a:ext>
            </a:extLst>
          </p:cNvPr>
          <p:cNvSpPr txBox="1"/>
          <p:nvPr/>
        </p:nvSpPr>
        <p:spPr>
          <a:xfrm>
            <a:off x="0" y="207599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A42C3-FF15-13F7-E15D-9F842357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2DE489-86E7-4BAC-6781-AF4B2170E728}"/>
              </a:ext>
            </a:extLst>
          </p:cNvPr>
          <p:cNvSpPr txBox="1"/>
          <p:nvPr/>
        </p:nvSpPr>
        <p:spPr>
          <a:xfrm>
            <a:off x="649705" y="1018675"/>
            <a:ext cx="79408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That Have Been Saved Have Been Reconciled unto God in one body - the Church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3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A3D3E-4CD7-DDB6-A8BE-A2BE6C7FF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313DED-A317-FEAF-EBF7-BF788ACC8D4B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90C67-ACE1-4A47-FD33-E46E08C0521A}"/>
              </a:ext>
            </a:extLst>
          </p:cNvPr>
          <p:cNvSpPr txBox="1"/>
          <p:nvPr/>
        </p:nvSpPr>
        <p:spPr>
          <a:xfrm>
            <a:off x="0" y="207599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27121-6522-4C4B-1A2A-71ACA8CE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536B67-C249-5D2F-10FA-93CB68196187}"/>
              </a:ext>
            </a:extLst>
          </p:cNvPr>
          <p:cNvSpPr txBox="1"/>
          <p:nvPr/>
        </p:nvSpPr>
        <p:spPr>
          <a:xfrm>
            <a:off x="649705" y="1018675"/>
            <a:ext cx="79408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Church is the family of God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4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12AAC9-8C8B-44C0-8D60-AF2005927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D8F02-224E-BF13-9263-41EFE380E6D3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CE4BB-00C8-877F-154C-D9DD834DAEB8}"/>
              </a:ext>
            </a:extLst>
          </p:cNvPr>
          <p:cNvSpPr txBox="1"/>
          <p:nvPr/>
        </p:nvSpPr>
        <p:spPr>
          <a:xfrm>
            <a:off x="0" y="207599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B4B6C-E210-E705-3BD2-27028719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049C5-590A-E5FA-212E-20ADAF9595BC}"/>
              </a:ext>
            </a:extLst>
          </p:cNvPr>
          <p:cNvSpPr txBox="1"/>
          <p:nvPr/>
        </p:nvSpPr>
        <p:spPr>
          <a:xfrm>
            <a:off x="649705" y="1018675"/>
            <a:ext cx="79408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All who have been saved have been translated into the kingdom of Christ.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0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A7733F-8EC3-A12D-EF84-AEAE0ADA3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4F313-02F0-4993-81AB-BBB0C650F15D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ED4DA-055D-C300-A82D-928E45CAF72A}"/>
              </a:ext>
            </a:extLst>
          </p:cNvPr>
          <p:cNvSpPr txBox="1"/>
          <p:nvPr/>
        </p:nvSpPr>
        <p:spPr>
          <a:xfrm>
            <a:off x="0" y="215620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52A20-A864-ED15-7DA2-7DE2C0EE14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92F28-6D45-FAA9-FFF8-CF79360721DA}"/>
              </a:ext>
            </a:extLst>
          </p:cNvPr>
          <p:cNvSpPr txBox="1"/>
          <p:nvPr/>
        </p:nvSpPr>
        <p:spPr>
          <a:xfrm>
            <a:off x="649705" y="1018675"/>
            <a:ext cx="79408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the end, Christ will deliver up to the Father, only those who are in the kingdom.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9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3F554-9DB5-83B8-F73D-6CDFE963E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73AA78-4F89-BD2A-6255-23D1AEF40543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E02ED-C185-605B-A0D4-F2F8A80743E8}"/>
              </a:ext>
            </a:extLst>
          </p:cNvPr>
          <p:cNvSpPr txBox="1"/>
          <p:nvPr/>
        </p:nvSpPr>
        <p:spPr>
          <a:xfrm>
            <a:off x="0" y="207599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D181B-2C07-4A00-A46A-6E73C209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D55A6-A7F9-AC10-E454-0B8ADA8DCBDD}"/>
              </a:ext>
            </a:extLst>
          </p:cNvPr>
          <p:cNvSpPr txBox="1"/>
          <p:nvPr/>
        </p:nvSpPr>
        <p:spPr>
          <a:xfrm>
            <a:off x="649705" y="1018675"/>
            <a:ext cx="79408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Only those in the church will have their names written in heaven.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3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DAB15-50F1-F475-A119-E73772CF4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67571-4634-8F19-B816-8532F75B5E37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12EEF-D736-5EC9-2D9C-6601F24F1FFD}"/>
              </a:ext>
            </a:extLst>
          </p:cNvPr>
          <p:cNvSpPr txBox="1"/>
          <p:nvPr/>
        </p:nvSpPr>
        <p:spPr>
          <a:xfrm>
            <a:off x="0" y="207599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About The People Outside Of The 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D6024-2A2C-78D9-DB43-900C1EBC0E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5" t="12510" r="16141" b="8786"/>
          <a:stretch>
            <a:fillRect/>
          </a:stretch>
        </p:blipFill>
        <p:spPr>
          <a:xfrm>
            <a:off x="2630905" y="3585201"/>
            <a:ext cx="4227095" cy="2623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B81D1-11DC-9A98-45D2-B5D60F053E1C}"/>
              </a:ext>
            </a:extLst>
          </p:cNvPr>
          <p:cNvSpPr txBox="1"/>
          <p:nvPr/>
        </p:nvSpPr>
        <p:spPr>
          <a:xfrm>
            <a:off x="649705" y="1018675"/>
            <a:ext cx="79408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Only those in the church are purchased with the blood of Christ.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6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590</TotalTime>
  <Words>832</Words>
  <Application>Microsoft Office PowerPoint</Application>
  <PresentationFormat>On-screen Show (4:3)</PresentationFormat>
  <Paragraphs>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Ink Free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22</cp:revision>
  <dcterms:created xsi:type="dcterms:W3CDTF">2025-08-19T19:05:23Z</dcterms:created>
  <dcterms:modified xsi:type="dcterms:W3CDTF">2026-06-20T11:55:03Z</dcterms:modified>
</cp:coreProperties>
</file>