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8" r:id="rId3"/>
  </p:sldMasterIdLst>
  <p:notesMasterIdLst>
    <p:notesMasterId r:id="rId10"/>
  </p:notesMasterIdLst>
  <p:sldIdLst>
    <p:sldId id="265" r:id="rId4"/>
    <p:sldId id="492" r:id="rId5"/>
    <p:sldId id="501" r:id="rId6"/>
    <p:sldId id="257" r:id="rId7"/>
    <p:sldId id="502" r:id="rId8"/>
    <p:sldId id="27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YJEzR3kWGOSbOu0297+2w==" hashData="Q/iorDWkrH/Yh35quDNS1VTzpt85h2i2YE5+AejXT/CmXlGnZbL5TEO0gar6/VZYI6b4+3JrJrPJoy8rJXR/Q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1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94660"/>
  </p:normalViewPr>
  <p:slideViewPr>
    <p:cSldViewPr snapToGrid="0">
      <p:cViewPr varScale="1">
        <p:scale>
          <a:sx n="119" d="100"/>
          <a:sy n="119" d="100"/>
        </p:scale>
        <p:origin x="636" y="12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0801AF-3EEC-4B9D-9A0C-673CD1CCCEE0}" type="datetimeFigureOut">
              <a:rPr lang="en-US" smtClean="0"/>
              <a:t>6/15/2026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20C0B-D68F-44CE-AE3B-0BD4C2A8F63E}" type="slidenum">
              <a:rPr lang="en-US" smtClean="0"/>
              <a:t>‹#›</a:t>
            </a:fld>
            <a:endParaRPr lang="en-US"/>
          </a:p>
        </p:txBody>
      </p:sp>
    </p:spTree>
    <p:extLst>
      <p:ext uri="{BB962C8B-B14F-4D97-AF65-F5344CB8AC3E}">
        <p14:creationId xmlns:p14="http://schemas.microsoft.com/office/powerpoint/2010/main" val="334900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82025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5925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903776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92896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834442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97531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426547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85604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920705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453741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39656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034833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9729945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743018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1272608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7641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1705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232914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152537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55677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47931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46110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765107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56188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152672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198060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387537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12191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DABED5-DFFD-47C9-8E1A-6EEE62D3C275}"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154536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DABED5-DFFD-47C9-8E1A-6EEE62D3C275}"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58817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ABED5-DFFD-47C9-8E1A-6EEE62D3C275}"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2436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7996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96114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ABED5-DFFD-47C9-8E1A-6EEE62D3C275}" type="datetimeFigureOut">
              <a:rPr lang="en-US" smtClean="0"/>
              <a:t>6/15/2026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3EE42-34CC-42C4-A54D-966296F9059B}" type="slidenum">
              <a:rPr lang="en-US" smtClean="0"/>
              <a:t>‹#›</a:t>
            </a:fld>
            <a:endParaRPr lang="en-US"/>
          </a:p>
        </p:txBody>
      </p:sp>
    </p:spTree>
    <p:extLst>
      <p:ext uri="{BB962C8B-B14F-4D97-AF65-F5344CB8AC3E}">
        <p14:creationId xmlns:p14="http://schemas.microsoft.com/office/powerpoint/2010/main" val="4203334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61408-B059-4BE3-9B18-E2EA024F5496}" type="datetimeFigureOut">
              <a:rPr lang="en-US" smtClean="0"/>
              <a:t>6/15/2026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5853B-0D88-4491-8C47-0F7D0AB63E77}" type="slidenum">
              <a:rPr lang="en-US" smtClean="0"/>
              <a:t>‹#›</a:t>
            </a:fld>
            <a:endParaRPr lang="en-US" dirty="0"/>
          </a:p>
        </p:txBody>
      </p:sp>
    </p:spTree>
    <p:extLst>
      <p:ext uri="{BB962C8B-B14F-4D97-AF65-F5344CB8AC3E}">
        <p14:creationId xmlns:p14="http://schemas.microsoft.com/office/powerpoint/2010/main" val="1805592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C3792-2440-40FD-9B76-92D5F06CAC8C}" type="datetimeFigureOut">
              <a:rPr lang="en-US" smtClean="0"/>
              <a:t>6/15/2026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DB039-D147-4386-BC2D-5E6DB0D999C4}" type="slidenum">
              <a:rPr lang="en-US" smtClean="0"/>
              <a:t>‹#›</a:t>
            </a:fld>
            <a:endParaRPr lang="en-US" dirty="0"/>
          </a:p>
        </p:txBody>
      </p:sp>
    </p:spTree>
    <p:extLst>
      <p:ext uri="{BB962C8B-B14F-4D97-AF65-F5344CB8AC3E}">
        <p14:creationId xmlns:p14="http://schemas.microsoft.com/office/powerpoint/2010/main" val="17266449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4EE1DE-1DAC-FC77-BCB2-CA0AB0631D6B}"/>
              </a:ext>
            </a:extLst>
          </p:cNvPr>
          <p:cNvSpPr/>
          <p:nvPr/>
        </p:nvSpPr>
        <p:spPr>
          <a:xfrm>
            <a:off x="72189" y="56148"/>
            <a:ext cx="9023685" cy="1443789"/>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F088FB0-CBA0-1228-E815-D74D14F64BFA}"/>
              </a:ext>
            </a:extLst>
          </p:cNvPr>
          <p:cNvSpPr txBox="1"/>
          <p:nvPr/>
        </p:nvSpPr>
        <p:spPr>
          <a:xfrm>
            <a:off x="88224" y="104276"/>
            <a:ext cx="9023685" cy="1323439"/>
          </a:xfrm>
          <a:prstGeom prst="rect">
            <a:avLst/>
          </a:prstGeom>
          <a:noFill/>
        </p:spPr>
        <p:txBody>
          <a:bodyPr wrap="square" rtlCol="0">
            <a:spAutoFit/>
          </a:bodyPr>
          <a:lstStyle/>
          <a:p>
            <a:pPr algn="ctr"/>
            <a:r>
              <a:rPr lang="en-US" sz="8000" b="1" dirty="0">
                <a:solidFill>
                  <a:schemeClr val="bg1"/>
                </a:solidFill>
              </a:rPr>
              <a:t>CAUTION</a:t>
            </a:r>
          </a:p>
        </p:txBody>
      </p:sp>
      <p:sp>
        <p:nvSpPr>
          <p:cNvPr id="4" name="Rectangle 3">
            <a:extLst>
              <a:ext uri="{FF2B5EF4-FFF2-40B4-BE49-F238E27FC236}">
                <a16:creationId xmlns:a16="http://schemas.microsoft.com/office/drawing/2014/main" id="{A90582D4-A5EF-74AC-B8AE-6D43D7F4D0DB}"/>
              </a:ext>
            </a:extLst>
          </p:cNvPr>
          <p:cNvSpPr/>
          <p:nvPr/>
        </p:nvSpPr>
        <p:spPr>
          <a:xfrm>
            <a:off x="72189" y="6200274"/>
            <a:ext cx="8967537" cy="601578"/>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CD2052-D9AB-4419-53EC-4DB04707DB02}"/>
              </a:ext>
            </a:extLst>
          </p:cNvPr>
          <p:cNvSpPr txBox="1"/>
          <p:nvPr/>
        </p:nvSpPr>
        <p:spPr>
          <a:xfrm>
            <a:off x="72189" y="6160170"/>
            <a:ext cx="8967537" cy="646331"/>
          </a:xfrm>
          <a:prstGeom prst="rect">
            <a:avLst/>
          </a:prstGeom>
          <a:noFill/>
        </p:spPr>
        <p:txBody>
          <a:bodyPr wrap="square" rtlCol="0">
            <a:spAutoFit/>
          </a:bodyPr>
          <a:lstStyle/>
          <a:p>
            <a:pPr algn="ctr"/>
            <a:r>
              <a:rPr lang="en-US" sz="3600" dirty="0">
                <a:solidFill>
                  <a:schemeClr val="bg1"/>
                </a:solidFill>
              </a:rPr>
              <a:t>Universally Required</a:t>
            </a:r>
          </a:p>
        </p:txBody>
      </p:sp>
      <p:sp>
        <p:nvSpPr>
          <p:cNvPr id="6" name="Rectangle: Rounded Corners 5">
            <a:extLst>
              <a:ext uri="{FF2B5EF4-FFF2-40B4-BE49-F238E27FC236}">
                <a16:creationId xmlns:a16="http://schemas.microsoft.com/office/drawing/2014/main" id="{8C24B906-57CC-9098-97C3-728A422C2970}"/>
              </a:ext>
            </a:extLst>
          </p:cNvPr>
          <p:cNvSpPr/>
          <p:nvPr/>
        </p:nvSpPr>
        <p:spPr>
          <a:xfrm>
            <a:off x="689811" y="1716505"/>
            <a:ext cx="7860631" cy="422709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A45E4CB-49BF-4204-4164-EA5883DD30F4}"/>
              </a:ext>
            </a:extLst>
          </p:cNvPr>
          <p:cNvSpPr txBox="1"/>
          <p:nvPr/>
        </p:nvSpPr>
        <p:spPr>
          <a:xfrm>
            <a:off x="1002632" y="1860886"/>
            <a:ext cx="7194884" cy="3970318"/>
          </a:xfrm>
          <a:prstGeom prst="rect">
            <a:avLst/>
          </a:prstGeom>
          <a:noFill/>
        </p:spPr>
        <p:txBody>
          <a:bodyPr wrap="square" rtlCol="0">
            <a:spAutoFit/>
          </a:bodyPr>
          <a:lstStyle/>
          <a:p>
            <a:pPr algn="ctr"/>
            <a:r>
              <a:rPr lang="en-US" sz="3600" dirty="0"/>
              <a:t>"And now, Israel, what does             the LORD your God require of you, but to fear the LORD your God, to walk in all His ways and to love Him, to serve the LORD your God with all your heart and with all your soul, </a:t>
            </a:r>
          </a:p>
          <a:p>
            <a:pPr algn="ctr"/>
            <a:r>
              <a:rPr lang="en-US" sz="3600" dirty="0"/>
              <a:t>DEUT. 10:12</a:t>
            </a:r>
          </a:p>
        </p:txBody>
      </p:sp>
    </p:spTree>
    <p:extLst>
      <p:ext uri="{BB962C8B-B14F-4D97-AF65-F5344CB8AC3E}">
        <p14:creationId xmlns:p14="http://schemas.microsoft.com/office/powerpoint/2010/main" val="2127054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63CE0039-17DB-85F9-CFE4-9DC293ADE91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610E2D4-25B9-6F11-8CD3-B5D60E807CF7}"/>
              </a:ext>
            </a:extLst>
          </p:cNvPr>
          <p:cNvSpPr/>
          <p:nvPr/>
        </p:nvSpPr>
        <p:spPr>
          <a:xfrm>
            <a:off x="72189" y="56148"/>
            <a:ext cx="9023685" cy="1443789"/>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BB0EA3C-4FD0-0DE1-23E5-E0D658436CF2}"/>
              </a:ext>
            </a:extLst>
          </p:cNvPr>
          <p:cNvSpPr txBox="1"/>
          <p:nvPr/>
        </p:nvSpPr>
        <p:spPr>
          <a:xfrm>
            <a:off x="88224" y="104276"/>
            <a:ext cx="9023685" cy="1323439"/>
          </a:xfrm>
          <a:prstGeom prst="rect">
            <a:avLst/>
          </a:prstGeom>
          <a:noFill/>
        </p:spPr>
        <p:txBody>
          <a:bodyPr wrap="square" rtlCol="0">
            <a:spAutoFit/>
          </a:bodyPr>
          <a:lstStyle/>
          <a:p>
            <a:pPr algn="ctr"/>
            <a:r>
              <a:rPr lang="en-US" sz="8000" b="1" dirty="0">
                <a:solidFill>
                  <a:schemeClr val="bg1"/>
                </a:solidFill>
              </a:rPr>
              <a:t>CAUTION</a:t>
            </a:r>
          </a:p>
        </p:txBody>
      </p:sp>
      <p:sp>
        <p:nvSpPr>
          <p:cNvPr id="4" name="Rectangle 3">
            <a:extLst>
              <a:ext uri="{FF2B5EF4-FFF2-40B4-BE49-F238E27FC236}">
                <a16:creationId xmlns:a16="http://schemas.microsoft.com/office/drawing/2014/main" id="{994BE592-0E55-5CF0-925F-DC4390005620}"/>
              </a:ext>
            </a:extLst>
          </p:cNvPr>
          <p:cNvSpPr/>
          <p:nvPr/>
        </p:nvSpPr>
        <p:spPr>
          <a:xfrm>
            <a:off x="72189" y="6200274"/>
            <a:ext cx="8967537" cy="601578"/>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BDA2803-41C8-F85D-A357-50644319BE54}"/>
              </a:ext>
            </a:extLst>
          </p:cNvPr>
          <p:cNvSpPr txBox="1"/>
          <p:nvPr/>
        </p:nvSpPr>
        <p:spPr>
          <a:xfrm>
            <a:off x="72189" y="6160170"/>
            <a:ext cx="8967537" cy="646331"/>
          </a:xfrm>
          <a:prstGeom prst="rect">
            <a:avLst/>
          </a:prstGeom>
          <a:noFill/>
        </p:spPr>
        <p:txBody>
          <a:bodyPr wrap="square" rtlCol="0">
            <a:spAutoFit/>
          </a:bodyPr>
          <a:lstStyle/>
          <a:p>
            <a:pPr algn="ctr"/>
            <a:r>
              <a:rPr lang="en-US" sz="3600" dirty="0">
                <a:solidFill>
                  <a:schemeClr val="bg1"/>
                </a:solidFill>
              </a:rPr>
              <a:t>Universally Required</a:t>
            </a:r>
          </a:p>
        </p:txBody>
      </p:sp>
      <p:sp>
        <p:nvSpPr>
          <p:cNvPr id="6" name="Rectangle: Rounded Corners 5">
            <a:extLst>
              <a:ext uri="{FF2B5EF4-FFF2-40B4-BE49-F238E27FC236}">
                <a16:creationId xmlns:a16="http://schemas.microsoft.com/office/drawing/2014/main" id="{3536C278-976B-70FC-923E-375DEB397B4E}"/>
              </a:ext>
            </a:extLst>
          </p:cNvPr>
          <p:cNvSpPr/>
          <p:nvPr/>
        </p:nvSpPr>
        <p:spPr>
          <a:xfrm>
            <a:off x="689811" y="1716505"/>
            <a:ext cx="7860631" cy="422709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He has shown you, O man, what is good; And what does the LORD require of you But to do justly, To love mercy, And to walk humbly with your God?</a:t>
            </a:r>
          </a:p>
        </p:txBody>
      </p:sp>
      <p:sp>
        <p:nvSpPr>
          <p:cNvPr id="8" name="TextBox 7">
            <a:extLst>
              <a:ext uri="{FF2B5EF4-FFF2-40B4-BE49-F238E27FC236}">
                <a16:creationId xmlns:a16="http://schemas.microsoft.com/office/drawing/2014/main" id="{6C1F1DB0-743A-93ED-892D-8C0F87054292}"/>
              </a:ext>
            </a:extLst>
          </p:cNvPr>
          <p:cNvSpPr txBox="1"/>
          <p:nvPr/>
        </p:nvSpPr>
        <p:spPr>
          <a:xfrm>
            <a:off x="834189" y="2053389"/>
            <a:ext cx="7379369" cy="3544659"/>
          </a:xfrm>
          <a:prstGeom prst="rect">
            <a:avLst/>
          </a:prstGeom>
          <a:noFill/>
        </p:spPr>
        <p:txBody>
          <a:bodyPr wrap="square" rtlCol="0">
            <a:spAutoFit/>
          </a:bodyPr>
          <a:lstStyle/>
          <a:p>
            <a:pPr algn="ctr"/>
            <a:r>
              <a:rPr lang="en-US" sz="3600" dirty="0"/>
              <a:t>He has shown you, O man,</a:t>
            </a:r>
          </a:p>
          <a:p>
            <a:pPr algn="ctr"/>
            <a:r>
              <a:rPr lang="en-US" sz="3600" dirty="0"/>
              <a:t>what is good; And what does the LORD require of you But to do justly, To love mercy, And to walk humbly with your God? </a:t>
            </a:r>
          </a:p>
          <a:p>
            <a:pPr algn="ctr"/>
            <a:r>
              <a:rPr lang="en-US" sz="3600" dirty="0"/>
              <a:t>Micah 6:8</a:t>
            </a:r>
          </a:p>
        </p:txBody>
      </p:sp>
    </p:spTree>
    <p:extLst>
      <p:ext uri="{BB962C8B-B14F-4D97-AF65-F5344CB8AC3E}">
        <p14:creationId xmlns:p14="http://schemas.microsoft.com/office/powerpoint/2010/main" val="3808819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5D0BA4-0168-7976-D9A6-6393B365F96D}"/>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The Lord’s Requirements.    Deut. 10:12-22</a:t>
            </a:r>
          </a:p>
        </p:txBody>
      </p:sp>
      <p:pic>
        <p:nvPicPr>
          <p:cNvPr id="4" name="Picture 2" descr="Wild Flowers Free Stock Photo - Public Domain Pictures">
            <a:extLst>
              <a:ext uri="{FF2B5EF4-FFF2-40B4-BE49-F238E27FC236}">
                <a16:creationId xmlns:a16="http://schemas.microsoft.com/office/drawing/2014/main" id="{21973A88-3162-248C-FDDD-F92F25791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84" y="575806"/>
            <a:ext cx="4040726" cy="6245415"/>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62C08DD-5BAA-70F7-C652-3B5A7DBCDD0C}"/>
              </a:ext>
            </a:extLst>
          </p:cNvPr>
          <p:cNvSpPr txBox="1"/>
          <p:nvPr/>
        </p:nvSpPr>
        <p:spPr>
          <a:xfrm>
            <a:off x="4732417" y="1423292"/>
            <a:ext cx="5149516" cy="3576685"/>
          </a:xfrm>
          <a:prstGeom prst="rect">
            <a:avLst/>
          </a:prstGeom>
          <a:noFill/>
        </p:spPr>
        <p:txBody>
          <a:bodyPr wrap="square">
            <a:spAutoFit/>
          </a:bodyPr>
          <a:lstStyle/>
          <a:p>
            <a:r>
              <a:rPr lang="en-US" sz="4400" b="1" dirty="0"/>
              <a:t>The Lord has Requirements.</a:t>
            </a:r>
          </a:p>
          <a:p>
            <a:r>
              <a:rPr lang="en-US" sz="3600" dirty="0"/>
              <a:t>  </a:t>
            </a:r>
          </a:p>
          <a:p>
            <a:pPr marL="571500" indent="-571500">
              <a:lnSpc>
                <a:spcPct val="150000"/>
              </a:lnSpc>
              <a:buFont typeface="Arial" panose="020B0604020202020204" pitchFamily="34" charset="0"/>
              <a:buChar char="•"/>
            </a:pPr>
            <a:r>
              <a:rPr lang="en-US" sz="3600" dirty="0"/>
              <a:t>As our Creator, </a:t>
            </a:r>
          </a:p>
          <a:p>
            <a:pPr marL="571500" indent="-571500">
              <a:lnSpc>
                <a:spcPct val="150000"/>
              </a:lnSpc>
              <a:buFont typeface="Arial" panose="020B0604020202020204" pitchFamily="34" charset="0"/>
              <a:buChar char="•"/>
            </a:pPr>
            <a:r>
              <a:rPr lang="en-US" sz="3600" dirty="0"/>
              <a:t>As our Redeemer</a:t>
            </a:r>
          </a:p>
        </p:txBody>
      </p:sp>
    </p:spTree>
    <p:extLst>
      <p:ext uri="{BB962C8B-B14F-4D97-AF65-F5344CB8AC3E}">
        <p14:creationId xmlns:p14="http://schemas.microsoft.com/office/powerpoint/2010/main" val="1169923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3010A-BA6A-6602-F681-91F76492C62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3F0D7C8-22D7-CC1C-069B-67781B8AA99C}"/>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The Lord’s Requirements.    Deut. 10:12-22</a:t>
            </a:r>
          </a:p>
        </p:txBody>
      </p:sp>
      <p:pic>
        <p:nvPicPr>
          <p:cNvPr id="4" name="Picture 2" descr="Wild Flowers Free Stock Photo - Public Domain Pictures">
            <a:extLst>
              <a:ext uri="{FF2B5EF4-FFF2-40B4-BE49-F238E27FC236}">
                <a16:creationId xmlns:a16="http://schemas.microsoft.com/office/drawing/2014/main" id="{61307427-80BB-71DD-4C39-85D3AF1E48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417119"/>
            <a:ext cx="3520200" cy="5440882"/>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3F03490B-DE48-6581-9D29-CD8A9A62A07A}"/>
              </a:ext>
            </a:extLst>
          </p:cNvPr>
          <p:cNvSpPr/>
          <p:nvPr/>
        </p:nvSpPr>
        <p:spPr>
          <a:xfrm>
            <a:off x="-8021" y="575806"/>
            <a:ext cx="9144000" cy="817249"/>
          </a:xfrm>
          <a:prstGeom prst="rect">
            <a:avLst/>
          </a:prstGeom>
          <a:solidFill>
            <a:srgbClr val="34134D"/>
          </a:solid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DF4671E-4626-6476-25B1-244DED4A6631}"/>
              </a:ext>
            </a:extLst>
          </p:cNvPr>
          <p:cNvSpPr txBox="1"/>
          <p:nvPr/>
        </p:nvSpPr>
        <p:spPr>
          <a:xfrm>
            <a:off x="-8021" y="601580"/>
            <a:ext cx="9144000" cy="707886"/>
          </a:xfrm>
          <a:prstGeom prst="rect">
            <a:avLst/>
          </a:prstGeom>
          <a:noFill/>
        </p:spPr>
        <p:txBody>
          <a:bodyPr wrap="square" rtlCol="0">
            <a:spAutoFit/>
          </a:bodyPr>
          <a:lstStyle/>
          <a:p>
            <a:pPr algn="ctr"/>
            <a:r>
              <a:rPr lang="en-US" sz="4000" dirty="0">
                <a:solidFill>
                  <a:schemeClr val="bg1"/>
                </a:solidFill>
              </a:rPr>
              <a:t>So What Does the Lord require?</a:t>
            </a:r>
          </a:p>
        </p:txBody>
      </p:sp>
      <p:sp>
        <p:nvSpPr>
          <p:cNvPr id="7" name="TextBox 6">
            <a:extLst>
              <a:ext uri="{FF2B5EF4-FFF2-40B4-BE49-F238E27FC236}">
                <a16:creationId xmlns:a16="http://schemas.microsoft.com/office/drawing/2014/main" id="{DB762797-BC2F-3395-37BB-D1EF6A73076B}"/>
              </a:ext>
            </a:extLst>
          </p:cNvPr>
          <p:cNvSpPr txBox="1"/>
          <p:nvPr/>
        </p:nvSpPr>
        <p:spPr>
          <a:xfrm>
            <a:off x="3552285" y="1892967"/>
            <a:ext cx="5495461" cy="3970318"/>
          </a:xfrm>
          <a:prstGeom prst="rect">
            <a:avLst/>
          </a:prstGeom>
          <a:noFill/>
        </p:spPr>
        <p:txBody>
          <a:bodyPr wrap="square" rtlCol="0">
            <a:spAutoFit/>
          </a:bodyPr>
          <a:lstStyle/>
          <a:p>
            <a:pPr lvl="1"/>
            <a:r>
              <a:rPr lang="en-US" sz="3600" dirty="0"/>
              <a:t>A Family Fear </a:t>
            </a:r>
          </a:p>
          <a:p>
            <a:pPr lvl="1"/>
            <a:r>
              <a:rPr lang="en-US" sz="3600" dirty="0"/>
              <a:t>An Obedient Walk</a:t>
            </a:r>
          </a:p>
          <a:p>
            <a:pPr lvl="1"/>
            <a:r>
              <a:rPr lang="en-US" sz="3600" dirty="0"/>
              <a:t>An Affectionate Heart</a:t>
            </a:r>
          </a:p>
          <a:p>
            <a:pPr lvl="1"/>
            <a:r>
              <a:rPr lang="en-US" sz="3600" dirty="0"/>
              <a:t>A Whole-hearted Service </a:t>
            </a:r>
          </a:p>
          <a:p>
            <a:pPr lvl="1"/>
            <a:r>
              <a:rPr lang="en-US" sz="3600" dirty="0"/>
              <a:t>A Submissive Will </a:t>
            </a:r>
          </a:p>
          <a:p>
            <a:pPr lvl="1"/>
            <a:r>
              <a:rPr lang="en-US" sz="3600" dirty="0"/>
              <a:t>A Loving Spirit</a:t>
            </a:r>
          </a:p>
          <a:p>
            <a:pPr lvl="1"/>
            <a:r>
              <a:rPr lang="en-US" sz="3600" dirty="0"/>
              <a:t>A Tenacious Faith</a:t>
            </a:r>
          </a:p>
        </p:txBody>
      </p:sp>
    </p:spTree>
    <p:extLst>
      <p:ext uri="{BB962C8B-B14F-4D97-AF65-F5344CB8AC3E}">
        <p14:creationId xmlns:p14="http://schemas.microsoft.com/office/powerpoint/2010/main" val="283185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124</TotalTime>
  <Words>277</Words>
  <Application>Microsoft Office PowerPoint</Application>
  <PresentationFormat>On-screen Show (4:3)</PresentationFormat>
  <Paragraphs>40</Paragraphs>
  <Slides>6</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6</vt:i4>
      </vt:variant>
    </vt:vector>
  </HeadingPairs>
  <TitlesOfParts>
    <vt:vector size="14" baseType="lpstr">
      <vt:lpstr>Arial</vt:lpstr>
      <vt:lpstr>Arial Unicode MS</vt:lpstr>
      <vt:lpstr>Calibri</vt:lpstr>
      <vt:lpstr>Calibri Light</vt:lpstr>
      <vt:lpstr>Ink Free</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ecurb hastings</dc:creator>
  <cp:lastModifiedBy>ecurb hastings</cp:lastModifiedBy>
  <cp:revision>19</cp:revision>
  <dcterms:created xsi:type="dcterms:W3CDTF">2025-08-19T19:05:23Z</dcterms:created>
  <dcterms:modified xsi:type="dcterms:W3CDTF">2026-06-15T08:29:05Z</dcterms:modified>
</cp:coreProperties>
</file>