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708" r:id="rId3"/>
  </p:sldMasterIdLst>
  <p:notesMasterIdLst>
    <p:notesMasterId r:id="rId31"/>
  </p:notesMasterIdLst>
  <p:sldIdLst>
    <p:sldId id="265" r:id="rId4"/>
    <p:sldId id="302" r:id="rId5"/>
    <p:sldId id="491" r:id="rId6"/>
    <p:sldId id="528" r:id="rId7"/>
    <p:sldId id="501" r:id="rId8"/>
    <p:sldId id="505" r:id="rId9"/>
    <p:sldId id="502" r:id="rId10"/>
    <p:sldId id="504" r:id="rId11"/>
    <p:sldId id="503" r:id="rId12"/>
    <p:sldId id="506" r:id="rId13"/>
    <p:sldId id="507" r:id="rId14"/>
    <p:sldId id="512" r:id="rId15"/>
    <p:sldId id="511" r:id="rId16"/>
    <p:sldId id="510" r:id="rId17"/>
    <p:sldId id="515" r:id="rId18"/>
    <p:sldId id="514" r:id="rId19"/>
    <p:sldId id="516" r:id="rId20"/>
    <p:sldId id="513" r:id="rId21"/>
    <p:sldId id="509" r:id="rId22"/>
    <p:sldId id="520" r:id="rId23"/>
    <p:sldId id="519" r:id="rId24"/>
    <p:sldId id="518" r:id="rId25"/>
    <p:sldId id="524" r:id="rId26"/>
    <p:sldId id="517" r:id="rId27"/>
    <p:sldId id="523" r:id="rId28"/>
    <p:sldId id="522" r:id="rId29"/>
    <p:sldId id="276"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ca09p7sE4QXBLygBdzuzmg==" hashData="zhADAyMFFCNx8LF7AUhKHB7KReEhnZXq4ZnURSlicBw2Uh4X1vYfXe1tZbS0yOljh+plS+jfEYIdwI8qnlo+pQ=="/>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119" d="100"/>
          <a:sy n="119" d="100"/>
        </p:scale>
        <p:origin x="1356" y="108"/>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ableStyles" Target="tableStyles.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0801AF-3EEC-4B9D-9A0C-673CD1CCCEE0}" type="datetimeFigureOut">
              <a:rPr lang="en-US" smtClean="0"/>
              <a:t>6/15/2026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B20C0B-D68F-44CE-AE3B-0BD4C2A8F63E}" type="slidenum">
              <a:rPr lang="en-US" smtClean="0"/>
              <a:t>‹#›</a:t>
            </a:fld>
            <a:endParaRPr lang="en-US"/>
          </a:p>
        </p:txBody>
      </p:sp>
    </p:spTree>
    <p:extLst>
      <p:ext uri="{BB962C8B-B14F-4D97-AF65-F5344CB8AC3E}">
        <p14:creationId xmlns:p14="http://schemas.microsoft.com/office/powerpoint/2010/main" val="3349006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p:cNvSpPr>
            <a:spLocks noGrp="1"/>
          </p:cNvSpPr>
          <p:nvPr>
            <p:ph type="sldNum" sz="quarter" idx="10"/>
          </p:nvPr>
        </p:nvSpPr>
        <p:spPr/>
        <p:txBody>
          <a:bodyPr/>
          <a:lstStyle/>
          <a:p>
            <a:fld id="{4E4946A3-FD68-4E77-9DEF-1E7536A4AD96}" type="slidenum">
              <a:rPr lang="en-US" smtClean="0"/>
              <a:t>2</a:t>
            </a:fld>
            <a:endParaRPr lang="en-US" dirty="0"/>
          </a:p>
        </p:txBody>
      </p:sp>
    </p:spTree>
    <p:extLst>
      <p:ext uri="{BB962C8B-B14F-4D97-AF65-F5344CB8AC3E}">
        <p14:creationId xmlns:p14="http://schemas.microsoft.com/office/powerpoint/2010/main" val="17109992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6768AB-DD3D-080D-8756-DF790BEA6D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E566A6-D1A6-7CBC-249C-FC6D95FD09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08290A-EA28-E15C-4EF4-2A7F5498CAAE}"/>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1C61EB74-E494-1C8C-A7E0-D4B183AEF8BA}"/>
              </a:ext>
            </a:extLst>
          </p:cNvPr>
          <p:cNvSpPr>
            <a:spLocks noGrp="1"/>
          </p:cNvSpPr>
          <p:nvPr>
            <p:ph type="sldNum" sz="quarter" idx="10"/>
          </p:nvPr>
        </p:nvSpPr>
        <p:spPr/>
        <p:txBody>
          <a:bodyPr/>
          <a:lstStyle/>
          <a:p>
            <a:fld id="{4E4946A3-FD68-4E77-9DEF-1E7536A4AD96}" type="slidenum">
              <a:rPr lang="en-US" smtClean="0"/>
              <a:t>13</a:t>
            </a:fld>
            <a:endParaRPr lang="en-US" dirty="0"/>
          </a:p>
        </p:txBody>
      </p:sp>
    </p:spTree>
    <p:extLst>
      <p:ext uri="{BB962C8B-B14F-4D97-AF65-F5344CB8AC3E}">
        <p14:creationId xmlns:p14="http://schemas.microsoft.com/office/powerpoint/2010/main" val="14314965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43E64-FC6D-BCEE-E7B7-387611ACE8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415300-5DB7-FB39-D3EB-D289A4E058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6B14E79-324E-C720-AAC2-2DF2997C1488}"/>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181D3326-A268-822D-AF0A-69AD3649CF5A}"/>
              </a:ext>
            </a:extLst>
          </p:cNvPr>
          <p:cNvSpPr>
            <a:spLocks noGrp="1"/>
          </p:cNvSpPr>
          <p:nvPr>
            <p:ph type="sldNum" sz="quarter" idx="10"/>
          </p:nvPr>
        </p:nvSpPr>
        <p:spPr/>
        <p:txBody>
          <a:bodyPr/>
          <a:lstStyle/>
          <a:p>
            <a:fld id="{4E4946A3-FD68-4E77-9DEF-1E7536A4AD96}" type="slidenum">
              <a:rPr lang="en-US" smtClean="0"/>
              <a:t>14</a:t>
            </a:fld>
            <a:endParaRPr lang="en-US" dirty="0"/>
          </a:p>
        </p:txBody>
      </p:sp>
    </p:spTree>
    <p:extLst>
      <p:ext uri="{BB962C8B-B14F-4D97-AF65-F5344CB8AC3E}">
        <p14:creationId xmlns:p14="http://schemas.microsoft.com/office/powerpoint/2010/main" val="17832976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FDE0A-B97E-A342-BE81-D432A83E63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5E4BF1-B793-14E6-75DD-5021367896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0C4DF2-AC6E-356A-676B-F1E7548CF7B3}"/>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E8367698-C0F5-3E8E-FF05-517E480E5F91}"/>
              </a:ext>
            </a:extLst>
          </p:cNvPr>
          <p:cNvSpPr>
            <a:spLocks noGrp="1"/>
          </p:cNvSpPr>
          <p:nvPr>
            <p:ph type="sldNum" sz="quarter" idx="10"/>
          </p:nvPr>
        </p:nvSpPr>
        <p:spPr/>
        <p:txBody>
          <a:bodyPr/>
          <a:lstStyle/>
          <a:p>
            <a:fld id="{4E4946A3-FD68-4E77-9DEF-1E7536A4AD96}" type="slidenum">
              <a:rPr lang="en-US" smtClean="0"/>
              <a:t>15</a:t>
            </a:fld>
            <a:endParaRPr lang="en-US" dirty="0"/>
          </a:p>
        </p:txBody>
      </p:sp>
    </p:spTree>
    <p:extLst>
      <p:ext uri="{BB962C8B-B14F-4D97-AF65-F5344CB8AC3E}">
        <p14:creationId xmlns:p14="http://schemas.microsoft.com/office/powerpoint/2010/main" val="39043975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558FD-ED5D-FDDE-A409-AF95DB9633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7E364C-0F04-F0BF-5A41-8E82C0FD35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C7D051-4B93-CD8E-703E-840B3EA5B987}"/>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22567B37-A69D-DE75-6DA5-2C5E910BF9ED}"/>
              </a:ext>
            </a:extLst>
          </p:cNvPr>
          <p:cNvSpPr>
            <a:spLocks noGrp="1"/>
          </p:cNvSpPr>
          <p:nvPr>
            <p:ph type="sldNum" sz="quarter" idx="10"/>
          </p:nvPr>
        </p:nvSpPr>
        <p:spPr/>
        <p:txBody>
          <a:bodyPr/>
          <a:lstStyle/>
          <a:p>
            <a:fld id="{4E4946A3-FD68-4E77-9DEF-1E7536A4AD96}" type="slidenum">
              <a:rPr lang="en-US" smtClean="0"/>
              <a:t>16</a:t>
            </a:fld>
            <a:endParaRPr lang="en-US" dirty="0"/>
          </a:p>
        </p:txBody>
      </p:sp>
    </p:spTree>
    <p:extLst>
      <p:ext uri="{BB962C8B-B14F-4D97-AF65-F5344CB8AC3E}">
        <p14:creationId xmlns:p14="http://schemas.microsoft.com/office/powerpoint/2010/main" val="14760246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438E7-8ACA-CA0E-F0C4-3A2E702F22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4EE91F-5A81-0C47-5CF1-2A69FBABDC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3FBC5A-94BC-B68E-C51C-6BF0657E85B2}"/>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44DC3B6E-13C7-A608-A27E-A1D6DE074B13}"/>
              </a:ext>
            </a:extLst>
          </p:cNvPr>
          <p:cNvSpPr>
            <a:spLocks noGrp="1"/>
          </p:cNvSpPr>
          <p:nvPr>
            <p:ph type="sldNum" sz="quarter" idx="10"/>
          </p:nvPr>
        </p:nvSpPr>
        <p:spPr/>
        <p:txBody>
          <a:bodyPr/>
          <a:lstStyle/>
          <a:p>
            <a:fld id="{4E4946A3-FD68-4E77-9DEF-1E7536A4AD96}" type="slidenum">
              <a:rPr lang="en-US" smtClean="0"/>
              <a:t>17</a:t>
            </a:fld>
            <a:endParaRPr lang="en-US" dirty="0"/>
          </a:p>
        </p:txBody>
      </p:sp>
    </p:spTree>
    <p:extLst>
      <p:ext uri="{BB962C8B-B14F-4D97-AF65-F5344CB8AC3E}">
        <p14:creationId xmlns:p14="http://schemas.microsoft.com/office/powerpoint/2010/main" val="366007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93AEB-150C-39F3-61D2-073141F010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13C204-914B-D7E7-B234-1028AE5999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3A16005-A4F1-10F3-7141-D5B4F4506EE9}"/>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3025247A-79A1-6D8F-694C-A629725E45F8}"/>
              </a:ext>
            </a:extLst>
          </p:cNvPr>
          <p:cNvSpPr>
            <a:spLocks noGrp="1"/>
          </p:cNvSpPr>
          <p:nvPr>
            <p:ph type="sldNum" sz="quarter" idx="10"/>
          </p:nvPr>
        </p:nvSpPr>
        <p:spPr/>
        <p:txBody>
          <a:bodyPr/>
          <a:lstStyle/>
          <a:p>
            <a:fld id="{4E4946A3-FD68-4E77-9DEF-1E7536A4AD96}" type="slidenum">
              <a:rPr lang="en-US" smtClean="0"/>
              <a:t>18</a:t>
            </a:fld>
            <a:endParaRPr lang="en-US" dirty="0"/>
          </a:p>
        </p:txBody>
      </p:sp>
    </p:spTree>
    <p:extLst>
      <p:ext uri="{BB962C8B-B14F-4D97-AF65-F5344CB8AC3E}">
        <p14:creationId xmlns:p14="http://schemas.microsoft.com/office/powerpoint/2010/main" val="21806849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64FEAF-E7F8-DC54-4BBF-894B902945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99E89B-4E9C-B755-CEC5-C4ABA70F55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432DCF-085E-3274-92BC-8CA7403F8F1A}"/>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87C3C9B4-CE8D-06E4-F557-C3B09E903A08}"/>
              </a:ext>
            </a:extLst>
          </p:cNvPr>
          <p:cNvSpPr>
            <a:spLocks noGrp="1"/>
          </p:cNvSpPr>
          <p:nvPr>
            <p:ph type="sldNum" sz="quarter" idx="10"/>
          </p:nvPr>
        </p:nvSpPr>
        <p:spPr/>
        <p:txBody>
          <a:bodyPr/>
          <a:lstStyle/>
          <a:p>
            <a:fld id="{4E4946A3-FD68-4E77-9DEF-1E7536A4AD96}" type="slidenum">
              <a:rPr lang="en-US" smtClean="0"/>
              <a:t>19</a:t>
            </a:fld>
            <a:endParaRPr lang="en-US" dirty="0"/>
          </a:p>
        </p:txBody>
      </p:sp>
    </p:spTree>
    <p:extLst>
      <p:ext uri="{BB962C8B-B14F-4D97-AF65-F5344CB8AC3E}">
        <p14:creationId xmlns:p14="http://schemas.microsoft.com/office/powerpoint/2010/main" val="19288984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ADA44C-0610-E69E-0964-3938A8D67E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581280-8DD3-94EA-F5D9-33D682A7A0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7C490AD-5529-7C76-826B-31F5F281145F}"/>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BDBC8417-0DE4-4BD0-92B9-C1607D1807FA}"/>
              </a:ext>
            </a:extLst>
          </p:cNvPr>
          <p:cNvSpPr>
            <a:spLocks noGrp="1"/>
          </p:cNvSpPr>
          <p:nvPr>
            <p:ph type="sldNum" sz="quarter" idx="10"/>
          </p:nvPr>
        </p:nvSpPr>
        <p:spPr/>
        <p:txBody>
          <a:bodyPr/>
          <a:lstStyle/>
          <a:p>
            <a:fld id="{4E4946A3-FD68-4E77-9DEF-1E7536A4AD96}" type="slidenum">
              <a:rPr lang="en-US" smtClean="0"/>
              <a:t>20</a:t>
            </a:fld>
            <a:endParaRPr lang="en-US" dirty="0"/>
          </a:p>
        </p:txBody>
      </p:sp>
    </p:spTree>
    <p:extLst>
      <p:ext uri="{BB962C8B-B14F-4D97-AF65-F5344CB8AC3E}">
        <p14:creationId xmlns:p14="http://schemas.microsoft.com/office/powerpoint/2010/main" val="24908484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2C64AE-E176-EA15-1066-52711A671F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3A443A-7397-F894-66D3-E5DE05357F1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0CA609-AD2D-3839-C86C-04D98BE451B3}"/>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9241C838-F1AC-D3F6-3172-1644A9752F97}"/>
              </a:ext>
            </a:extLst>
          </p:cNvPr>
          <p:cNvSpPr>
            <a:spLocks noGrp="1"/>
          </p:cNvSpPr>
          <p:nvPr>
            <p:ph type="sldNum" sz="quarter" idx="10"/>
          </p:nvPr>
        </p:nvSpPr>
        <p:spPr/>
        <p:txBody>
          <a:bodyPr/>
          <a:lstStyle/>
          <a:p>
            <a:fld id="{4E4946A3-FD68-4E77-9DEF-1E7536A4AD96}" type="slidenum">
              <a:rPr lang="en-US" smtClean="0"/>
              <a:t>21</a:t>
            </a:fld>
            <a:endParaRPr lang="en-US" dirty="0"/>
          </a:p>
        </p:txBody>
      </p:sp>
    </p:spTree>
    <p:extLst>
      <p:ext uri="{BB962C8B-B14F-4D97-AF65-F5344CB8AC3E}">
        <p14:creationId xmlns:p14="http://schemas.microsoft.com/office/powerpoint/2010/main" val="10676003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806EB-994A-E9F3-EABE-A45F108BCA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8F4753-0B68-400D-14B5-7235E8155F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816CDD-CDE7-948D-C3A5-293B7E8300F4}"/>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58D3B046-9213-449C-A267-D7295FE5BC1D}"/>
              </a:ext>
            </a:extLst>
          </p:cNvPr>
          <p:cNvSpPr>
            <a:spLocks noGrp="1"/>
          </p:cNvSpPr>
          <p:nvPr>
            <p:ph type="sldNum" sz="quarter" idx="10"/>
          </p:nvPr>
        </p:nvSpPr>
        <p:spPr/>
        <p:txBody>
          <a:bodyPr/>
          <a:lstStyle/>
          <a:p>
            <a:fld id="{4E4946A3-FD68-4E77-9DEF-1E7536A4AD96}" type="slidenum">
              <a:rPr lang="en-US" smtClean="0"/>
              <a:t>22</a:t>
            </a:fld>
            <a:endParaRPr lang="en-US" dirty="0"/>
          </a:p>
        </p:txBody>
      </p:sp>
    </p:spTree>
    <p:extLst>
      <p:ext uri="{BB962C8B-B14F-4D97-AF65-F5344CB8AC3E}">
        <p14:creationId xmlns:p14="http://schemas.microsoft.com/office/powerpoint/2010/main" val="879763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7F83D3-56F4-99AC-3B45-926C90C64B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96AFCA-55E3-8EC1-A498-B179B2C53F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430554-11D8-86BE-013A-30368E971FBC}"/>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F5A23C22-99D2-7EA9-1659-A04699B6725E}"/>
              </a:ext>
            </a:extLst>
          </p:cNvPr>
          <p:cNvSpPr>
            <a:spLocks noGrp="1"/>
          </p:cNvSpPr>
          <p:nvPr>
            <p:ph type="sldNum" sz="quarter" idx="10"/>
          </p:nvPr>
        </p:nvSpPr>
        <p:spPr/>
        <p:txBody>
          <a:bodyPr/>
          <a:lstStyle/>
          <a:p>
            <a:fld id="{4E4946A3-FD68-4E77-9DEF-1E7536A4AD96}" type="slidenum">
              <a:rPr lang="en-US" smtClean="0"/>
              <a:t>5</a:t>
            </a:fld>
            <a:endParaRPr lang="en-US" dirty="0"/>
          </a:p>
        </p:txBody>
      </p:sp>
    </p:spTree>
    <p:extLst>
      <p:ext uri="{BB962C8B-B14F-4D97-AF65-F5344CB8AC3E}">
        <p14:creationId xmlns:p14="http://schemas.microsoft.com/office/powerpoint/2010/main" val="30657255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E7195-67CB-8842-31E7-A03EC38F60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27EBE0-6C15-3A0C-3F3B-97187A00AD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46880B-668D-9DC0-5C1F-5E55C019BBE6}"/>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4A1E8EC7-AA09-8505-6739-E84531189CB3}"/>
              </a:ext>
            </a:extLst>
          </p:cNvPr>
          <p:cNvSpPr>
            <a:spLocks noGrp="1"/>
          </p:cNvSpPr>
          <p:nvPr>
            <p:ph type="sldNum" sz="quarter" idx="10"/>
          </p:nvPr>
        </p:nvSpPr>
        <p:spPr/>
        <p:txBody>
          <a:bodyPr/>
          <a:lstStyle/>
          <a:p>
            <a:fld id="{4E4946A3-FD68-4E77-9DEF-1E7536A4AD96}" type="slidenum">
              <a:rPr lang="en-US" smtClean="0"/>
              <a:t>23</a:t>
            </a:fld>
            <a:endParaRPr lang="en-US" dirty="0"/>
          </a:p>
        </p:txBody>
      </p:sp>
    </p:spTree>
    <p:extLst>
      <p:ext uri="{BB962C8B-B14F-4D97-AF65-F5344CB8AC3E}">
        <p14:creationId xmlns:p14="http://schemas.microsoft.com/office/powerpoint/2010/main" val="1190334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857C5F-89D6-0453-5AB2-5BF86F3A9C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75C717-BF20-83A7-4E1F-D2D7947F7E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EFABFB-6B69-BAB3-6852-78F1948CF606}"/>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A5AD784A-EB7F-933E-EA77-803F8264CCE5}"/>
              </a:ext>
            </a:extLst>
          </p:cNvPr>
          <p:cNvSpPr>
            <a:spLocks noGrp="1"/>
          </p:cNvSpPr>
          <p:nvPr>
            <p:ph type="sldNum" sz="quarter" idx="10"/>
          </p:nvPr>
        </p:nvSpPr>
        <p:spPr/>
        <p:txBody>
          <a:bodyPr/>
          <a:lstStyle/>
          <a:p>
            <a:fld id="{4E4946A3-FD68-4E77-9DEF-1E7536A4AD96}" type="slidenum">
              <a:rPr lang="en-US" smtClean="0"/>
              <a:t>24</a:t>
            </a:fld>
            <a:endParaRPr lang="en-US" dirty="0"/>
          </a:p>
        </p:txBody>
      </p:sp>
    </p:spTree>
    <p:extLst>
      <p:ext uri="{BB962C8B-B14F-4D97-AF65-F5344CB8AC3E}">
        <p14:creationId xmlns:p14="http://schemas.microsoft.com/office/powerpoint/2010/main" val="22778982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E451D-C710-D940-A1A7-209860EAE0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5DFDAA-E1F8-15FE-1982-A0781FB757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D3C91FB-293D-53BB-58D3-2B842548156A}"/>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01E4790C-6F31-686E-4B79-32F076210750}"/>
              </a:ext>
            </a:extLst>
          </p:cNvPr>
          <p:cNvSpPr>
            <a:spLocks noGrp="1"/>
          </p:cNvSpPr>
          <p:nvPr>
            <p:ph type="sldNum" sz="quarter" idx="10"/>
          </p:nvPr>
        </p:nvSpPr>
        <p:spPr/>
        <p:txBody>
          <a:bodyPr/>
          <a:lstStyle/>
          <a:p>
            <a:fld id="{4E4946A3-FD68-4E77-9DEF-1E7536A4AD96}" type="slidenum">
              <a:rPr lang="en-US" smtClean="0"/>
              <a:t>25</a:t>
            </a:fld>
            <a:endParaRPr lang="en-US" dirty="0"/>
          </a:p>
        </p:txBody>
      </p:sp>
    </p:spTree>
    <p:extLst>
      <p:ext uri="{BB962C8B-B14F-4D97-AF65-F5344CB8AC3E}">
        <p14:creationId xmlns:p14="http://schemas.microsoft.com/office/powerpoint/2010/main" val="17974193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CF0CE-EDE7-CCC2-41DE-A7E37A80BB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0C2E34-BC88-29AD-CD21-F9FB7E840E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010410-2602-D42F-48E8-E859DB73C96A}"/>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E7CC73C6-B273-D203-37D1-A3C8833E4524}"/>
              </a:ext>
            </a:extLst>
          </p:cNvPr>
          <p:cNvSpPr>
            <a:spLocks noGrp="1"/>
          </p:cNvSpPr>
          <p:nvPr>
            <p:ph type="sldNum" sz="quarter" idx="10"/>
          </p:nvPr>
        </p:nvSpPr>
        <p:spPr/>
        <p:txBody>
          <a:bodyPr/>
          <a:lstStyle/>
          <a:p>
            <a:fld id="{4E4946A3-FD68-4E77-9DEF-1E7536A4AD96}" type="slidenum">
              <a:rPr lang="en-US" smtClean="0"/>
              <a:t>26</a:t>
            </a:fld>
            <a:endParaRPr lang="en-US" dirty="0"/>
          </a:p>
        </p:txBody>
      </p:sp>
    </p:spTree>
    <p:extLst>
      <p:ext uri="{BB962C8B-B14F-4D97-AF65-F5344CB8AC3E}">
        <p14:creationId xmlns:p14="http://schemas.microsoft.com/office/powerpoint/2010/main" val="15417996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9FE9CD-A0FA-EA44-4A61-892AC93EBA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896213-9D61-CFB9-9E14-58B4B196B1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DCC2D4-54CA-708E-0A2B-690887F68192}"/>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911C418C-FFB3-42C8-3640-B8C397DB0D68}"/>
              </a:ext>
            </a:extLst>
          </p:cNvPr>
          <p:cNvSpPr>
            <a:spLocks noGrp="1"/>
          </p:cNvSpPr>
          <p:nvPr>
            <p:ph type="sldNum" sz="quarter" idx="10"/>
          </p:nvPr>
        </p:nvSpPr>
        <p:spPr/>
        <p:txBody>
          <a:bodyPr/>
          <a:lstStyle/>
          <a:p>
            <a:fld id="{4E4946A3-FD68-4E77-9DEF-1E7536A4AD96}" type="slidenum">
              <a:rPr lang="en-US" smtClean="0"/>
              <a:t>6</a:t>
            </a:fld>
            <a:endParaRPr lang="en-US" dirty="0"/>
          </a:p>
        </p:txBody>
      </p:sp>
    </p:spTree>
    <p:extLst>
      <p:ext uri="{BB962C8B-B14F-4D97-AF65-F5344CB8AC3E}">
        <p14:creationId xmlns:p14="http://schemas.microsoft.com/office/powerpoint/2010/main" val="38380058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31736-C60C-0B24-3660-BFA4EF0588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55D52F-316E-514A-430E-35E645DB5E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CD1157-6D48-0ADB-ED1D-9921448C163D}"/>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F5123E2C-667F-56DF-511E-25C856760124}"/>
              </a:ext>
            </a:extLst>
          </p:cNvPr>
          <p:cNvSpPr>
            <a:spLocks noGrp="1"/>
          </p:cNvSpPr>
          <p:nvPr>
            <p:ph type="sldNum" sz="quarter" idx="10"/>
          </p:nvPr>
        </p:nvSpPr>
        <p:spPr/>
        <p:txBody>
          <a:bodyPr/>
          <a:lstStyle/>
          <a:p>
            <a:fld id="{4E4946A3-FD68-4E77-9DEF-1E7536A4AD96}" type="slidenum">
              <a:rPr lang="en-US" smtClean="0"/>
              <a:t>7</a:t>
            </a:fld>
            <a:endParaRPr lang="en-US" dirty="0"/>
          </a:p>
        </p:txBody>
      </p:sp>
    </p:spTree>
    <p:extLst>
      <p:ext uri="{BB962C8B-B14F-4D97-AF65-F5344CB8AC3E}">
        <p14:creationId xmlns:p14="http://schemas.microsoft.com/office/powerpoint/2010/main" val="849350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F1DA8-B9B2-9B1A-4491-7CDF767625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402F76-56C6-1D17-0FE8-835205CB2E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78AC09-43D9-4167-8707-38D5848EAC4E}"/>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B29BBE5D-B378-E0E1-E407-9FB6BFE6CF4C}"/>
              </a:ext>
            </a:extLst>
          </p:cNvPr>
          <p:cNvSpPr>
            <a:spLocks noGrp="1"/>
          </p:cNvSpPr>
          <p:nvPr>
            <p:ph type="sldNum" sz="quarter" idx="10"/>
          </p:nvPr>
        </p:nvSpPr>
        <p:spPr/>
        <p:txBody>
          <a:bodyPr/>
          <a:lstStyle/>
          <a:p>
            <a:fld id="{4E4946A3-FD68-4E77-9DEF-1E7536A4AD96}" type="slidenum">
              <a:rPr lang="en-US" smtClean="0"/>
              <a:t>8</a:t>
            </a:fld>
            <a:endParaRPr lang="en-US" dirty="0"/>
          </a:p>
        </p:txBody>
      </p:sp>
    </p:spTree>
    <p:extLst>
      <p:ext uri="{BB962C8B-B14F-4D97-AF65-F5344CB8AC3E}">
        <p14:creationId xmlns:p14="http://schemas.microsoft.com/office/powerpoint/2010/main" val="33537656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5A538-A918-9F7B-C82F-3114F9ABCC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18A844-A641-9E45-081F-60DC633E98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9D8996F-132A-304C-D14E-09D99BF75057}"/>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2B42B5D8-94F3-23DD-E90B-B38D72DA11D0}"/>
              </a:ext>
            </a:extLst>
          </p:cNvPr>
          <p:cNvSpPr>
            <a:spLocks noGrp="1"/>
          </p:cNvSpPr>
          <p:nvPr>
            <p:ph type="sldNum" sz="quarter" idx="10"/>
          </p:nvPr>
        </p:nvSpPr>
        <p:spPr/>
        <p:txBody>
          <a:bodyPr/>
          <a:lstStyle/>
          <a:p>
            <a:fld id="{4E4946A3-FD68-4E77-9DEF-1E7536A4AD96}" type="slidenum">
              <a:rPr lang="en-US" smtClean="0"/>
              <a:t>9</a:t>
            </a:fld>
            <a:endParaRPr lang="en-US" dirty="0"/>
          </a:p>
        </p:txBody>
      </p:sp>
    </p:spTree>
    <p:extLst>
      <p:ext uri="{BB962C8B-B14F-4D97-AF65-F5344CB8AC3E}">
        <p14:creationId xmlns:p14="http://schemas.microsoft.com/office/powerpoint/2010/main" val="14869724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006F98-174F-73B7-F9CE-3417348E13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9C31AD-82D7-8B73-4331-4B2EBB1F1A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EA81F6-6599-99FC-03AC-0241F15D37A1}"/>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A77633A0-3649-8F97-FD4D-5EB99A7D65FD}"/>
              </a:ext>
            </a:extLst>
          </p:cNvPr>
          <p:cNvSpPr>
            <a:spLocks noGrp="1"/>
          </p:cNvSpPr>
          <p:nvPr>
            <p:ph type="sldNum" sz="quarter" idx="10"/>
          </p:nvPr>
        </p:nvSpPr>
        <p:spPr/>
        <p:txBody>
          <a:bodyPr/>
          <a:lstStyle/>
          <a:p>
            <a:fld id="{4E4946A3-FD68-4E77-9DEF-1E7536A4AD96}" type="slidenum">
              <a:rPr lang="en-US" smtClean="0"/>
              <a:t>10</a:t>
            </a:fld>
            <a:endParaRPr lang="en-US" dirty="0"/>
          </a:p>
        </p:txBody>
      </p:sp>
    </p:spTree>
    <p:extLst>
      <p:ext uri="{BB962C8B-B14F-4D97-AF65-F5344CB8AC3E}">
        <p14:creationId xmlns:p14="http://schemas.microsoft.com/office/powerpoint/2010/main" val="2609810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683B2-BA3B-E90E-535E-703789E731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8EF790-901B-836C-186F-242CE83273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035308-C7F9-EC2F-DC14-646454CB0456}"/>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8A3B5B2B-7E06-E11C-CCF6-E87C19FCF143}"/>
              </a:ext>
            </a:extLst>
          </p:cNvPr>
          <p:cNvSpPr>
            <a:spLocks noGrp="1"/>
          </p:cNvSpPr>
          <p:nvPr>
            <p:ph type="sldNum" sz="quarter" idx="10"/>
          </p:nvPr>
        </p:nvSpPr>
        <p:spPr/>
        <p:txBody>
          <a:bodyPr/>
          <a:lstStyle/>
          <a:p>
            <a:fld id="{4E4946A3-FD68-4E77-9DEF-1E7536A4AD96}" type="slidenum">
              <a:rPr lang="en-US" smtClean="0"/>
              <a:t>11</a:t>
            </a:fld>
            <a:endParaRPr lang="en-US" dirty="0"/>
          </a:p>
        </p:txBody>
      </p:sp>
    </p:spTree>
    <p:extLst>
      <p:ext uri="{BB962C8B-B14F-4D97-AF65-F5344CB8AC3E}">
        <p14:creationId xmlns:p14="http://schemas.microsoft.com/office/powerpoint/2010/main" val="14018290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A7D74-87CF-CDC1-53D4-A664728B3A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048A1E-6960-F450-61DD-1ED5778CB3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3B1661-A08C-58D8-5C31-499236C02CF6}"/>
              </a:ext>
            </a:extLst>
          </p:cNvPr>
          <p:cNvSpPr>
            <a:spLocks noGrp="1"/>
          </p:cNvSpPr>
          <p:nvPr>
            <p:ph type="body" idx="1"/>
          </p:nvPr>
        </p:nvSpPr>
        <p:spPr/>
        <p:txBody>
          <a:bodyPr/>
          <a:lstStyle/>
          <a:p>
            <a:r>
              <a:rPr lang="en-US" dirty="0"/>
              <a:t>In his Gospel, John also connects light with God and His</a:t>
            </a:r>
            <a:r>
              <a:rPr lang="en-US" baseline="0" dirty="0"/>
              <a:t> act of creation</a:t>
            </a:r>
            <a:r>
              <a:rPr lang="en-US" dirty="0"/>
              <a:t>. “In the beginning was the Word, and the Word was with God, and the Word was God. He was with God in the beginning. Through him all things were made; without him nothing was made that has been made. In him was life, and that life was the </a:t>
            </a:r>
            <a:r>
              <a:rPr lang="en-US" b="1" dirty="0"/>
              <a:t>light of all mankind</a:t>
            </a:r>
            <a:r>
              <a:rPr lang="en-US" dirty="0"/>
              <a:t>. The </a:t>
            </a:r>
            <a:r>
              <a:rPr lang="en-US" b="1" dirty="0"/>
              <a:t>light</a:t>
            </a:r>
            <a:r>
              <a:rPr lang="en-US" dirty="0"/>
              <a:t> shines in the darkness, and the darkness has not overcome it” (John 1:1-5, NIV). This photo was taken from Jebel</a:t>
            </a:r>
            <a:r>
              <a:rPr lang="en-US" baseline="0" dirty="0"/>
              <a:t> Musa, the traditional Mount Sinai.</a:t>
            </a:r>
            <a:endParaRPr lang="en-US" dirty="0"/>
          </a:p>
          <a:p>
            <a:endParaRPr lang="en-US" dirty="0"/>
          </a:p>
          <a:p>
            <a:r>
              <a:rPr lang="en-US" dirty="0"/>
              <a:t>tb030400500</a:t>
            </a:r>
          </a:p>
        </p:txBody>
      </p:sp>
      <p:sp>
        <p:nvSpPr>
          <p:cNvPr id="4" name="Slide Number Placeholder 3">
            <a:extLst>
              <a:ext uri="{FF2B5EF4-FFF2-40B4-BE49-F238E27FC236}">
                <a16:creationId xmlns:a16="http://schemas.microsoft.com/office/drawing/2014/main" id="{F42AD1D2-B2AB-6288-825B-6C435971E69B}"/>
              </a:ext>
            </a:extLst>
          </p:cNvPr>
          <p:cNvSpPr>
            <a:spLocks noGrp="1"/>
          </p:cNvSpPr>
          <p:nvPr>
            <p:ph type="sldNum" sz="quarter" idx="10"/>
          </p:nvPr>
        </p:nvSpPr>
        <p:spPr/>
        <p:txBody>
          <a:bodyPr/>
          <a:lstStyle/>
          <a:p>
            <a:fld id="{4E4946A3-FD68-4E77-9DEF-1E7536A4AD96}" type="slidenum">
              <a:rPr lang="en-US" smtClean="0"/>
              <a:t>12</a:t>
            </a:fld>
            <a:endParaRPr lang="en-US" dirty="0"/>
          </a:p>
        </p:txBody>
      </p:sp>
    </p:spTree>
    <p:extLst>
      <p:ext uri="{BB962C8B-B14F-4D97-AF65-F5344CB8AC3E}">
        <p14:creationId xmlns:p14="http://schemas.microsoft.com/office/powerpoint/2010/main" val="13734696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DDABED5-DFFD-47C9-8E1A-6EEE62D3C2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3820256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DABED5-DFFD-47C9-8E1A-6EEE62D3C2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3759251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DABED5-DFFD-47C9-8E1A-6EEE62D3C2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903776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F21C66B-4871-4E97-8C98-4AB1B90A13EB}"/>
              </a:ext>
            </a:extLst>
          </p:cNvPr>
          <p:cNvSpPr/>
          <p:nvPr userDrawn="1"/>
        </p:nvSpPr>
        <p:spPr>
          <a:xfrm>
            <a:off x="0" y="0"/>
            <a:ext cx="9144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10"/>
          <p:cNvSpPr>
            <a:spLocks noGrp="1"/>
          </p:cNvSpPr>
          <p:nvPr>
            <p:ph type="body" sz="quarter" idx="10" hasCustomPrompt="1"/>
          </p:nvPr>
        </p:nvSpPr>
        <p:spPr>
          <a:xfrm>
            <a:off x="0" y="6519672"/>
            <a:ext cx="8074152" cy="338328"/>
          </a:xfrm>
          <a:solidFill>
            <a:srgbClr val="010000"/>
          </a:solidFill>
        </p:spPr>
        <p:txBody>
          <a:bodyPr anchor="b" anchorCtr="0">
            <a:noAutofit/>
          </a:bodyPr>
          <a:lstStyle>
            <a:lvl1pPr marL="0" indent="0">
              <a:spcBef>
                <a:spcPts val="0"/>
              </a:spcBef>
              <a:buNone/>
              <a:defRPr sz="1600" i="0">
                <a:solidFill>
                  <a:srgbClr val="FEFFFF"/>
                </a:solidFill>
                <a:latin typeface="Calibri" panose="020F0502020204030204" pitchFamily="34" charset="0"/>
                <a:cs typeface="Calibri" panose="020F0502020204030204" pitchFamily="34" charset="0"/>
              </a:defRPr>
            </a:lvl1pPr>
          </a:lstStyle>
          <a:p>
            <a:pPr lvl="0"/>
            <a:r>
              <a:rPr lang="en-US" dirty="0"/>
              <a:t>Description</a:t>
            </a:r>
          </a:p>
        </p:txBody>
      </p:sp>
      <p:sp>
        <p:nvSpPr>
          <p:cNvPr id="15" name="Text Placeholder 14"/>
          <p:cNvSpPr>
            <a:spLocks noGrp="1"/>
          </p:cNvSpPr>
          <p:nvPr>
            <p:ph type="body" sz="quarter" idx="12" hasCustomPrompt="1"/>
          </p:nvPr>
        </p:nvSpPr>
        <p:spPr>
          <a:xfrm>
            <a:off x="8074152" y="6519672"/>
            <a:ext cx="1069848" cy="338328"/>
          </a:xfrm>
          <a:solidFill>
            <a:srgbClr val="010000"/>
          </a:solidFill>
        </p:spPr>
        <p:txBody>
          <a:bodyPr anchor="b" anchorCtr="0">
            <a:noAutofit/>
          </a:bodyPr>
          <a:lstStyle>
            <a:lvl1pPr marL="342900" indent="-342900" algn="r">
              <a:spcBef>
                <a:spcPts val="0"/>
              </a:spcBef>
              <a:buFont typeface="+mj-lt"/>
              <a:buNone/>
              <a:defRPr lang="en-US" sz="1600" kern="1200" dirty="0">
                <a:solidFill>
                  <a:srgbClr val="FEFFFF"/>
                </a:solidFill>
                <a:latin typeface="Calibri" panose="020F0502020204030204" pitchFamily="34" charset="0"/>
                <a:ea typeface="+mn-ea"/>
                <a:cs typeface="Calibri" panose="020F0502020204030204" pitchFamily="34" charset="0"/>
              </a:defRPr>
            </a:lvl1pPr>
          </a:lstStyle>
          <a:p>
            <a:pPr marL="0" lvl="0" indent="0" algn="r" defTabSz="914400" rtl="0" eaLnBrk="1" latinLnBrk="0" hangingPunct="1">
              <a:spcBef>
                <a:spcPct val="20000"/>
              </a:spcBef>
            </a:pPr>
            <a:r>
              <a:rPr lang="en-US" dirty="0"/>
              <a:t>1:1</a:t>
            </a:r>
          </a:p>
        </p:txBody>
      </p:sp>
      <p:sp>
        <p:nvSpPr>
          <p:cNvPr id="18" name="Title 17"/>
          <p:cNvSpPr>
            <a:spLocks noGrp="1"/>
          </p:cNvSpPr>
          <p:nvPr>
            <p:ph type="title"/>
          </p:nvPr>
        </p:nvSpPr>
        <p:spPr>
          <a:xfrm>
            <a:off x="0" y="0"/>
            <a:ext cx="9144000" cy="369332"/>
          </a:xfrm>
          <a:solidFill>
            <a:srgbClr val="000000"/>
          </a:solidFill>
        </p:spPr>
        <p:txBody>
          <a:bodyPr anchor="ctr" anchorCtr="0">
            <a:noAutofit/>
          </a:bodyPr>
          <a:lstStyle>
            <a:lvl1pPr marL="0" algn="l" defTabSz="914400" rtl="0" eaLnBrk="1" fontAlgn="base" latinLnBrk="0" hangingPunct="1">
              <a:spcBef>
                <a:spcPct val="0"/>
              </a:spcBef>
              <a:spcAft>
                <a:spcPct val="0"/>
              </a:spcAft>
              <a:defRPr lang="en-US" sz="1800" i="1" dirty="0">
                <a:solidFill>
                  <a:srgbClr val="FEFFFF"/>
                </a:solidFill>
                <a:latin typeface="Calibri" panose="020F0502020204030204" pitchFamily="34" charset="0"/>
                <a:cs typeface="Calibri" panose="020F050202020403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116871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7928969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8344424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5975315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24265470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5856048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9207058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3453741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DABED5-DFFD-47C9-8E1A-6EEE62D3C2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4034833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7396567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29729945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74301843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61408-B059-4BE3-9B18-E2EA024F5496}"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55853B-0D88-4491-8C47-0F7D0AB63E77}" type="slidenum">
              <a:rPr lang="en-US" smtClean="0"/>
              <a:t>‹#›</a:t>
            </a:fld>
            <a:endParaRPr lang="en-US" dirty="0"/>
          </a:p>
        </p:txBody>
      </p:sp>
    </p:spTree>
    <p:extLst>
      <p:ext uri="{BB962C8B-B14F-4D97-AF65-F5344CB8AC3E}">
        <p14:creationId xmlns:p14="http://schemas.microsoft.com/office/powerpoint/2010/main" val="11272608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7676418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2917056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41232914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31525378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7655677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414793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DABED5-DFFD-47C9-8E1A-6EEE62D3C275}"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7651071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44611036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3561886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215267224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11980606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BC3792-2440-40FD-9B76-92D5F06CAC8C}" type="datetimeFigureOut">
              <a:rPr lang="en-US" smtClean="0"/>
              <a:t>6/15/2026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1DB039-D147-4386-BC2D-5E6DB0D999C4}" type="slidenum">
              <a:rPr lang="en-US" smtClean="0"/>
              <a:t>‹#›</a:t>
            </a:fld>
            <a:endParaRPr lang="en-US" dirty="0"/>
          </a:p>
        </p:txBody>
      </p:sp>
    </p:spTree>
    <p:extLst>
      <p:ext uri="{BB962C8B-B14F-4D97-AF65-F5344CB8AC3E}">
        <p14:creationId xmlns:p14="http://schemas.microsoft.com/office/powerpoint/2010/main" val="1387537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DDABED5-DFFD-47C9-8E1A-6EEE62D3C275}"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2121912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DDABED5-DFFD-47C9-8E1A-6EEE62D3C275}" type="datetimeFigureOut">
              <a:rPr lang="en-US" smtClean="0"/>
              <a:t>6/15/2026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1154536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DDABED5-DFFD-47C9-8E1A-6EEE62D3C275}" type="datetimeFigureOut">
              <a:rPr lang="en-US" smtClean="0"/>
              <a:t>6/15/2026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3588176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ABED5-DFFD-47C9-8E1A-6EEE62D3C275}" type="datetimeFigureOut">
              <a:rPr lang="en-US" smtClean="0"/>
              <a:t>6/15/2026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42436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DABED5-DFFD-47C9-8E1A-6EEE62D3C275}"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3779966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DABED5-DFFD-47C9-8E1A-6EEE62D3C275}"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13EE42-34CC-42C4-A54D-966296F9059B}" type="slidenum">
              <a:rPr lang="en-US" smtClean="0"/>
              <a:t>‹#›</a:t>
            </a:fld>
            <a:endParaRPr lang="en-US"/>
          </a:p>
        </p:txBody>
      </p:sp>
    </p:spTree>
    <p:extLst>
      <p:ext uri="{BB962C8B-B14F-4D97-AF65-F5344CB8AC3E}">
        <p14:creationId xmlns:p14="http://schemas.microsoft.com/office/powerpoint/2010/main" val="19611451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ABED5-DFFD-47C9-8E1A-6EEE62D3C275}" type="datetimeFigureOut">
              <a:rPr lang="en-US" smtClean="0"/>
              <a:t>6/15/2026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13EE42-34CC-42C4-A54D-966296F9059B}" type="slidenum">
              <a:rPr lang="en-US" smtClean="0"/>
              <a:t>‹#›</a:t>
            </a:fld>
            <a:endParaRPr lang="en-US"/>
          </a:p>
        </p:txBody>
      </p:sp>
    </p:spTree>
    <p:extLst>
      <p:ext uri="{BB962C8B-B14F-4D97-AF65-F5344CB8AC3E}">
        <p14:creationId xmlns:p14="http://schemas.microsoft.com/office/powerpoint/2010/main" val="4203334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74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261408-B059-4BE3-9B18-E2EA024F5496}" type="datetimeFigureOut">
              <a:rPr lang="en-US" smtClean="0"/>
              <a:t>6/15/2026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5853B-0D88-4491-8C47-0F7D0AB63E77}" type="slidenum">
              <a:rPr lang="en-US" smtClean="0"/>
              <a:t>‹#›</a:t>
            </a:fld>
            <a:endParaRPr lang="en-US" dirty="0"/>
          </a:p>
        </p:txBody>
      </p:sp>
    </p:spTree>
    <p:extLst>
      <p:ext uri="{BB962C8B-B14F-4D97-AF65-F5344CB8AC3E}">
        <p14:creationId xmlns:p14="http://schemas.microsoft.com/office/powerpoint/2010/main" val="18055921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BC3792-2440-40FD-9B76-92D5F06CAC8C}" type="datetimeFigureOut">
              <a:rPr lang="en-US" smtClean="0"/>
              <a:t>6/15/2026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1DB039-D147-4386-BC2D-5E6DB0D999C4}" type="slidenum">
              <a:rPr lang="en-US" smtClean="0"/>
              <a:t>‹#›</a:t>
            </a:fld>
            <a:endParaRPr lang="en-US" dirty="0"/>
          </a:p>
        </p:txBody>
      </p:sp>
    </p:spTree>
    <p:extLst>
      <p:ext uri="{BB962C8B-B14F-4D97-AF65-F5344CB8AC3E}">
        <p14:creationId xmlns:p14="http://schemas.microsoft.com/office/powerpoint/2010/main" val="172664491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srcRect l="23112" t="21263" r="23729" b="49217"/>
          <a:stretch/>
        </p:blipFill>
        <p:spPr>
          <a:xfrm>
            <a:off x="0" y="3994733"/>
            <a:ext cx="9166033" cy="2863273"/>
          </a:xfrm>
          <a:prstGeom prst="rect">
            <a:avLst/>
          </a:prstGeom>
        </p:spPr>
      </p:pic>
      <p:sp>
        <p:nvSpPr>
          <p:cNvPr id="7" name="Rectangle 6"/>
          <p:cNvSpPr/>
          <p:nvPr/>
        </p:nvSpPr>
        <p:spPr>
          <a:xfrm>
            <a:off x="887505" y="1030940"/>
            <a:ext cx="7512423" cy="601505"/>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p:cNvSpPr txBox="1"/>
          <p:nvPr/>
        </p:nvSpPr>
        <p:spPr>
          <a:xfrm>
            <a:off x="582706" y="1021974"/>
            <a:ext cx="7745505"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New Lebanon  </a:t>
            </a:r>
            <a:r>
              <a:rPr kumimoji="0" lang="en-US" sz="3600" b="0" i="1" u="none" strike="noStrike" kern="1200" cap="none" spc="0" normalizeH="0" baseline="0" noProof="0" dirty="0">
                <a:ln>
                  <a:noFill/>
                </a:ln>
                <a:solidFill>
                  <a:prstClr val="black"/>
                </a:solidFill>
                <a:effectLst/>
                <a:uLnTx/>
                <a:uFillTx/>
                <a:latin typeface="Arial Unicode MS" panose="020B0604020202020204" pitchFamily="34" charset="-128"/>
                <a:ea typeface="Arial Unicode MS" panose="020B0604020202020204" pitchFamily="34" charset="-128"/>
                <a:cs typeface="Arial Unicode MS" panose="020B0604020202020204" pitchFamily="34" charset="-128"/>
              </a:rPr>
              <a:t>Church of Christ</a:t>
            </a:r>
          </a:p>
        </p:txBody>
      </p:sp>
      <p:sp>
        <p:nvSpPr>
          <p:cNvPr id="3" name="TextBox 2"/>
          <p:cNvSpPr txBox="1"/>
          <p:nvPr/>
        </p:nvSpPr>
        <p:spPr>
          <a:xfrm>
            <a:off x="89647" y="54762"/>
            <a:ext cx="8857129" cy="110799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F0000"/>
                </a:solidFill>
                <a:effectLst/>
                <a:uLnTx/>
                <a:uFillTx/>
                <a:latin typeface="Ink Free" panose="03080402000500000000" pitchFamily="66" charset="0"/>
                <a:ea typeface="+mn-ea"/>
                <a:cs typeface="+mn-cs"/>
              </a:rPr>
              <a:t>Welcome to our services</a:t>
            </a:r>
          </a:p>
        </p:txBody>
      </p:sp>
      <p:sp>
        <p:nvSpPr>
          <p:cNvPr id="10" name="TextBox 9"/>
          <p:cNvSpPr txBox="1"/>
          <p:nvPr/>
        </p:nvSpPr>
        <p:spPr>
          <a:xfrm>
            <a:off x="1" y="5648735"/>
            <a:ext cx="9144000" cy="110799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002060"/>
                </a:solidFill>
                <a:effectLst/>
                <a:uLnTx/>
                <a:uFillTx/>
                <a:latin typeface="Ink Free" panose="03080402000500000000" pitchFamily="66" charset="0"/>
                <a:ea typeface="+mn-ea"/>
                <a:cs typeface="+mn-cs"/>
              </a:rPr>
              <a:t>Please Come Back Again</a:t>
            </a:r>
          </a:p>
        </p:txBody>
      </p:sp>
      <p:sp>
        <p:nvSpPr>
          <p:cNvPr id="4" name="TextBox 3"/>
          <p:cNvSpPr txBox="1"/>
          <p:nvPr/>
        </p:nvSpPr>
        <p:spPr>
          <a:xfrm>
            <a:off x="0" y="1891555"/>
            <a:ext cx="9144000"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We are Simply Christians.</a:t>
            </a:r>
          </a:p>
        </p:txBody>
      </p:sp>
      <p:sp>
        <p:nvSpPr>
          <p:cNvPr id="5" name="TextBox 4"/>
          <p:cNvSpPr txBox="1"/>
          <p:nvPr/>
        </p:nvSpPr>
        <p:spPr>
          <a:xfrm>
            <a:off x="0" y="2348652"/>
            <a:ext cx="9166033" cy="64633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Our Emphasis is </a:t>
            </a: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Spiritual, Not Material or Social</a:t>
            </a: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a:t>
            </a:r>
          </a:p>
        </p:txBody>
      </p:sp>
      <p:sp>
        <p:nvSpPr>
          <p:cNvPr id="11" name="TextBox 10"/>
          <p:cNvSpPr txBox="1"/>
          <p:nvPr/>
        </p:nvSpPr>
        <p:spPr>
          <a:xfrm>
            <a:off x="0" y="2820287"/>
            <a:ext cx="9081247" cy="120032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We are striving to be The Same Church as Described in The New Testament.</a:t>
            </a:r>
          </a:p>
        </p:txBody>
      </p:sp>
    </p:spTree>
    <p:extLst>
      <p:ext uri="{BB962C8B-B14F-4D97-AF65-F5344CB8AC3E}">
        <p14:creationId xmlns:p14="http://schemas.microsoft.com/office/powerpoint/2010/main" val="18627963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C75C7-412F-C454-3E45-B3D2BA17A050}"/>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2AB732A1-6907-7E0C-AC94-5947AD684BA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5BAAF834-7E3E-1D3C-BEEA-0EE0B769D989}"/>
              </a:ext>
            </a:extLst>
          </p:cNvPr>
          <p:cNvSpPr txBox="1"/>
          <p:nvPr/>
        </p:nvSpPr>
        <p:spPr>
          <a:xfrm>
            <a:off x="473243" y="280737"/>
            <a:ext cx="8205537" cy="2800767"/>
          </a:xfrm>
          <a:prstGeom prst="rect">
            <a:avLst/>
          </a:prstGeom>
          <a:noFill/>
        </p:spPr>
        <p:txBody>
          <a:bodyPr wrap="square" rtlCol="0">
            <a:spAutoFit/>
          </a:bodyPr>
          <a:lstStyle/>
          <a:p>
            <a:r>
              <a:rPr lang="en-US" sz="3600" b="1" dirty="0"/>
              <a:t>Christ</a:t>
            </a:r>
            <a:r>
              <a:rPr lang="en-US" sz="2800" dirty="0"/>
              <a:t> said, Matt. 21:21 "Assuredly, I say to you, if you have faith and do not doubt, you will not only do what was done to the fig tree, but also if you say to this mountain, 'Be removed and be cast into the sea,' it will be done. 22 "And whatever things you ask in prayer, believing, you will receive."</a:t>
            </a:r>
          </a:p>
        </p:txBody>
      </p:sp>
      <p:sp>
        <p:nvSpPr>
          <p:cNvPr id="3" name="TextBox 2">
            <a:extLst>
              <a:ext uri="{FF2B5EF4-FFF2-40B4-BE49-F238E27FC236}">
                <a16:creationId xmlns:a16="http://schemas.microsoft.com/office/drawing/2014/main" id="{62B30765-AFB3-0085-8DD9-7EDFFA1DEE41}"/>
              </a:ext>
            </a:extLst>
          </p:cNvPr>
          <p:cNvSpPr txBox="1"/>
          <p:nvPr/>
        </p:nvSpPr>
        <p:spPr>
          <a:xfrm>
            <a:off x="409075" y="3811377"/>
            <a:ext cx="8373977" cy="2800767"/>
          </a:xfrm>
          <a:prstGeom prst="rect">
            <a:avLst/>
          </a:prstGeom>
          <a:noFill/>
        </p:spPr>
        <p:txBody>
          <a:bodyPr wrap="square" rtlCol="0">
            <a:spAutoFit/>
          </a:bodyPr>
          <a:lstStyle/>
          <a:p>
            <a:r>
              <a:rPr lang="en-US" sz="3600" b="1" dirty="0">
                <a:solidFill>
                  <a:srgbClr val="FFFF00"/>
                </a:solidFill>
              </a:rPr>
              <a:t>James</a:t>
            </a:r>
            <a:r>
              <a:rPr lang="en-US" sz="2800" dirty="0">
                <a:solidFill>
                  <a:schemeClr val="bg1"/>
                </a:solidFill>
              </a:rPr>
              <a:t> stressed the same promise: James 1:6 But let him ask in faith, with no doubting, for he who doubts is like a wave of the sea driven and tossed by the wind. 7 For let not that man suppose that he will receive anything from the Lord; 8 he is a double-minded man, unstable in all his ways. </a:t>
            </a:r>
          </a:p>
        </p:txBody>
      </p:sp>
    </p:spTree>
    <p:extLst>
      <p:ext uri="{BB962C8B-B14F-4D97-AF65-F5344CB8AC3E}">
        <p14:creationId xmlns:p14="http://schemas.microsoft.com/office/powerpoint/2010/main" val="2913194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D91729-5E0B-1DFF-FA3D-DAA7B061FB47}"/>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7EECCDD4-ECF0-9E6D-4DA8-ABB82CC6F1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6B85C458-324E-1075-8FC2-67327DB2819D}"/>
              </a:ext>
            </a:extLst>
          </p:cNvPr>
          <p:cNvSpPr txBox="1"/>
          <p:nvPr/>
        </p:nvSpPr>
        <p:spPr>
          <a:xfrm>
            <a:off x="601579" y="224589"/>
            <a:ext cx="8157410" cy="2974617"/>
          </a:xfrm>
          <a:prstGeom prst="rect">
            <a:avLst/>
          </a:prstGeom>
          <a:noFill/>
        </p:spPr>
        <p:txBody>
          <a:bodyPr wrap="square" rtlCol="0">
            <a:spAutoFit/>
          </a:bodyPr>
          <a:lstStyle/>
          <a:p>
            <a:r>
              <a:rPr lang="en-US" sz="4400" b="1" u="sng" dirty="0"/>
              <a:t>Christ</a:t>
            </a:r>
            <a:r>
              <a:rPr lang="en-US" sz="3600" dirty="0"/>
              <a:t> said, "If you then, being evil, know how to give good gifts to your children, how much more will your Father who is in heaven give good things to those who ask Him! (</a:t>
            </a:r>
            <a:r>
              <a:rPr lang="en-US" sz="3600" u="sng" dirty="0"/>
              <a:t>Matt. 7:11</a:t>
            </a:r>
            <a:r>
              <a:rPr lang="en-US" sz="3600" dirty="0"/>
              <a:t>). </a:t>
            </a:r>
          </a:p>
        </p:txBody>
      </p:sp>
      <p:sp>
        <p:nvSpPr>
          <p:cNvPr id="3" name="TextBox 2">
            <a:extLst>
              <a:ext uri="{FF2B5EF4-FFF2-40B4-BE49-F238E27FC236}">
                <a16:creationId xmlns:a16="http://schemas.microsoft.com/office/drawing/2014/main" id="{6E615E2E-A527-F01C-BC0C-43E92C17F4E7}"/>
              </a:ext>
            </a:extLst>
          </p:cNvPr>
          <p:cNvSpPr txBox="1"/>
          <p:nvPr/>
        </p:nvSpPr>
        <p:spPr>
          <a:xfrm>
            <a:off x="601579" y="3658795"/>
            <a:ext cx="8293768" cy="2985433"/>
          </a:xfrm>
          <a:prstGeom prst="rect">
            <a:avLst/>
          </a:prstGeom>
          <a:noFill/>
        </p:spPr>
        <p:txBody>
          <a:bodyPr wrap="square" rtlCol="0">
            <a:spAutoFit/>
          </a:bodyPr>
          <a:lstStyle/>
          <a:p>
            <a:r>
              <a:rPr lang="en-US" sz="4400" b="1" dirty="0">
                <a:solidFill>
                  <a:srgbClr val="FFFF00"/>
                </a:solidFill>
              </a:rPr>
              <a:t>James</a:t>
            </a:r>
            <a:r>
              <a:rPr lang="en-US" sz="3600" dirty="0">
                <a:solidFill>
                  <a:schemeClr val="bg1"/>
                </a:solidFill>
              </a:rPr>
              <a:t> declared that “Every good gift and every perfect gift is from above, and comes down from the Father of lights, with whom there is no variation or shadow of turning.”   (James 1:17)</a:t>
            </a:r>
          </a:p>
        </p:txBody>
      </p:sp>
    </p:spTree>
    <p:extLst>
      <p:ext uri="{BB962C8B-B14F-4D97-AF65-F5344CB8AC3E}">
        <p14:creationId xmlns:p14="http://schemas.microsoft.com/office/powerpoint/2010/main" val="1191184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03DD7F-0F11-74B9-2CDF-C8B28592B851}"/>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849BAF9A-6656-06E2-5F25-292D2BB2039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D6C1D4E9-3710-A742-8DD8-94B19CB05223}"/>
              </a:ext>
            </a:extLst>
          </p:cNvPr>
          <p:cNvSpPr txBox="1"/>
          <p:nvPr/>
        </p:nvSpPr>
        <p:spPr>
          <a:xfrm>
            <a:off x="481264" y="304800"/>
            <a:ext cx="8109284" cy="2431435"/>
          </a:xfrm>
          <a:prstGeom prst="rect">
            <a:avLst/>
          </a:prstGeom>
          <a:noFill/>
        </p:spPr>
        <p:txBody>
          <a:bodyPr wrap="square" rtlCol="0">
            <a:spAutoFit/>
          </a:bodyPr>
          <a:lstStyle/>
          <a:p>
            <a:r>
              <a:rPr lang="en-US" sz="4400" b="1" dirty="0"/>
              <a:t>Christ</a:t>
            </a:r>
            <a:r>
              <a:rPr lang="en-US" sz="3600" dirty="0"/>
              <a:t> said (Matt. 6:20).  but lay up for yourselves treasures in heaven, where neither moth nor rust destroys and where thieves do not break in and steal.</a:t>
            </a:r>
          </a:p>
        </p:txBody>
      </p:sp>
      <p:sp>
        <p:nvSpPr>
          <p:cNvPr id="3" name="TextBox 2">
            <a:extLst>
              <a:ext uri="{FF2B5EF4-FFF2-40B4-BE49-F238E27FC236}">
                <a16:creationId xmlns:a16="http://schemas.microsoft.com/office/drawing/2014/main" id="{D699DE75-E449-FA1F-227B-2EE701E3A3D0}"/>
              </a:ext>
            </a:extLst>
          </p:cNvPr>
          <p:cNvSpPr txBox="1"/>
          <p:nvPr/>
        </p:nvSpPr>
        <p:spPr>
          <a:xfrm>
            <a:off x="425116" y="3850106"/>
            <a:ext cx="8293768" cy="2739211"/>
          </a:xfrm>
          <a:prstGeom prst="rect">
            <a:avLst/>
          </a:prstGeom>
          <a:noFill/>
        </p:spPr>
        <p:txBody>
          <a:bodyPr wrap="square" rtlCol="0">
            <a:spAutoFit/>
          </a:bodyPr>
          <a:lstStyle/>
          <a:p>
            <a:r>
              <a:rPr lang="en-US" sz="4400" b="1" dirty="0">
                <a:solidFill>
                  <a:srgbClr val="FFFF00"/>
                </a:solidFill>
              </a:rPr>
              <a:t>James</a:t>
            </a:r>
            <a:r>
              <a:rPr lang="en-US" sz="3200" dirty="0">
                <a:solidFill>
                  <a:schemeClr val="bg1"/>
                </a:solidFill>
              </a:rPr>
              <a:t> also spoke of short-lived riches, “For no sooner has the sun risen with a burning heat than it withers the grass; its flower falls, and its beautiful appearance perishes. So the rich man also will fade away in his pursuits.” (James 1:11)</a:t>
            </a:r>
          </a:p>
        </p:txBody>
      </p:sp>
    </p:spTree>
    <p:extLst>
      <p:ext uri="{BB962C8B-B14F-4D97-AF65-F5344CB8AC3E}">
        <p14:creationId xmlns:p14="http://schemas.microsoft.com/office/powerpoint/2010/main" val="3714047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650925-F7D8-EFE0-54F3-7016F3E04793}"/>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ECC4A51A-ABFF-CA0A-3940-A6FA14B26DF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E3E9C7E4-9D19-7BBA-8267-5C1B20077D8C}"/>
              </a:ext>
            </a:extLst>
          </p:cNvPr>
          <p:cNvSpPr txBox="1"/>
          <p:nvPr/>
        </p:nvSpPr>
        <p:spPr>
          <a:xfrm>
            <a:off x="713874" y="505326"/>
            <a:ext cx="7820526" cy="2170479"/>
          </a:xfrm>
          <a:prstGeom prst="rect">
            <a:avLst/>
          </a:prstGeom>
          <a:noFill/>
        </p:spPr>
        <p:txBody>
          <a:bodyPr wrap="square" rtlCol="0">
            <a:spAutoFit/>
          </a:bodyPr>
          <a:lstStyle/>
          <a:p>
            <a:r>
              <a:rPr lang="en-US" sz="4400" b="1" dirty="0"/>
              <a:t>Christ</a:t>
            </a:r>
            <a:r>
              <a:rPr lang="en-US" sz="3600" dirty="0"/>
              <a:t> said, Blessed are the meek, For they shall inherit the earth.      </a:t>
            </a:r>
          </a:p>
          <a:p>
            <a:r>
              <a:rPr lang="en-US" sz="3600" dirty="0"/>
              <a:t>(Matt. 5:5). </a:t>
            </a:r>
          </a:p>
          <a:p>
            <a:endParaRPr lang="en-US" dirty="0"/>
          </a:p>
        </p:txBody>
      </p:sp>
      <p:sp>
        <p:nvSpPr>
          <p:cNvPr id="3" name="TextBox 2">
            <a:extLst>
              <a:ext uri="{FF2B5EF4-FFF2-40B4-BE49-F238E27FC236}">
                <a16:creationId xmlns:a16="http://schemas.microsoft.com/office/drawing/2014/main" id="{D69E8F97-6090-362E-2418-BE3EDD450339}"/>
              </a:ext>
            </a:extLst>
          </p:cNvPr>
          <p:cNvSpPr txBox="1"/>
          <p:nvPr/>
        </p:nvSpPr>
        <p:spPr>
          <a:xfrm>
            <a:off x="713874" y="3585412"/>
            <a:ext cx="7908758" cy="2985433"/>
          </a:xfrm>
          <a:prstGeom prst="rect">
            <a:avLst/>
          </a:prstGeom>
          <a:noFill/>
        </p:spPr>
        <p:txBody>
          <a:bodyPr wrap="square" rtlCol="0">
            <a:spAutoFit/>
          </a:bodyPr>
          <a:lstStyle/>
          <a:p>
            <a:r>
              <a:rPr lang="en-US" sz="4400" b="1" dirty="0">
                <a:solidFill>
                  <a:srgbClr val="FFFF00"/>
                </a:solidFill>
              </a:rPr>
              <a:t>James</a:t>
            </a:r>
            <a:r>
              <a:rPr lang="en-US" sz="3600" dirty="0">
                <a:solidFill>
                  <a:schemeClr val="bg1"/>
                </a:solidFill>
              </a:rPr>
              <a:t> wrote, “ Therefore lay aside all filthiness and overflow of wickedness, and receive with meekness the implanted word, which is able to save your souls. (James 1:21)</a:t>
            </a:r>
          </a:p>
        </p:txBody>
      </p:sp>
    </p:spTree>
    <p:extLst>
      <p:ext uri="{BB962C8B-B14F-4D97-AF65-F5344CB8AC3E}">
        <p14:creationId xmlns:p14="http://schemas.microsoft.com/office/powerpoint/2010/main" val="1183067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53DFD-2548-77E0-BF07-0B50FF4928EC}"/>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B6922F9C-3302-E289-AC60-D88E782D34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706B28D5-B0B5-DD8F-FE57-66DF9909F0B3}"/>
              </a:ext>
            </a:extLst>
          </p:cNvPr>
          <p:cNvSpPr txBox="1"/>
          <p:nvPr/>
        </p:nvSpPr>
        <p:spPr>
          <a:xfrm>
            <a:off x="697832" y="489285"/>
            <a:ext cx="7531768" cy="1877437"/>
          </a:xfrm>
          <a:prstGeom prst="rect">
            <a:avLst/>
          </a:prstGeom>
          <a:noFill/>
        </p:spPr>
        <p:txBody>
          <a:bodyPr wrap="square" rtlCol="0">
            <a:spAutoFit/>
          </a:bodyPr>
          <a:lstStyle/>
          <a:p>
            <a:r>
              <a:rPr lang="en-US" sz="4400" b="1" dirty="0"/>
              <a:t>Christ</a:t>
            </a:r>
            <a:r>
              <a:rPr lang="en-US" sz="3600" dirty="0"/>
              <a:t> said, (Luke 6:46). But why do you call Me 'Lord, Lord,' and do not do the things which I say?</a:t>
            </a:r>
          </a:p>
        </p:txBody>
      </p:sp>
      <p:sp>
        <p:nvSpPr>
          <p:cNvPr id="3" name="TextBox 2">
            <a:extLst>
              <a:ext uri="{FF2B5EF4-FFF2-40B4-BE49-F238E27FC236}">
                <a16:creationId xmlns:a16="http://schemas.microsoft.com/office/drawing/2014/main" id="{46CCD365-8E14-4A89-9741-3FBCB03ACC66}"/>
              </a:ext>
            </a:extLst>
          </p:cNvPr>
          <p:cNvSpPr txBox="1"/>
          <p:nvPr/>
        </p:nvSpPr>
        <p:spPr>
          <a:xfrm>
            <a:off x="697832" y="2967791"/>
            <a:ext cx="8125326" cy="3785652"/>
          </a:xfrm>
          <a:prstGeom prst="rect">
            <a:avLst/>
          </a:prstGeom>
          <a:noFill/>
        </p:spPr>
        <p:txBody>
          <a:bodyPr wrap="square" rtlCol="0">
            <a:spAutoFit/>
          </a:bodyPr>
          <a:lstStyle/>
          <a:p>
            <a:r>
              <a:rPr lang="en-US" sz="4400" b="1" dirty="0">
                <a:solidFill>
                  <a:srgbClr val="FFFF00"/>
                </a:solidFill>
              </a:rPr>
              <a:t>James</a:t>
            </a:r>
            <a:r>
              <a:rPr lang="en-US" sz="3200" dirty="0">
                <a:solidFill>
                  <a:schemeClr val="bg1"/>
                </a:solidFill>
              </a:rPr>
              <a:t> said, </a:t>
            </a:r>
            <a:r>
              <a:rPr lang="en-US" sz="2800" dirty="0">
                <a:solidFill>
                  <a:schemeClr val="bg1"/>
                </a:solidFill>
              </a:rPr>
              <a:t>“For if anyone is a hearer of the word and not a doer, he is like a man observing his natural face in a mirror; 24 for he observes himself, goes away, and immediately forgets what kind of man he was. 25 But he who looks into the perfect law of liberty and continues in it, and is not a forgetful hearer but a doer of the work, this one will be blessed in what he does. (James 1:23–25) </a:t>
            </a:r>
          </a:p>
        </p:txBody>
      </p:sp>
    </p:spTree>
    <p:extLst>
      <p:ext uri="{BB962C8B-B14F-4D97-AF65-F5344CB8AC3E}">
        <p14:creationId xmlns:p14="http://schemas.microsoft.com/office/powerpoint/2010/main" val="2159470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FE702B-2628-0568-185D-A3A236B8B3D0}"/>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45D62DEB-A247-5EC7-FC05-D353E7019B7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EE058C0E-5EAE-B833-E970-6CD5299FB2B9}"/>
              </a:ext>
            </a:extLst>
          </p:cNvPr>
          <p:cNvSpPr txBox="1"/>
          <p:nvPr/>
        </p:nvSpPr>
        <p:spPr>
          <a:xfrm>
            <a:off x="697832" y="657726"/>
            <a:ext cx="8093242" cy="2471541"/>
          </a:xfrm>
          <a:prstGeom prst="rect">
            <a:avLst/>
          </a:prstGeom>
          <a:noFill/>
        </p:spPr>
        <p:txBody>
          <a:bodyPr wrap="square" rtlCol="0">
            <a:spAutoFit/>
          </a:bodyPr>
          <a:lstStyle/>
          <a:p>
            <a:r>
              <a:rPr lang="en-US" sz="4400" b="1" dirty="0"/>
              <a:t>Christ </a:t>
            </a:r>
            <a:r>
              <a:rPr lang="en-US" sz="3600" dirty="0"/>
              <a:t>said, "But if you do not forgive men their trespasses, neither will your Father forgive your trespasses. (Matt. 6:15). </a:t>
            </a:r>
          </a:p>
        </p:txBody>
      </p:sp>
      <p:sp>
        <p:nvSpPr>
          <p:cNvPr id="3" name="TextBox 2">
            <a:extLst>
              <a:ext uri="{FF2B5EF4-FFF2-40B4-BE49-F238E27FC236}">
                <a16:creationId xmlns:a16="http://schemas.microsoft.com/office/drawing/2014/main" id="{85C1A618-3C37-3F1C-2A2E-B0AEBCC32B03}"/>
              </a:ext>
            </a:extLst>
          </p:cNvPr>
          <p:cNvSpPr txBox="1"/>
          <p:nvPr/>
        </p:nvSpPr>
        <p:spPr>
          <a:xfrm>
            <a:off x="834188" y="3728734"/>
            <a:ext cx="8093241" cy="2492990"/>
          </a:xfrm>
          <a:prstGeom prst="rect">
            <a:avLst/>
          </a:prstGeom>
          <a:noFill/>
        </p:spPr>
        <p:txBody>
          <a:bodyPr wrap="square" rtlCol="0">
            <a:spAutoFit/>
          </a:bodyPr>
          <a:lstStyle/>
          <a:p>
            <a:r>
              <a:rPr lang="en-US" sz="4400" b="1" dirty="0">
                <a:solidFill>
                  <a:srgbClr val="FFFF00"/>
                </a:solidFill>
              </a:rPr>
              <a:t>James</a:t>
            </a:r>
            <a:r>
              <a:rPr lang="en-US" sz="3600" dirty="0">
                <a:solidFill>
                  <a:schemeClr val="bg1"/>
                </a:solidFill>
              </a:rPr>
              <a:t> put the same principle in these words James 2:13. For judgment is without mercy to the one who has shown no mercy. Mercy triumphs over judgment.</a:t>
            </a:r>
          </a:p>
        </p:txBody>
      </p:sp>
    </p:spTree>
    <p:extLst>
      <p:ext uri="{BB962C8B-B14F-4D97-AF65-F5344CB8AC3E}">
        <p14:creationId xmlns:p14="http://schemas.microsoft.com/office/powerpoint/2010/main" val="2682905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CC0B6A-BC9A-85CF-9E69-FFB2321DFF2D}"/>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03941109-20EF-E450-FC40-DC140213957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02C85FD8-AC2C-EC2C-9371-D1F1989730AF}"/>
              </a:ext>
            </a:extLst>
          </p:cNvPr>
          <p:cNvSpPr txBox="1"/>
          <p:nvPr/>
        </p:nvSpPr>
        <p:spPr>
          <a:xfrm>
            <a:off x="569495" y="216568"/>
            <a:ext cx="8173452" cy="2985433"/>
          </a:xfrm>
          <a:prstGeom prst="rect">
            <a:avLst/>
          </a:prstGeom>
          <a:noFill/>
        </p:spPr>
        <p:txBody>
          <a:bodyPr wrap="square" rtlCol="0">
            <a:spAutoFit/>
          </a:bodyPr>
          <a:lstStyle/>
          <a:p>
            <a:r>
              <a:rPr lang="en-US" sz="3200" b="1" dirty="0"/>
              <a:t>Christ</a:t>
            </a:r>
            <a:r>
              <a:rPr lang="en-US" sz="2600" dirty="0"/>
              <a:t> said, Luke 12:32 "Do not fear, little flock, for it is your Father's good pleasure to give you the kingdom.</a:t>
            </a:r>
          </a:p>
          <a:p>
            <a:r>
              <a:rPr lang="en-US" sz="2600" dirty="0"/>
              <a:t> 33 "Sell what you have and give alms; provide yourselves money bags which do not grow old, a treasure in the heavens that does not fail, where no thief approaches nor moth destroys.34 "For where your treasure is, there your heart will be also.  </a:t>
            </a:r>
          </a:p>
        </p:txBody>
      </p:sp>
      <p:sp>
        <p:nvSpPr>
          <p:cNvPr id="3" name="TextBox 2">
            <a:extLst>
              <a:ext uri="{FF2B5EF4-FFF2-40B4-BE49-F238E27FC236}">
                <a16:creationId xmlns:a16="http://schemas.microsoft.com/office/drawing/2014/main" id="{A17D6E94-2EA8-0583-9011-AC20A4F47011}"/>
              </a:ext>
            </a:extLst>
          </p:cNvPr>
          <p:cNvSpPr txBox="1"/>
          <p:nvPr/>
        </p:nvSpPr>
        <p:spPr>
          <a:xfrm>
            <a:off x="569495" y="3801979"/>
            <a:ext cx="8021052" cy="2462213"/>
          </a:xfrm>
          <a:prstGeom prst="rect">
            <a:avLst/>
          </a:prstGeom>
          <a:noFill/>
        </p:spPr>
        <p:txBody>
          <a:bodyPr wrap="square" rtlCol="0">
            <a:spAutoFit/>
          </a:bodyPr>
          <a:lstStyle/>
          <a:p>
            <a:r>
              <a:rPr lang="en-US" sz="3200" b="1" dirty="0">
                <a:solidFill>
                  <a:srgbClr val="FFFF00"/>
                </a:solidFill>
              </a:rPr>
              <a:t>James</a:t>
            </a:r>
            <a:r>
              <a:rPr lang="en-US" sz="2600" dirty="0">
                <a:solidFill>
                  <a:schemeClr val="bg1"/>
                </a:solidFill>
              </a:rPr>
              <a:t> asked in James 2:15 If a brother or sister is naked and destitute of daily food,</a:t>
            </a:r>
          </a:p>
          <a:p>
            <a:r>
              <a:rPr lang="en-US" sz="2600" dirty="0">
                <a:solidFill>
                  <a:schemeClr val="bg1"/>
                </a:solidFill>
              </a:rPr>
              <a:t> 16 and one of you says to them, "Depart in peace, be warmed and filled," but you do not give them the things which are needed for the body, what does it profit?</a:t>
            </a:r>
          </a:p>
          <a:p>
            <a:endParaRPr lang="en-US" dirty="0"/>
          </a:p>
        </p:txBody>
      </p:sp>
    </p:spTree>
    <p:extLst>
      <p:ext uri="{BB962C8B-B14F-4D97-AF65-F5344CB8AC3E}">
        <p14:creationId xmlns:p14="http://schemas.microsoft.com/office/powerpoint/2010/main" val="2511647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A8615F-DF5C-B214-A5F8-613D248666C4}"/>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BCB90379-DD75-F9B1-DA70-F0C1BAC2EAA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49C9C0E0-D4AE-6338-705C-BF703A3B85B6}"/>
              </a:ext>
            </a:extLst>
          </p:cNvPr>
          <p:cNvSpPr txBox="1"/>
          <p:nvPr/>
        </p:nvSpPr>
        <p:spPr>
          <a:xfrm>
            <a:off x="609600" y="224589"/>
            <a:ext cx="7964905" cy="2431435"/>
          </a:xfrm>
          <a:prstGeom prst="rect">
            <a:avLst/>
          </a:prstGeom>
          <a:noFill/>
        </p:spPr>
        <p:txBody>
          <a:bodyPr wrap="square" rtlCol="0">
            <a:spAutoFit/>
          </a:bodyPr>
          <a:lstStyle/>
          <a:p>
            <a:r>
              <a:rPr lang="en-US" sz="4400" b="1" dirty="0"/>
              <a:t>Christ </a:t>
            </a:r>
            <a:r>
              <a:rPr lang="en-US" sz="3600" dirty="0"/>
              <a:t>asked, You will know them by their fruits. Do men gather grapes from thornbushes or figs from thistles?     (Matt. 7:16). </a:t>
            </a:r>
          </a:p>
        </p:txBody>
      </p:sp>
      <p:sp>
        <p:nvSpPr>
          <p:cNvPr id="3" name="TextBox 2">
            <a:extLst>
              <a:ext uri="{FF2B5EF4-FFF2-40B4-BE49-F238E27FC236}">
                <a16:creationId xmlns:a16="http://schemas.microsoft.com/office/drawing/2014/main" id="{251A5973-EE86-5350-9F16-3F8685C16D91}"/>
              </a:ext>
            </a:extLst>
          </p:cNvPr>
          <p:cNvSpPr txBox="1"/>
          <p:nvPr/>
        </p:nvSpPr>
        <p:spPr>
          <a:xfrm>
            <a:off x="657727" y="4034592"/>
            <a:ext cx="7812505" cy="2431435"/>
          </a:xfrm>
          <a:prstGeom prst="rect">
            <a:avLst/>
          </a:prstGeom>
          <a:noFill/>
        </p:spPr>
        <p:txBody>
          <a:bodyPr wrap="square" rtlCol="0">
            <a:spAutoFit/>
          </a:bodyPr>
          <a:lstStyle/>
          <a:p>
            <a:r>
              <a:rPr lang="en-US" sz="4400" b="1" dirty="0">
                <a:solidFill>
                  <a:srgbClr val="FFFF00"/>
                </a:solidFill>
              </a:rPr>
              <a:t>James</a:t>
            </a:r>
            <a:r>
              <a:rPr lang="en-US" sz="3600" dirty="0">
                <a:solidFill>
                  <a:schemeClr val="bg1"/>
                </a:solidFill>
              </a:rPr>
              <a:t> said  Can a fig tree, my brethren, bear olives, or a grapevine bear figs? Thus no spring yields both salt water and fresh. (James 3:12).</a:t>
            </a:r>
          </a:p>
        </p:txBody>
      </p:sp>
    </p:spTree>
    <p:extLst>
      <p:ext uri="{BB962C8B-B14F-4D97-AF65-F5344CB8AC3E}">
        <p14:creationId xmlns:p14="http://schemas.microsoft.com/office/powerpoint/2010/main" val="4242308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A9F4B-773A-5696-388A-C96A0C44615C}"/>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D8874C91-FF8C-39EC-8629-150F11FDBE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FBDA7061-B2B8-5D4F-6EBC-6C89A83167C3}"/>
              </a:ext>
            </a:extLst>
          </p:cNvPr>
          <p:cNvSpPr txBox="1"/>
          <p:nvPr/>
        </p:nvSpPr>
        <p:spPr>
          <a:xfrm>
            <a:off x="553452" y="601579"/>
            <a:ext cx="8029073" cy="1877437"/>
          </a:xfrm>
          <a:prstGeom prst="rect">
            <a:avLst/>
          </a:prstGeom>
          <a:noFill/>
        </p:spPr>
        <p:txBody>
          <a:bodyPr wrap="square" rtlCol="0">
            <a:spAutoFit/>
          </a:bodyPr>
          <a:lstStyle/>
          <a:p>
            <a:r>
              <a:rPr lang="en-US" sz="4400" b="1" dirty="0"/>
              <a:t>Christ </a:t>
            </a:r>
            <a:r>
              <a:rPr lang="en-US" sz="3600" dirty="0"/>
              <a:t>said, Blessed are the peacemakers, For they shall be called sons of God. (Matt. 5:9).</a:t>
            </a:r>
          </a:p>
        </p:txBody>
      </p:sp>
      <p:sp>
        <p:nvSpPr>
          <p:cNvPr id="3" name="TextBox 2">
            <a:extLst>
              <a:ext uri="{FF2B5EF4-FFF2-40B4-BE49-F238E27FC236}">
                <a16:creationId xmlns:a16="http://schemas.microsoft.com/office/drawing/2014/main" id="{C0422CD6-8CE2-29FA-54D1-BA5A54D97D1C}"/>
              </a:ext>
            </a:extLst>
          </p:cNvPr>
          <p:cNvSpPr txBox="1"/>
          <p:nvPr/>
        </p:nvSpPr>
        <p:spPr>
          <a:xfrm>
            <a:off x="617622" y="4098758"/>
            <a:ext cx="7876674" cy="2708434"/>
          </a:xfrm>
          <a:prstGeom prst="rect">
            <a:avLst/>
          </a:prstGeom>
          <a:noFill/>
        </p:spPr>
        <p:txBody>
          <a:bodyPr wrap="square" rtlCol="0">
            <a:spAutoFit/>
          </a:bodyPr>
          <a:lstStyle/>
          <a:p>
            <a:r>
              <a:rPr lang="en-US" sz="4400" b="1" dirty="0">
                <a:solidFill>
                  <a:srgbClr val="FFFF00"/>
                </a:solidFill>
              </a:rPr>
              <a:t>James</a:t>
            </a:r>
            <a:r>
              <a:rPr lang="en-US" sz="3600" dirty="0">
                <a:solidFill>
                  <a:schemeClr val="bg1"/>
                </a:solidFill>
              </a:rPr>
              <a:t> also praised the peacemakers - Now the fruit of righteousness is sown in peace by those who make peace. (James 3:18).</a:t>
            </a:r>
          </a:p>
          <a:p>
            <a:endParaRPr lang="en-US" dirty="0"/>
          </a:p>
        </p:txBody>
      </p:sp>
    </p:spTree>
    <p:extLst>
      <p:ext uri="{BB962C8B-B14F-4D97-AF65-F5344CB8AC3E}">
        <p14:creationId xmlns:p14="http://schemas.microsoft.com/office/powerpoint/2010/main" val="387934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6FC5CA-3880-E219-EEBD-D53FB3F596C9}"/>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24C7AC28-603E-2688-448A-038A0C69EA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A18A884D-97F9-3942-2486-BDB7891A8C9D}"/>
              </a:ext>
            </a:extLst>
          </p:cNvPr>
          <p:cNvSpPr txBox="1"/>
          <p:nvPr/>
        </p:nvSpPr>
        <p:spPr>
          <a:xfrm>
            <a:off x="513347" y="136358"/>
            <a:ext cx="8398042" cy="2677656"/>
          </a:xfrm>
          <a:prstGeom prst="rect">
            <a:avLst/>
          </a:prstGeom>
          <a:noFill/>
        </p:spPr>
        <p:txBody>
          <a:bodyPr wrap="square" rtlCol="0">
            <a:spAutoFit/>
          </a:bodyPr>
          <a:lstStyle/>
          <a:p>
            <a:r>
              <a:rPr lang="en-US" sz="4000" b="1" dirty="0"/>
              <a:t>Christ</a:t>
            </a:r>
            <a:r>
              <a:rPr lang="en-US" sz="3200" dirty="0"/>
              <a:t> promised, Ask, and it will be given to you; seek, and you will find; knock, and it will be opened to you.8 "For everyone who asks receives, and he who seeks finds, and to him who knocks it will be opened. (Matt. 7:7, 8); </a:t>
            </a:r>
          </a:p>
        </p:txBody>
      </p:sp>
      <p:sp>
        <p:nvSpPr>
          <p:cNvPr id="3" name="TextBox 2">
            <a:extLst>
              <a:ext uri="{FF2B5EF4-FFF2-40B4-BE49-F238E27FC236}">
                <a16:creationId xmlns:a16="http://schemas.microsoft.com/office/drawing/2014/main" id="{8F2E5DD4-4DCD-E4C9-7C00-0D38D3A72CDA}"/>
              </a:ext>
            </a:extLst>
          </p:cNvPr>
          <p:cNvSpPr txBox="1"/>
          <p:nvPr/>
        </p:nvSpPr>
        <p:spPr>
          <a:xfrm>
            <a:off x="609600" y="3914274"/>
            <a:ext cx="7972926" cy="2677656"/>
          </a:xfrm>
          <a:prstGeom prst="rect">
            <a:avLst/>
          </a:prstGeom>
          <a:noFill/>
        </p:spPr>
        <p:txBody>
          <a:bodyPr wrap="square" rtlCol="0">
            <a:spAutoFit/>
          </a:bodyPr>
          <a:lstStyle/>
          <a:p>
            <a:r>
              <a:rPr lang="en-US" sz="3200" dirty="0">
                <a:solidFill>
                  <a:schemeClr val="bg1"/>
                </a:solidFill>
              </a:rPr>
              <a:t>and </a:t>
            </a:r>
            <a:r>
              <a:rPr lang="en-US" sz="4000" b="1" dirty="0">
                <a:solidFill>
                  <a:srgbClr val="FFFF00"/>
                </a:solidFill>
              </a:rPr>
              <a:t>James</a:t>
            </a:r>
            <a:r>
              <a:rPr lang="en-US" sz="3200" dirty="0">
                <a:solidFill>
                  <a:schemeClr val="bg1"/>
                </a:solidFill>
              </a:rPr>
              <a:t> stated the same thing negatively, You lust and do not have. You murder and covet and cannot obtain. You fight and war. Yet you do not have because you do not ask. (James 4:2)</a:t>
            </a:r>
          </a:p>
        </p:txBody>
      </p:sp>
    </p:spTree>
    <p:extLst>
      <p:ext uri="{BB962C8B-B14F-4D97-AF65-F5344CB8AC3E}">
        <p14:creationId xmlns:p14="http://schemas.microsoft.com/office/powerpoint/2010/main" val="888557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p:cNvSpPr>
            <a:spLocks noGrp="1"/>
          </p:cNvSpPr>
          <p:nvPr>
            <p:ph type="title"/>
          </p:nvPr>
        </p:nvSpPr>
        <p:spPr>
          <a:xfrm>
            <a:off x="1058778" y="5544278"/>
            <a:ext cx="6569243" cy="369332"/>
          </a:xfrm>
        </p:spPr>
        <p:txBody>
          <a:bodyPr/>
          <a:lstStyle/>
          <a:p>
            <a:r>
              <a:rPr lang="en-US" sz="2400" i="0" dirty="0"/>
              <a:t>Every good gift and every perfect gift is from above, coming down from the Father of lights. James 1:17</a:t>
            </a:r>
          </a:p>
        </p:txBody>
      </p:sp>
      <p:sp>
        <p:nvSpPr>
          <p:cNvPr id="7" name="TextBox 6">
            <a:extLst>
              <a:ext uri="{FF2B5EF4-FFF2-40B4-BE49-F238E27FC236}">
                <a16:creationId xmlns:a16="http://schemas.microsoft.com/office/drawing/2014/main" id="{4C3CC1F9-0105-DD78-FA10-E85E4E1435A4}"/>
              </a:ext>
            </a:extLst>
          </p:cNvPr>
          <p:cNvSpPr txBox="1"/>
          <p:nvPr/>
        </p:nvSpPr>
        <p:spPr>
          <a:xfrm>
            <a:off x="0" y="401053"/>
            <a:ext cx="9143999" cy="1754326"/>
          </a:xfrm>
          <a:prstGeom prst="rect">
            <a:avLst/>
          </a:prstGeom>
          <a:noFill/>
        </p:spPr>
        <p:txBody>
          <a:bodyPr wrap="square" rtlCol="0">
            <a:spAutoFit/>
          </a:bodyPr>
          <a:lstStyle/>
          <a:p>
            <a:pPr algn="ctr"/>
            <a:r>
              <a:rPr lang="en-US" sz="3600" dirty="0"/>
              <a:t>The letter of </a:t>
            </a:r>
            <a:r>
              <a:rPr lang="en-US" sz="4400" dirty="0"/>
              <a:t>James</a:t>
            </a:r>
          </a:p>
          <a:p>
            <a:pPr algn="ctr"/>
            <a:r>
              <a:rPr lang="en-US" sz="3200" dirty="0"/>
              <a:t>Lesson one</a:t>
            </a:r>
          </a:p>
          <a:p>
            <a:pPr algn="ctr"/>
            <a:r>
              <a:rPr lang="en-US" sz="3200" dirty="0"/>
              <a:t>James and Jesus</a:t>
            </a:r>
          </a:p>
        </p:txBody>
      </p:sp>
    </p:spTree>
    <p:extLst>
      <p:ext uri="{BB962C8B-B14F-4D97-AF65-F5344CB8AC3E}">
        <p14:creationId xmlns:p14="http://schemas.microsoft.com/office/powerpoint/2010/main" val="677583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E3C8C6-35D6-359D-9D5C-49911615D424}"/>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D6CB8C37-2AAB-C765-FBC7-62E7C1B402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C595CF93-D39B-C2AD-AB00-CA029992BE04}"/>
              </a:ext>
            </a:extLst>
          </p:cNvPr>
          <p:cNvSpPr txBox="1"/>
          <p:nvPr/>
        </p:nvSpPr>
        <p:spPr>
          <a:xfrm>
            <a:off x="762000" y="433137"/>
            <a:ext cx="7507705" cy="2431435"/>
          </a:xfrm>
          <a:prstGeom prst="rect">
            <a:avLst/>
          </a:prstGeom>
          <a:noFill/>
        </p:spPr>
        <p:txBody>
          <a:bodyPr wrap="square" rtlCol="0">
            <a:spAutoFit/>
          </a:bodyPr>
          <a:lstStyle/>
          <a:p>
            <a:r>
              <a:rPr lang="en-US" sz="4400" b="1" dirty="0"/>
              <a:t>Christ</a:t>
            </a:r>
            <a:r>
              <a:rPr lang="en-US" sz="3600" dirty="0"/>
              <a:t> said, And whoever exalts himself will be humbled, and he who humbles himself will be exalted. (Matt. 23:12).</a:t>
            </a:r>
          </a:p>
        </p:txBody>
      </p:sp>
      <p:sp>
        <p:nvSpPr>
          <p:cNvPr id="3" name="TextBox 2">
            <a:extLst>
              <a:ext uri="{FF2B5EF4-FFF2-40B4-BE49-F238E27FC236}">
                <a16:creationId xmlns:a16="http://schemas.microsoft.com/office/drawing/2014/main" id="{BF113AFB-646A-F510-8A03-C746DD86141D}"/>
              </a:ext>
            </a:extLst>
          </p:cNvPr>
          <p:cNvSpPr txBox="1"/>
          <p:nvPr/>
        </p:nvSpPr>
        <p:spPr>
          <a:xfrm>
            <a:off x="826168" y="4251159"/>
            <a:ext cx="7443537" cy="1877437"/>
          </a:xfrm>
          <a:prstGeom prst="rect">
            <a:avLst/>
          </a:prstGeom>
          <a:noFill/>
        </p:spPr>
        <p:txBody>
          <a:bodyPr wrap="square" rtlCol="0">
            <a:spAutoFit/>
          </a:bodyPr>
          <a:lstStyle/>
          <a:p>
            <a:r>
              <a:rPr lang="en-US" sz="4400" b="1" dirty="0">
                <a:solidFill>
                  <a:srgbClr val="FFFF00"/>
                </a:solidFill>
              </a:rPr>
              <a:t>James</a:t>
            </a:r>
            <a:r>
              <a:rPr lang="en-US" sz="3600" dirty="0">
                <a:solidFill>
                  <a:schemeClr val="bg1"/>
                </a:solidFill>
              </a:rPr>
              <a:t> said, Humble yourselves in the sight of the Lord, and He will lift you up. (James 4:10)</a:t>
            </a:r>
          </a:p>
        </p:txBody>
      </p:sp>
    </p:spTree>
    <p:extLst>
      <p:ext uri="{BB962C8B-B14F-4D97-AF65-F5344CB8AC3E}">
        <p14:creationId xmlns:p14="http://schemas.microsoft.com/office/powerpoint/2010/main" val="1459798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2B5EC-60FA-34B9-61A4-8A7CB194B766}"/>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EEB89337-2FBC-2556-EAB5-AB5CE9A6444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BEC0B4C8-F727-7727-E7C5-20E12DEDD794}"/>
              </a:ext>
            </a:extLst>
          </p:cNvPr>
          <p:cNvSpPr txBox="1"/>
          <p:nvPr/>
        </p:nvSpPr>
        <p:spPr>
          <a:xfrm>
            <a:off x="609610" y="617622"/>
            <a:ext cx="7852602" cy="1323439"/>
          </a:xfrm>
          <a:prstGeom prst="rect">
            <a:avLst/>
          </a:prstGeom>
          <a:noFill/>
        </p:spPr>
        <p:txBody>
          <a:bodyPr wrap="square" rtlCol="0">
            <a:spAutoFit/>
          </a:bodyPr>
          <a:lstStyle/>
          <a:p>
            <a:r>
              <a:rPr lang="en-US" sz="4400" b="1" dirty="0"/>
              <a:t>Christ</a:t>
            </a:r>
            <a:r>
              <a:rPr lang="en-US" sz="3600" dirty="0"/>
              <a:t> said, "Judge not, that you be not judged.” (Matt. 7:1).</a:t>
            </a:r>
          </a:p>
        </p:txBody>
      </p:sp>
      <p:sp>
        <p:nvSpPr>
          <p:cNvPr id="3" name="TextBox 2">
            <a:extLst>
              <a:ext uri="{FF2B5EF4-FFF2-40B4-BE49-F238E27FC236}">
                <a16:creationId xmlns:a16="http://schemas.microsoft.com/office/drawing/2014/main" id="{4576C7D7-C45F-A280-BB69-37957847DF13}"/>
              </a:ext>
            </a:extLst>
          </p:cNvPr>
          <p:cNvSpPr txBox="1"/>
          <p:nvPr/>
        </p:nvSpPr>
        <p:spPr>
          <a:xfrm>
            <a:off x="609609" y="4162383"/>
            <a:ext cx="7716253" cy="2431435"/>
          </a:xfrm>
          <a:prstGeom prst="rect">
            <a:avLst/>
          </a:prstGeom>
          <a:noFill/>
        </p:spPr>
        <p:txBody>
          <a:bodyPr wrap="square" rtlCol="0">
            <a:spAutoFit/>
          </a:bodyPr>
          <a:lstStyle/>
          <a:p>
            <a:r>
              <a:rPr lang="en-US" sz="4400" b="1" dirty="0">
                <a:solidFill>
                  <a:srgbClr val="FFFF00"/>
                </a:solidFill>
              </a:rPr>
              <a:t>James</a:t>
            </a:r>
            <a:r>
              <a:rPr lang="en-US" sz="3600" dirty="0">
                <a:solidFill>
                  <a:schemeClr val="bg1"/>
                </a:solidFill>
              </a:rPr>
              <a:t> asked the question, There is one Lawgiver, who is able to save and to destroy. Who are you to judge another?  (James 4:12)</a:t>
            </a:r>
          </a:p>
        </p:txBody>
      </p:sp>
    </p:spTree>
    <p:extLst>
      <p:ext uri="{BB962C8B-B14F-4D97-AF65-F5344CB8AC3E}">
        <p14:creationId xmlns:p14="http://schemas.microsoft.com/office/powerpoint/2010/main" val="1333299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8D1016-3309-EA51-9893-A9882619C32F}"/>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BB143387-1E77-2DB3-CD9A-51C59D9B9F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31D3F498-9185-2099-19DB-FAE33601E70E}"/>
              </a:ext>
            </a:extLst>
          </p:cNvPr>
          <p:cNvSpPr txBox="1"/>
          <p:nvPr/>
        </p:nvSpPr>
        <p:spPr>
          <a:xfrm>
            <a:off x="569495" y="705849"/>
            <a:ext cx="8101263" cy="1938992"/>
          </a:xfrm>
          <a:prstGeom prst="rect">
            <a:avLst/>
          </a:prstGeom>
          <a:noFill/>
        </p:spPr>
        <p:txBody>
          <a:bodyPr wrap="square" rtlCol="0">
            <a:spAutoFit/>
          </a:bodyPr>
          <a:lstStyle/>
          <a:p>
            <a:r>
              <a:rPr lang="en-US" sz="3600" b="1" dirty="0"/>
              <a:t>Christ</a:t>
            </a:r>
            <a:r>
              <a:rPr lang="en-US" sz="2800" dirty="0"/>
              <a:t> commanded, Therefore do not worry about tomorrow, for tomorrow will worry about its own things. Sufficient for the day is its own trouble. (Matt. 6:34). </a:t>
            </a:r>
          </a:p>
        </p:txBody>
      </p:sp>
      <p:sp>
        <p:nvSpPr>
          <p:cNvPr id="3" name="TextBox 2">
            <a:extLst>
              <a:ext uri="{FF2B5EF4-FFF2-40B4-BE49-F238E27FC236}">
                <a16:creationId xmlns:a16="http://schemas.microsoft.com/office/drawing/2014/main" id="{ACD871F1-B2A6-924C-FAE8-9C74191728BA}"/>
              </a:ext>
            </a:extLst>
          </p:cNvPr>
          <p:cNvSpPr txBox="1"/>
          <p:nvPr/>
        </p:nvSpPr>
        <p:spPr>
          <a:xfrm>
            <a:off x="665747" y="4002506"/>
            <a:ext cx="7652085" cy="2369880"/>
          </a:xfrm>
          <a:prstGeom prst="rect">
            <a:avLst/>
          </a:prstGeom>
          <a:noFill/>
        </p:spPr>
        <p:txBody>
          <a:bodyPr wrap="square" rtlCol="0">
            <a:spAutoFit/>
          </a:bodyPr>
          <a:lstStyle/>
          <a:p>
            <a:r>
              <a:rPr lang="en-US" sz="3600" b="1" dirty="0">
                <a:solidFill>
                  <a:srgbClr val="FFFF00"/>
                </a:solidFill>
              </a:rPr>
              <a:t>James</a:t>
            </a:r>
            <a:r>
              <a:rPr lang="en-US" sz="2800" dirty="0">
                <a:solidFill>
                  <a:schemeClr val="bg1"/>
                </a:solidFill>
              </a:rPr>
              <a:t>  reprimanded those who were making plans for tomorrow, saying, whereas you do not know what will happen tomorrow. For what is your life? It is even a vapor that appears for a little time and then vanishes away. (James 4:14)</a:t>
            </a:r>
          </a:p>
        </p:txBody>
      </p:sp>
    </p:spTree>
    <p:extLst>
      <p:ext uri="{BB962C8B-B14F-4D97-AF65-F5344CB8AC3E}">
        <p14:creationId xmlns:p14="http://schemas.microsoft.com/office/powerpoint/2010/main" val="998122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15035-BF91-27BD-F4E4-43EB0A4B55D0}"/>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64A530F3-C6BA-018E-EC6A-F861141E7C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4009B151-A591-BA03-53E0-7B792E194612}"/>
              </a:ext>
            </a:extLst>
          </p:cNvPr>
          <p:cNvSpPr txBox="1"/>
          <p:nvPr/>
        </p:nvSpPr>
        <p:spPr>
          <a:xfrm>
            <a:off x="609600" y="344904"/>
            <a:ext cx="8093242" cy="2677656"/>
          </a:xfrm>
          <a:prstGeom prst="rect">
            <a:avLst/>
          </a:prstGeom>
          <a:noFill/>
        </p:spPr>
        <p:txBody>
          <a:bodyPr wrap="square" rtlCol="0">
            <a:spAutoFit/>
          </a:bodyPr>
          <a:lstStyle/>
          <a:p>
            <a:r>
              <a:rPr lang="en-US" sz="4000" b="1" dirty="0"/>
              <a:t>Christ</a:t>
            </a:r>
            <a:r>
              <a:rPr lang="en-US" sz="3200" dirty="0"/>
              <a:t> admonished the rich, (Luke 6:24, 25). But woe to you who are rich, For you have received your consolation. 25 Woe to you who are full, For you shall hunger. Woe to you who laugh now, For you shall mourn and weep.</a:t>
            </a:r>
          </a:p>
        </p:txBody>
      </p:sp>
      <p:sp>
        <p:nvSpPr>
          <p:cNvPr id="3" name="TextBox 2">
            <a:extLst>
              <a:ext uri="{FF2B5EF4-FFF2-40B4-BE49-F238E27FC236}">
                <a16:creationId xmlns:a16="http://schemas.microsoft.com/office/drawing/2014/main" id="{36E7D78B-69A3-52A1-87F4-011B6E546D47}"/>
              </a:ext>
            </a:extLst>
          </p:cNvPr>
          <p:cNvSpPr txBox="1"/>
          <p:nvPr/>
        </p:nvSpPr>
        <p:spPr>
          <a:xfrm>
            <a:off x="697832" y="4243137"/>
            <a:ext cx="7668126" cy="2739211"/>
          </a:xfrm>
          <a:prstGeom prst="rect">
            <a:avLst/>
          </a:prstGeom>
          <a:noFill/>
        </p:spPr>
        <p:txBody>
          <a:bodyPr wrap="square" rtlCol="0">
            <a:spAutoFit/>
          </a:bodyPr>
          <a:lstStyle/>
          <a:p>
            <a:r>
              <a:rPr lang="en-US" sz="3200" dirty="0">
                <a:solidFill>
                  <a:schemeClr val="bg1"/>
                </a:solidFill>
              </a:rPr>
              <a:t>In exactly this line of thought, </a:t>
            </a:r>
            <a:r>
              <a:rPr lang="en-US" sz="4000" b="1" dirty="0">
                <a:solidFill>
                  <a:srgbClr val="FFFF00"/>
                </a:solidFill>
              </a:rPr>
              <a:t>James</a:t>
            </a:r>
            <a:r>
              <a:rPr lang="en-US" sz="3200" dirty="0">
                <a:solidFill>
                  <a:schemeClr val="bg1"/>
                </a:solidFill>
              </a:rPr>
              <a:t> wrote: Come now, you rich, weep and howl for your miseries that are coming upon you! (James 5:1).</a:t>
            </a:r>
          </a:p>
          <a:p>
            <a:endParaRPr lang="en-US" dirty="0">
              <a:solidFill>
                <a:schemeClr val="bg1"/>
              </a:solidFill>
            </a:endParaRPr>
          </a:p>
          <a:p>
            <a:endParaRPr lang="en-US" dirty="0"/>
          </a:p>
        </p:txBody>
      </p:sp>
    </p:spTree>
    <p:extLst>
      <p:ext uri="{BB962C8B-B14F-4D97-AF65-F5344CB8AC3E}">
        <p14:creationId xmlns:p14="http://schemas.microsoft.com/office/powerpoint/2010/main" val="2920001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D9F65-A042-3505-FAC9-C49763386597}"/>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0A437BD7-2A5F-913C-8310-650CB12D93F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43609723-935E-0681-35FB-35D7A86946BF}"/>
              </a:ext>
            </a:extLst>
          </p:cNvPr>
          <p:cNvSpPr txBox="1"/>
          <p:nvPr/>
        </p:nvSpPr>
        <p:spPr>
          <a:xfrm>
            <a:off x="593559" y="409073"/>
            <a:ext cx="8141368" cy="1846659"/>
          </a:xfrm>
          <a:prstGeom prst="rect">
            <a:avLst/>
          </a:prstGeom>
          <a:noFill/>
        </p:spPr>
        <p:txBody>
          <a:bodyPr wrap="square" rtlCol="0">
            <a:spAutoFit/>
          </a:bodyPr>
          <a:lstStyle/>
          <a:p>
            <a:r>
              <a:rPr lang="en-US" sz="4000" b="1" dirty="0"/>
              <a:t>Christ</a:t>
            </a:r>
            <a:r>
              <a:rPr lang="en-US" sz="2800" dirty="0"/>
              <a:t> but lay up for yourselves treasures in heaven, where neither moth nor rust destroys and where thieves do not break in and steal. (Matt. 6:20). </a:t>
            </a:r>
          </a:p>
          <a:p>
            <a:endParaRPr lang="en-US" dirty="0"/>
          </a:p>
        </p:txBody>
      </p:sp>
      <p:sp>
        <p:nvSpPr>
          <p:cNvPr id="3" name="TextBox 2">
            <a:extLst>
              <a:ext uri="{FF2B5EF4-FFF2-40B4-BE49-F238E27FC236}">
                <a16:creationId xmlns:a16="http://schemas.microsoft.com/office/drawing/2014/main" id="{041E48D3-E2DF-E5D9-4454-BC16DC677A00}"/>
              </a:ext>
            </a:extLst>
          </p:cNvPr>
          <p:cNvSpPr txBox="1"/>
          <p:nvPr/>
        </p:nvSpPr>
        <p:spPr>
          <a:xfrm>
            <a:off x="521368" y="3360823"/>
            <a:ext cx="8406063" cy="3139321"/>
          </a:xfrm>
          <a:prstGeom prst="rect">
            <a:avLst/>
          </a:prstGeom>
          <a:noFill/>
        </p:spPr>
        <p:txBody>
          <a:bodyPr wrap="square" rtlCol="0">
            <a:spAutoFit/>
          </a:bodyPr>
          <a:lstStyle/>
          <a:p>
            <a:r>
              <a:rPr lang="en-US" sz="4000" b="1" dirty="0">
                <a:solidFill>
                  <a:srgbClr val="FFFF00"/>
                </a:solidFill>
              </a:rPr>
              <a:t>James</a:t>
            </a:r>
            <a:r>
              <a:rPr lang="en-US" sz="2800" dirty="0">
                <a:solidFill>
                  <a:schemeClr val="bg1"/>
                </a:solidFill>
              </a:rPr>
              <a:t> described what had happened to the rich who he mentioned: Your riches are corrupted, and your garments are moth-eaten. 3 Your gold and silver are corroded, and their corrosion will be a witness against you and will eat your flesh like fire. You have heaped up treasure in the last days. (James 5:2, 3)</a:t>
            </a:r>
          </a:p>
          <a:p>
            <a:endParaRPr lang="en-US" dirty="0"/>
          </a:p>
        </p:txBody>
      </p:sp>
    </p:spTree>
    <p:extLst>
      <p:ext uri="{BB962C8B-B14F-4D97-AF65-F5344CB8AC3E}">
        <p14:creationId xmlns:p14="http://schemas.microsoft.com/office/powerpoint/2010/main" val="1277293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26181-E291-C774-5042-7AC66941D873}"/>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1B15E39E-4079-EB03-48A2-0C8A8550B6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57E8B95F-BF4B-3879-B9E3-CB088E3AD8E9}"/>
              </a:ext>
            </a:extLst>
          </p:cNvPr>
          <p:cNvSpPr txBox="1"/>
          <p:nvPr/>
        </p:nvSpPr>
        <p:spPr>
          <a:xfrm>
            <a:off x="497305" y="224590"/>
            <a:ext cx="8261684" cy="2431435"/>
          </a:xfrm>
          <a:prstGeom prst="rect">
            <a:avLst/>
          </a:prstGeom>
          <a:noFill/>
        </p:spPr>
        <p:txBody>
          <a:bodyPr wrap="square" rtlCol="0">
            <a:spAutoFit/>
          </a:bodyPr>
          <a:lstStyle/>
          <a:p>
            <a:r>
              <a:rPr lang="en-US" sz="4000" b="1" dirty="0"/>
              <a:t>Christ </a:t>
            </a:r>
            <a:r>
              <a:rPr lang="en-US" sz="2800" dirty="0"/>
              <a:t>pointed out that pleasures are capable of choking out the word of God (Luke 8:14). "Now the ones that fell among thorns are those who, when they have heard, go out and are choked with cares, riches, and pleasures of life, and bring no fruit to maturity.</a:t>
            </a:r>
          </a:p>
        </p:txBody>
      </p:sp>
      <p:sp>
        <p:nvSpPr>
          <p:cNvPr id="3" name="TextBox 2">
            <a:extLst>
              <a:ext uri="{FF2B5EF4-FFF2-40B4-BE49-F238E27FC236}">
                <a16:creationId xmlns:a16="http://schemas.microsoft.com/office/drawing/2014/main" id="{A1F553FE-BFDC-1830-A6EF-96BBB6E4B7B4}"/>
              </a:ext>
            </a:extLst>
          </p:cNvPr>
          <p:cNvSpPr txBox="1"/>
          <p:nvPr/>
        </p:nvSpPr>
        <p:spPr>
          <a:xfrm>
            <a:off x="497304" y="4042612"/>
            <a:ext cx="8357937" cy="2277547"/>
          </a:xfrm>
          <a:prstGeom prst="rect">
            <a:avLst/>
          </a:prstGeom>
          <a:noFill/>
        </p:spPr>
        <p:txBody>
          <a:bodyPr wrap="square" rtlCol="0">
            <a:spAutoFit/>
          </a:bodyPr>
          <a:lstStyle/>
          <a:p>
            <a:r>
              <a:rPr lang="en-US" sz="2800" dirty="0">
                <a:solidFill>
                  <a:schemeClr val="bg1"/>
                </a:solidFill>
              </a:rPr>
              <a:t>In </a:t>
            </a:r>
            <a:r>
              <a:rPr lang="en-US" sz="4000" b="1" dirty="0">
                <a:solidFill>
                  <a:srgbClr val="FFFF00"/>
                </a:solidFill>
              </a:rPr>
              <a:t>James</a:t>
            </a:r>
            <a:r>
              <a:rPr lang="en-US" sz="2800" dirty="0">
                <a:solidFill>
                  <a:schemeClr val="bg1"/>
                </a:solidFill>
              </a:rPr>
              <a:t>’ condemnation of the rich, he said, “ You have lived on the earth in pleasure and luxury; you have fattened your hearts as in a day of slaughter. </a:t>
            </a:r>
          </a:p>
          <a:p>
            <a:r>
              <a:rPr lang="en-US" sz="2800" dirty="0">
                <a:solidFill>
                  <a:schemeClr val="bg1"/>
                </a:solidFill>
              </a:rPr>
              <a:t>(James 5:5)</a:t>
            </a:r>
          </a:p>
          <a:p>
            <a:endParaRPr lang="en-US" dirty="0"/>
          </a:p>
        </p:txBody>
      </p:sp>
    </p:spTree>
    <p:extLst>
      <p:ext uri="{BB962C8B-B14F-4D97-AF65-F5344CB8AC3E}">
        <p14:creationId xmlns:p14="http://schemas.microsoft.com/office/powerpoint/2010/main" val="2705907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23273B-47CF-F12C-2149-52AAB4B32113}"/>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A42809A4-FD0A-057B-3CD4-3A99A2F54C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D6436811-DA79-9540-BFED-15DB0E1DD502}"/>
              </a:ext>
            </a:extLst>
          </p:cNvPr>
          <p:cNvSpPr txBox="1"/>
          <p:nvPr/>
        </p:nvSpPr>
        <p:spPr>
          <a:xfrm>
            <a:off x="882316" y="409074"/>
            <a:ext cx="7676147" cy="1692771"/>
          </a:xfrm>
          <a:prstGeom prst="rect">
            <a:avLst/>
          </a:prstGeom>
          <a:noFill/>
        </p:spPr>
        <p:txBody>
          <a:bodyPr wrap="square" rtlCol="0">
            <a:spAutoFit/>
          </a:bodyPr>
          <a:lstStyle/>
          <a:p>
            <a:r>
              <a:rPr lang="en-US" sz="4000" b="1" dirty="0"/>
              <a:t>Christ</a:t>
            </a:r>
            <a:r>
              <a:rPr lang="en-US" sz="3200" dirty="0"/>
              <a:t> said, But I say to you, do not swear at all: neither by heaven, for it is God's throne; (Matt. 5:34). </a:t>
            </a:r>
          </a:p>
        </p:txBody>
      </p:sp>
      <p:sp>
        <p:nvSpPr>
          <p:cNvPr id="3" name="TextBox 2">
            <a:extLst>
              <a:ext uri="{FF2B5EF4-FFF2-40B4-BE49-F238E27FC236}">
                <a16:creationId xmlns:a16="http://schemas.microsoft.com/office/drawing/2014/main" id="{2CA6AD2B-CF1F-4336-7C99-F7D21D9E62EF}"/>
              </a:ext>
            </a:extLst>
          </p:cNvPr>
          <p:cNvSpPr txBox="1"/>
          <p:nvPr/>
        </p:nvSpPr>
        <p:spPr>
          <a:xfrm>
            <a:off x="826168" y="3906254"/>
            <a:ext cx="7307179" cy="2677656"/>
          </a:xfrm>
          <a:prstGeom prst="rect">
            <a:avLst/>
          </a:prstGeom>
          <a:noFill/>
        </p:spPr>
        <p:txBody>
          <a:bodyPr wrap="square" rtlCol="0">
            <a:spAutoFit/>
          </a:bodyPr>
          <a:lstStyle/>
          <a:p>
            <a:r>
              <a:rPr lang="en-US" sz="4000" b="1" dirty="0">
                <a:solidFill>
                  <a:srgbClr val="FFFF00"/>
                </a:solidFill>
              </a:rPr>
              <a:t>James</a:t>
            </a:r>
            <a:r>
              <a:rPr lang="en-US" sz="3200" dirty="0">
                <a:solidFill>
                  <a:schemeClr val="bg1"/>
                </a:solidFill>
              </a:rPr>
              <a:t> wrote, But above all, my brethren, do not swear, either by heaven or by earth or with any other oath. But let your "Yes," be "Yes," and your "No," "No," lest you fall into judgment. (James 5:12).</a:t>
            </a:r>
          </a:p>
        </p:txBody>
      </p:sp>
    </p:spTree>
    <p:extLst>
      <p:ext uri="{BB962C8B-B14F-4D97-AF65-F5344CB8AC3E}">
        <p14:creationId xmlns:p14="http://schemas.microsoft.com/office/powerpoint/2010/main" val="1763089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86794" y="2133086"/>
            <a:ext cx="8297333"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0070C0"/>
                </a:solidFill>
                <a:effectLst/>
                <a:uLnTx/>
                <a:uFillTx/>
                <a:latin typeface="Ink Free" panose="03080402000500000000" pitchFamily="66" charset="0"/>
                <a:ea typeface="+mn-ea"/>
                <a:cs typeface="+mn-cs"/>
              </a:rPr>
              <a:t>New Lebanon</a:t>
            </a:r>
          </a:p>
        </p:txBody>
      </p:sp>
      <p:pic>
        <p:nvPicPr>
          <p:cNvPr id="7" name="Picture 6"/>
          <p:cNvPicPr>
            <a:picLocks noChangeAspect="1"/>
          </p:cNvPicPr>
          <p:nvPr/>
        </p:nvPicPr>
        <p:blipFill rotWithShape="1">
          <a:blip r:embed="rId2"/>
          <a:srcRect l="23112" t="21263" r="23729" b="49217"/>
          <a:stretch/>
        </p:blipFill>
        <p:spPr>
          <a:xfrm>
            <a:off x="-22034" y="3152045"/>
            <a:ext cx="9166033" cy="2863273"/>
          </a:xfrm>
          <a:prstGeom prst="rect">
            <a:avLst/>
          </a:prstGeom>
        </p:spPr>
      </p:pic>
      <p:sp>
        <p:nvSpPr>
          <p:cNvPr id="4" name="TextBox 3"/>
          <p:cNvSpPr txBox="1"/>
          <p:nvPr/>
        </p:nvSpPr>
        <p:spPr>
          <a:xfrm>
            <a:off x="1786475" y="3053616"/>
            <a:ext cx="384898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black"/>
                </a:solidFill>
                <a:effectLst/>
                <a:uLnTx/>
                <a:uFillTx/>
                <a:latin typeface="Calibri" panose="020F0502020204030204"/>
                <a:ea typeface="+mn-ea"/>
                <a:cs typeface="+mn-cs"/>
              </a:rPr>
              <a:t>Church of Christ</a:t>
            </a:r>
          </a:p>
        </p:txBody>
      </p:sp>
      <p:sp>
        <p:nvSpPr>
          <p:cNvPr id="6" name="TextBox 5"/>
          <p:cNvSpPr txBox="1"/>
          <p:nvPr/>
        </p:nvSpPr>
        <p:spPr>
          <a:xfrm>
            <a:off x="0" y="17932"/>
            <a:ext cx="9143999" cy="2092881"/>
          </a:xfrm>
          <a:prstGeom prst="rect">
            <a:avLst/>
          </a:prstGeom>
          <a:solidFill>
            <a:schemeClr val="bg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rgbClr val="000000"/>
                </a:solidFill>
                <a:effectLst/>
                <a:uLnTx/>
                <a:uFillTx/>
                <a:latin typeface="Arial"/>
                <a:ea typeface="+mn-ea"/>
                <a:cs typeface="+mn-cs"/>
              </a:rPr>
              <a:t>Questions?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000000"/>
                </a:solidFill>
                <a:effectLst/>
                <a:uLnTx/>
                <a:uFillTx/>
                <a:latin typeface="Arial"/>
                <a:ea typeface="+mn-ea"/>
                <a:cs typeface="+mn-cs"/>
              </a:rPr>
              <a:t>Want to learn more about the Bible?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srgbClr val="FF0000"/>
                </a:solidFill>
                <a:effectLst/>
                <a:uLnTx/>
                <a:uFillTx/>
                <a:latin typeface="Arial"/>
                <a:ea typeface="+mn-ea"/>
                <a:cs typeface="+mn-cs"/>
              </a:rPr>
              <a:t>We will be glad to study the Bible with you.</a:t>
            </a:r>
          </a:p>
        </p:txBody>
      </p:sp>
      <p:sp>
        <p:nvSpPr>
          <p:cNvPr id="2" name="Rectangle 1"/>
          <p:cNvSpPr/>
          <p:nvPr/>
        </p:nvSpPr>
        <p:spPr>
          <a:xfrm>
            <a:off x="1602724" y="2179207"/>
            <a:ext cx="5867370" cy="1847248"/>
          </a:xfrm>
          <a:prstGeom prst="rect">
            <a:avLst/>
          </a:prstGeom>
          <a:solidFill>
            <a:schemeClr val="bg1"/>
          </a:solidFill>
          <a:ln w="5715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p:cNvSpPr txBox="1"/>
          <p:nvPr/>
        </p:nvSpPr>
        <p:spPr>
          <a:xfrm>
            <a:off x="0" y="5943602"/>
            <a:ext cx="9166033" cy="95410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a:ea typeface="+mn-ea"/>
                <a:cs typeface="+mn-cs"/>
              </a:rPr>
              <a:t>newlebanoncoc.com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Arial"/>
                <a:ea typeface="+mn-ea"/>
                <a:cs typeface="+mn-cs"/>
              </a:rPr>
              <a:t>newlebanoncoc@gmail.com</a:t>
            </a:r>
          </a:p>
        </p:txBody>
      </p:sp>
      <p:sp>
        <p:nvSpPr>
          <p:cNvPr id="9" name="TextBox 8"/>
          <p:cNvSpPr txBox="1"/>
          <p:nvPr/>
        </p:nvSpPr>
        <p:spPr>
          <a:xfrm>
            <a:off x="1618159" y="2123994"/>
            <a:ext cx="8297333" cy="120032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rgbClr val="0070C0"/>
                </a:solidFill>
                <a:effectLst/>
                <a:uLnTx/>
                <a:uFillTx/>
                <a:latin typeface="Ink Free" panose="03080402000500000000" pitchFamily="66" charset="0"/>
                <a:ea typeface="+mn-ea"/>
                <a:cs typeface="+mn-cs"/>
              </a:rPr>
              <a:t>New Lebanon</a:t>
            </a:r>
          </a:p>
        </p:txBody>
      </p:sp>
      <p:sp>
        <p:nvSpPr>
          <p:cNvPr id="10" name="TextBox 9"/>
          <p:cNvSpPr txBox="1"/>
          <p:nvPr/>
        </p:nvSpPr>
        <p:spPr>
          <a:xfrm>
            <a:off x="1660969" y="2981897"/>
            <a:ext cx="3848986"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0" cap="none" spc="0" normalizeH="0" baseline="0" noProof="0" dirty="0">
                <a:ln>
                  <a:noFill/>
                </a:ln>
                <a:solidFill>
                  <a:prstClr val="black"/>
                </a:solidFill>
                <a:effectLst/>
                <a:uLnTx/>
                <a:uFillTx/>
                <a:latin typeface="Calibri" panose="020F0502020204030204"/>
                <a:ea typeface="+mn-ea"/>
                <a:cs typeface="+mn-cs"/>
              </a:rPr>
              <a:t>Church of Christ</a:t>
            </a:r>
          </a:p>
        </p:txBody>
      </p:sp>
      <p:sp>
        <p:nvSpPr>
          <p:cNvPr id="11" name="TextBox 10"/>
          <p:cNvSpPr txBox="1"/>
          <p:nvPr/>
        </p:nvSpPr>
        <p:spPr>
          <a:xfrm>
            <a:off x="4591216" y="3478861"/>
            <a:ext cx="326419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Ink Free" panose="03080402000500000000" pitchFamily="66" charset="0"/>
                <a:ea typeface="+mn-ea"/>
                <a:cs typeface="+mn-cs"/>
              </a:rPr>
              <a:t>New Lebanon, OH</a:t>
            </a:r>
          </a:p>
        </p:txBody>
      </p:sp>
    </p:spTree>
    <p:extLst>
      <p:ext uri="{BB962C8B-B14F-4D97-AF65-F5344CB8AC3E}">
        <p14:creationId xmlns:p14="http://schemas.microsoft.com/office/powerpoint/2010/main" val="3678384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E91848-AEE0-7790-2308-C015113C534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8431E36-EF92-7677-554A-21E79C37075C}"/>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E2987B13-E495-7227-4754-261BBB58C7EE}"/>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James and Jesus</a:t>
            </a:r>
          </a:p>
        </p:txBody>
      </p:sp>
      <p:sp>
        <p:nvSpPr>
          <p:cNvPr id="5" name="TextBox 4">
            <a:extLst>
              <a:ext uri="{FF2B5EF4-FFF2-40B4-BE49-F238E27FC236}">
                <a16:creationId xmlns:a16="http://schemas.microsoft.com/office/drawing/2014/main" id="{BFA3A0EC-7067-CDD1-90D8-6A7FA4CF78D2}"/>
              </a:ext>
            </a:extLst>
          </p:cNvPr>
          <p:cNvSpPr txBox="1"/>
          <p:nvPr/>
        </p:nvSpPr>
        <p:spPr>
          <a:xfrm>
            <a:off x="890337" y="1171074"/>
            <a:ext cx="7924800" cy="4647426"/>
          </a:xfrm>
          <a:prstGeom prst="rect">
            <a:avLst/>
          </a:prstGeom>
          <a:noFill/>
        </p:spPr>
        <p:txBody>
          <a:bodyPr wrap="square">
            <a:spAutoFit/>
          </a:bodyPr>
          <a:lstStyle/>
          <a:p>
            <a:r>
              <a:rPr lang="en-US" sz="2400" dirty="0"/>
              <a:t>1. There was a </a:t>
            </a:r>
            <a:r>
              <a:rPr lang="en-US" sz="2400" u="sng" dirty="0"/>
              <a:t>James who was the father of Judas </a:t>
            </a:r>
            <a:r>
              <a:rPr lang="en-US" sz="2400" dirty="0"/>
              <a:t>(not Judas Iscariot)  (Luke 6:16). </a:t>
            </a:r>
          </a:p>
          <a:p>
            <a:endParaRPr lang="en-US" sz="2400" dirty="0"/>
          </a:p>
          <a:p>
            <a:r>
              <a:rPr lang="en-US" sz="2400" dirty="0"/>
              <a:t>2. There was </a:t>
            </a:r>
            <a:r>
              <a:rPr lang="en-US" sz="2400" u="sng" dirty="0"/>
              <a:t>James, the brother of Jude </a:t>
            </a:r>
            <a:r>
              <a:rPr lang="en-US" sz="2400" dirty="0"/>
              <a:t>(sometimes called Joses), the son of Alphaeus (Matthew 10:3).</a:t>
            </a:r>
          </a:p>
          <a:p>
            <a:endParaRPr lang="en-US" sz="2400" dirty="0"/>
          </a:p>
          <a:p>
            <a:r>
              <a:rPr lang="en-US" sz="2400" dirty="0"/>
              <a:t>3. </a:t>
            </a:r>
            <a:r>
              <a:rPr lang="en-US" sz="2400" u="sng" dirty="0"/>
              <a:t>James, son of Zebedee and Salome, brother of John </a:t>
            </a:r>
            <a:r>
              <a:rPr lang="en-US" sz="2400" dirty="0"/>
              <a:t>and one of the apostles of the Lord (Matthew 4:21; Mark 1:19; Luke 5:10). In the year  A.D. 44, he was put to death by Herod Agrippa I   A.D.44 (Acts 12:1-2). </a:t>
            </a:r>
          </a:p>
          <a:p>
            <a:endParaRPr lang="en-US" sz="2400" dirty="0"/>
          </a:p>
          <a:p>
            <a:r>
              <a:rPr lang="en-US" sz="3200" dirty="0"/>
              <a:t>4. </a:t>
            </a:r>
            <a:r>
              <a:rPr lang="en-US" sz="3200" u="sng" dirty="0"/>
              <a:t>James, a half-brother in the flesh of Christ</a:t>
            </a:r>
            <a:r>
              <a:rPr lang="en-US" sz="3200" dirty="0"/>
              <a:t>. </a:t>
            </a:r>
          </a:p>
        </p:txBody>
      </p:sp>
    </p:spTree>
    <p:extLst>
      <p:ext uri="{BB962C8B-B14F-4D97-AF65-F5344CB8AC3E}">
        <p14:creationId xmlns:p14="http://schemas.microsoft.com/office/powerpoint/2010/main" val="1482249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5AFF1-0B21-50F6-A5DE-BCB76B3951E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E78BE07-4B0C-A5BA-E290-9F2F758074CE}"/>
              </a:ext>
            </a:extLst>
          </p:cNvPr>
          <p:cNvSpPr txBox="1"/>
          <p:nvPr/>
        </p:nvSpPr>
        <p:spPr>
          <a:xfrm>
            <a:off x="2286000" y="6498523"/>
            <a:ext cx="4572000" cy="369332"/>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effectLst/>
                <a:uLnTx/>
                <a:uFillTx/>
                <a:latin typeface="Calibri" panose="020F0502020204030204"/>
                <a:ea typeface="+mn-ea"/>
                <a:cs typeface="+mn-cs"/>
              </a:rPr>
              <a:t>newlebanoncoc.com</a:t>
            </a:r>
          </a:p>
        </p:txBody>
      </p:sp>
      <p:sp>
        <p:nvSpPr>
          <p:cNvPr id="3" name="TextBox 2">
            <a:extLst>
              <a:ext uri="{FF2B5EF4-FFF2-40B4-BE49-F238E27FC236}">
                <a16:creationId xmlns:a16="http://schemas.microsoft.com/office/drawing/2014/main" id="{FF788500-37CA-ECA2-B427-F1BCD007D497}"/>
              </a:ext>
            </a:extLst>
          </p:cNvPr>
          <p:cNvSpPr txBox="1"/>
          <p:nvPr/>
        </p:nvSpPr>
        <p:spPr>
          <a:xfrm>
            <a:off x="0" y="-8968"/>
            <a:ext cx="9144000" cy="584775"/>
          </a:xfrm>
          <a:prstGeom prst="rect">
            <a:avLst/>
          </a:prstGeom>
          <a:solidFill>
            <a:schemeClr val="tx1"/>
          </a:solidFill>
        </p:spPr>
        <p:txBody>
          <a:bodyPr wrap="square" rtlCol="0">
            <a:spAutoFit/>
          </a:bodyPr>
          <a:lstStyle/>
          <a:p>
            <a:pPr algn="ctr"/>
            <a:r>
              <a:rPr lang="en-US" sz="3200" dirty="0">
                <a:solidFill>
                  <a:schemeClr val="bg1"/>
                </a:solidFill>
              </a:rPr>
              <a:t>James and Jesus</a:t>
            </a:r>
          </a:p>
        </p:txBody>
      </p:sp>
      <p:sp>
        <p:nvSpPr>
          <p:cNvPr id="6" name="TextBox 5">
            <a:extLst>
              <a:ext uri="{FF2B5EF4-FFF2-40B4-BE49-F238E27FC236}">
                <a16:creationId xmlns:a16="http://schemas.microsoft.com/office/drawing/2014/main" id="{B630F372-F524-9086-45D8-F442D1FE03E9}"/>
              </a:ext>
            </a:extLst>
          </p:cNvPr>
          <p:cNvSpPr txBox="1"/>
          <p:nvPr/>
        </p:nvSpPr>
        <p:spPr>
          <a:xfrm>
            <a:off x="633663" y="946485"/>
            <a:ext cx="8069179" cy="5311106"/>
          </a:xfrm>
          <a:prstGeom prst="rect">
            <a:avLst/>
          </a:prstGeom>
          <a:noFill/>
        </p:spPr>
        <p:txBody>
          <a:bodyPr wrap="square">
            <a:spAutoFit/>
          </a:bodyPr>
          <a:lstStyle/>
          <a:p>
            <a:r>
              <a:rPr lang="en-US" sz="2400" dirty="0"/>
              <a:t>James, a half-brother in the flesh of Christ</a:t>
            </a:r>
          </a:p>
          <a:p>
            <a:endParaRPr lang="en-US" sz="2400" dirty="0"/>
          </a:p>
          <a:p>
            <a:r>
              <a:rPr lang="en-US" sz="3200" b="1" dirty="0"/>
              <a:t>Matt. 13:55 </a:t>
            </a:r>
            <a:r>
              <a:rPr lang="en-US" sz="2400" dirty="0"/>
              <a:t>"Is this not the carpenter's son? Is not His mother called Mary? And His brothers James, Joses, Simon, and Judas?</a:t>
            </a:r>
          </a:p>
          <a:p>
            <a:endParaRPr lang="en-US" sz="2400" dirty="0"/>
          </a:p>
          <a:p>
            <a:r>
              <a:rPr lang="en-US" sz="3200" b="1" dirty="0"/>
              <a:t>Mark 6:3 </a:t>
            </a:r>
            <a:r>
              <a:rPr lang="en-US" sz="2400" dirty="0"/>
              <a:t>"Is this not the carpenter, the Son of Mary, and brother of James, Joses, Judas, and Simon? And are not His sisters here with us?" And they were offended at Him.</a:t>
            </a:r>
          </a:p>
          <a:p>
            <a:endParaRPr lang="en-US" sz="2400" dirty="0"/>
          </a:p>
          <a:p>
            <a:r>
              <a:rPr lang="en-US" sz="3200" b="1" dirty="0"/>
              <a:t>Gal. 1:18 </a:t>
            </a:r>
            <a:r>
              <a:rPr lang="en-US" sz="2400" dirty="0"/>
              <a:t>Then after three years I went up to Jerusalem to see Peter, and remained with him fifteen days. 19 But I saw none of the other apostles except James, the Lord's brother.</a:t>
            </a:r>
          </a:p>
        </p:txBody>
      </p:sp>
    </p:spTree>
    <p:extLst>
      <p:ext uri="{BB962C8B-B14F-4D97-AF65-F5344CB8AC3E}">
        <p14:creationId xmlns:p14="http://schemas.microsoft.com/office/powerpoint/2010/main" val="3372601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CBF2F-2C1B-A5B9-B767-5B19A7F18A9B}"/>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B4F148B0-51DC-032E-EF4C-3AE25D6D50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5" name="TextBox 4">
            <a:extLst>
              <a:ext uri="{FF2B5EF4-FFF2-40B4-BE49-F238E27FC236}">
                <a16:creationId xmlns:a16="http://schemas.microsoft.com/office/drawing/2014/main" id="{4C077B35-0075-4744-18DA-856DA5D037F8}"/>
              </a:ext>
            </a:extLst>
          </p:cNvPr>
          <p:cNvSpPr txBox="1"/>
          <p:nvPr/>
        </p:nvSpPr>
        <p:spPr>
          <a:xfrm>
            <a:off x="674703" y="257452"/>
            <a:ext cx="8123067" cy="2616101"/>
          </a:xfrm>
          <a:prstGeom prst="rect">
            <a:avLst/>
          </a:prstGeom>
          <a:noFill/>
        </p:spPr>
        <p:txBody>
          <a:bodyPr wrap="square" rtlCol="0">
            <a:spAutoFit/>
          </a:bodyPr>
          <a:lstStyle/>
          <a:p>
            <a:r>
              <a:rPr lang="en-US" sz="4400" b="1" dirty="0"/>
              <a:t>Christ </a:t>
            </a:r>
            <a:r>
              <a:rPr lang="en-US" sz="4000" dirty="0"/>
              <a:t>began the Sermon on the Mount with the special blessing of the poor, the meek and the mournful (Matt. 5:3–9)</a:t>
            </a:r>
          </a:p>
        </p:txBody>
      </p:sp>
      <p:sp>
        <p:nvSpPr>
          <p:cNvPr id="8" name="TextBox 7">
            <a:extLst>
              <a:ext uri="{FF2B5EF4-FFF2-40B4-BE49-F238E27FC236}">
                <a16:creationId xmlns:a16="http://schemas.microsoft.com/office/drawing/2014/main" id="{DF0F506E-5448-876C-56C0-E528AD11D72F}"/>
              </a:ext>
            </a:extLst>
          </p:cNvPr>
          <p:cNvSpPr txBox="1"/>
          <p:nvPr/>
        </p:nvSpPr>
        <p:spPr>
          <a:xfrm>
            <a:off x="514905" y="4046004"/>
            <a:ext cx="8282865" cy="2000548"/>
          </a:xfrm>
          <a:prstGeom prst="rect">
            <a:avLst/>
          </a:prstGeom>
          <a:noFill/>
        </p:spPr>
        <p:txBody>
          <a:bodyPr wrap="square" rtlCol="0">
            <a:spAutoFit/>
          </a:bodyPr>
          <a:lstStyle/>
          <a:p>
            <a:r>
              <a:rPr lang="en-US" sz="4400" b="1" dirty="0">
                <a:solidFill>
                  <a:srgbClr val="FFFF00"/>
                </a:solidFill>
              </a:rPr>
              <a:t>James</a:t>
            </a:r>
            <a:r>
              <a:rPr lang="en-US" sz="4000" dirty="0">
                <a:solidFill>
                  <a:schemeClr val="bg1"/>
                </a:solidFill>
              </a:rPr>
              <a:t> began with </a:t>
            </a:r>
          </a:p>
          <a:p>
            <a:r>
              <a:rPr lang="en-US" sz="4000" dirty="0">
                <a:solidFill>
                  <a:schemeClr val="bg1"/>
                </a:solidFill>
              </a:rPr>
              <a:t>“My brethren, count it all joy when you fall into various trials,”  (James 1:2)</a:t>
            </a:r>
          </a:p>
        </p:txBody>
      </p:sp>
    </p:spTree>
    <p:extLst>
      <p:ext uri="{BB962C8B-B14F-4D97-AF65-F5344CB8AC3E}">
        <p14:creationId xmlns:p14="http://schemas.microsoft.com/office/powerpoint/2010/main" val="2842635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86ECC9-204E-77CE-32AF-475AB60FB9F7}"/>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7EF3CB9A-D686-D899-2C19-945D289938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0308EE8B-BF55-6655-27E3-4089A7FB0A2C}"/>
              </a:ext>
            </a:extLst>
          </p:cNvPr>
          <p:cNvSpPr txBox="1"/>
          <p:nvPr/>
        </p:nvSpPr>
        <p:spPr>
          <a:xfrm>
            <a:off x="514905" y="301841"/>
            <a:ext cx="8396485" cy="2554545"/>
          </a:xfrm>
          <a:prstGeom prst="rect">
            <a:avLst/>
          </a:prstGeom>
          <a:noFill/>
        </p:spPr>
        <p:txBody>
          <a:bodyPr wrap="square" rtlCol="0">
            <a:spAutoFit/>
          </a:bodyPr>
          <a:lstStyle/>
          <a:p>
            <a:r>
              <a:rPr lang="en-US" sz="4000" b="1" dirty="0"/>
              <a:t>Christ</a:t>
            </a:r>
            <a:r>
              <a:rPr lang="en-US" sz="3400" dirty="0"/>
              <a:t> made “perfection” the theme of the Sermon on the Mount.</a:t>
            </a:r>
          </a:p>
          <a:p>
            <a:r>
              <a:rPr lang="en-US" sz="3400" dirty="0"/>
              <a:t>"Therefore you shall be perfect, just as your Father in heaven is perfect. (Matt. 5:48)</a:t>
            </a:r>
          </a:p>
          <a:p>
            <a:endParaRPr lang="en-US" dirty="0"/>
          </a:p>
        </p:txBody>
      </p:sp>
      <p:sp>
        <p:nvSpPr>
          <p:cNvPr id="3" name="TextBox 2">
            <a:extLst>
              <a:ext uri="{FF2B5EF4-FFF2-40B4-BE49-F238E27FC236}">
                <a16:creationId xmlns:a16="http://schemas.microsoft.com/office/drawing/2014/main" id="{01A4FB12-3801-B560-72D6-2D7F548F06D6}"/>
              </a:ext>
            </a:extLst>
          </p:cNvPr>
          <p:cNvSpPr txBox="1"/>
          <p:nvPr/>
        </p:nvSpPr>
        <p:spPr>
          <a:xfrm>
            <a:off x="603683" y="3416968"/>
            <a:ext cx="8307708" cy="3447098"/>
          </a:xfrm>
          <a:prstGeom prst="rect">
            <a:avLst/>
          </a:prstGeom>
          <a:noFill/>
        </p:spPr>
        <p:txBody>
          <a:bodyPr wrap="square" rtlCol="0">
            <a:spAutoFit/>
          </a:bodyPr>
          <a:lstStyle/>
          <a:p>
            <a:r>
              <a:rPr lang="en-US" sz="3200" dirty="0">
                <a:solidFill>
                  <a:schemeClr val="bg1"/>
                </a:solidFill>
              </a:rPr>
              <a:t>same theme is in </a:t>
            </a:r>
            <a:r>
              <a:rPr lang="en-US" sz="4000" b="1" dirty="0">
                <a:solidFill>
                  <a:srgbClr val="FFFF00"/>
                </a:solidFill>
              </a:rPr>
              <a:t>James</a:t>
            </a:r>
            <a:r>
              <a:rPr lang="en-US" sz="3200" dirty="0">
                <a:solidFill>
                  <a:schemeClr val="bg1"/>
                </a:solidFill>
              </a:rPr>
              <a:t>: But let patience have its perfect work, that you may be perfect and complete, lacking nothing. </a:t>
            </a:r>
            <a:r>
              <a:rPr lang="en-US" sz="3200" u="sng" dirty="0">
                <a:solidFill>
                  <a:schemeClr val="bg1"/>
                </a:solidFill>
              </a:rPr>
              <a:t>(James 1:4</a:t>
            </a:r>
            <a:r>
              <a:rPr lang="en-US" sz="3200" dirty="0">
                <a:solidFill>
                  <a:schemeClr val="bg1"/>
                </a:solidFill>
              </a:rPr>
              <a:t>); and  (</a:t>
            </a:r>
            <a:r>
              <a:rPr lang="en-US" sz="3200" u="sng" dirty="0">
                <a:solidFill>
                  <a:schemeClr val="bg1"/>
                </a:solidFill>
              </a:rPr>
              <a:t>James 3:2</a:t>
            </a:r>
            <a:r>
              <a:rPr lang="en-US" sz="3200" dirty="0">
                <a:solidFill>
                  <a:schemeClr val="bg1"/>
                </a:solidFill>
              </a:rPr>
              <a:t>). For we all stumble in many things.  If anyone does not stumble in word, he is a perfect man, able also to bridle the whole body.</a:t>
            </a:r>
          </a:p>
          <a:p>
            <a:endParaRPr lang="en-US" dirty="0"/>
          </a:p>
        </p:txBody>
      </p:sp>
    </p:spTree>
    <p:extLst>
      <p:ext uri="{BB962C8B-B14F-4D97-AF65-F5344CB8AC3E}">
        <p14:creationId xmlns:p14="http://schemas.microsoft.com/office/powerpoint/2010/main" val="1710539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C3CAB3-B7C3-BBFC-A7E8-B74424546058}"/>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9AC6B555-8BC8-D2AD-1128-2A908D8D1F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DD3C0C3A-BBF2-D4B6-018B-4FCE3E5DA9ED}"/>
              </a:ext>
            </a:extLst>
          </p:cNvPr>
          <p:cNvSpPr txBox="1"/>
          <p:nvPr/>
        </p:nvSpPr>
        <p:spPr>
          <a:xfrm>
            <a:off x="601579" y="577516"/>
            <a:ext cx="7692189" cy="1754326"/>
          </a:xfrm>
          <a:prstGeom prst="rect">
            <a:avLst/>
          </a:prstGeom>
          <a:noFill/>
        </p:spPr>
        <p:txBody>
          <a:bodyPr wrap="square" rtlCol="0">
            <a:spAutoFit/>
          </a:bodyPr>
          <a:lstStyle/>
          <a:p>
            <a:r>
              <a:rPr lang="en-US" dirty="0"/>
              <a:t> </a:t>
            </a:r>
          </a:p>
          <a:p>
            <a:r>
              <a:rPr lang="en-US" sz="4000" b="1" dirty="0"/>
              <a:t>Christ </a:t>
            </a:r>
            <a:r>
              <a:rPr lang="en-US" sz="3200" dirty="0"/>
              <a:t>said in (</a:t>
            </a:r>
            <a:r>
              <a:rPr lang="en-US" sz="3200" u="sng" dirty="0"/>
              <a:t>Luke 6:20</a:t>
            </a:r>
            <a:r>
              <a:rPr lang="en-US" sz="3200" dirty="0"/>
              <a:t>); "Blessed are you poor, For yours is the kingdom of God.</a:t>
            </a:r>
          </a:p>
          <a:p>
            <a:endParaRPr lang="en-US" dirty="0"/>
          </a:p>
        </p:txBody>
      </p:sp>
      <p:sp>
        <p:nvSpPr>
          <p:cNvPr id="3" name="TextBox 2">
            <a:extLst>
              <a:ext uri="{FF2B5EF4-FFF2-40B4-BE49-F238E27FC236}">
                <a16:creationId xmlns:a16="http://schemas.microsoft.com/office/drawing/2014/main" id="{AF1AD2AB-B902-3D01-5C95-136C8800A7A3}"/>
              </a:ext>
            </a:extLst>
          </p:cNvPr>
          <p:cNvSpPr txBox="1"/>
          <p:nvPr/>
        </p:nvSpPr>
        <p:spPr>
          <a:xfrm>
            <a:off x="665747" y="3930317"/>
            <a:ext cx="8173453" cy="2185214"/>
          </a:xfrm>
          <a:prstGeom prst="rect">
            <a:avLst/>
          </a:prstGeom>
          <a:noFill/>
        </p:spPr>
        <p:txBody>
          <a:bodyPr wrap="square" rtlCol="0">
            <a:spAutoFit/>
          </a:bodyPr>
          <a:lstStyle/>
          <a:p>
            <a:r>
              <a:rPr lang="en-US" sz="4000" b="1" dirty="0">
                <a:solidFill>
                  <a:srgbClr val="FFFF00"/>
                </a:solidFill>
              </a:rPr>
              <a:t>James</a:t>
            </a:r>
            <a:r>
              <a:rPr lang="en-US" sz="3200" dirty="0">
                <a:solidFill>
                  <a:schemeClr val="bg1"/>
                </a:solidFill>
              </a:rPr>
              <a:t> wrote: Listen, my beloved brethren: Has God not chosen the poor of this world to be rich in faith and heirs of the kingdom which He promised to those who love Him? (James 2:5).</a:t>
            </a:r>
          </a:p>
        </p:txBody>
      </p:sp>
    </p:spTree>
    <p:extLst>
      <p:ext uri="{BB962C8B-B14F-4D97-AF65-F5344CB8AC3E}">
        <p14:creationId xmlns:p14="http://schemas.microsoft.com/office/powerpoint/2010/main" val="2415129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4ED12-5B8A-168F-492C-95A00F7AC601}"/>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FE6C39E6-F82E-DA87-9B7B-8D40F14D53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5" name="TextBox 4">
            <a:extLst>
              <a:ext uri="{FF2B5EF4-FFF2-40B4-BE49-F238E27FC236}">
                <a16:creationId xmlns:a16="http://schemas.microsoft.com/office/drawing/2014/main" id="{451CABEB-A383-990F-0793-CF208C22AA83}"/>
              </a:ext>
            </a:extLst>
          </p:cNvPr>
          <p:cNvSpPr txBox="1"/>
          <p:nvPr/>
        </p:nvSpPr>
        <p:spPr>
          <a:xfrm>
            <a:off x="529392" y="842209"/>
            <a:ext cx="7988966" cy="1384995"/>
          </a:xfrm>
          <a:prstGeom prst="rect">
            <a:avLst/>
          </a:prstGeom>
          <a:noFill/>
        </p:spPr>
        <p:txBody>
          <a:bodyPr wrap="square" rtlCol="0">
            <a:spAutoFit/>
          </a:bodyPr>
          <a:lstStyle/>
          <a:p>
            <a:r>
              <a:rPr lang="en-US" sz="4400" b="1" dirty="0"/>
              <a:t>Christ</a:t>
            </a:r>
            <a:r>
              <a:rPr lang="en-US" sz="4000" dirty="0"/>
              <a:t> said, “Every one that asks will receive” (</a:t>
            </a:r>
            <a:r>
              <a:rPr lang="en-US" sz="4000" u="sng" dirty="0"/>
              <a:t>Matt. 7:8</a:t>
            </a:r>
            <a:r>
              <a:rPr lang="en-US" sz="4000" dirty="0"/>
              <a:t>) </a:t>
            </a:r>
          </a:p>
        </p:txBody>
      </p:sp>
      <p:sp>
        <p:nvSpPr>
          <p:cNvPr id="7" name="TextBox 6">
            <a:extLst>
              <a:ext uri="{FF2B5EF4-FFF2-40B4-BE49-F238E27FC236}">
                <a16:creationId xmlns:a16="http://schemas.microsoft.com/office/drawing/2014/main" id="{CB5DEA18-2F03-75D8-FF00-16E315194E31}"/>
              </a:ext>
            </a:extLst>
          </p:cNvPr>
          <p:cNvSpPr txBox="1"/>
          <p:nvPr/>
        </p:nvSpPr>
        <p:spPr>
          <a:xfrm>
            <a:off x="457200" y="3858125"/>
            <a:ext cx="8357937" cy="2616101"/>
          </a:xfrm>
          <a:prstGeom prst="rect">
            <a:avLst/>
          </a:prstGeom>
          <a:noFill/>
        </p:spPr>
        <p:txBody>
          <a:bodyPr wrap="square" rtlCol="0">
            <a:spAutoFit/>
          </a:bodyPr>
          <a:lstStyle/>
          <a:p>
            <a:r>
              <a:rPr lang="en-US" sz="4400" b="1" dirty="0">
                <a:solidFill>
                  <a:srgbClr val="FFFF00"/>
                </a:solidFill>
              </a:rPr>
              <a:t>James</a:t>
            </a:r>
            <a:r>
              <a:rPr lang="en-US" sz="4000" dirty="0">
                <a:solidFill>
                  <a:schemeClr val="bg1"/>
                </a:solidFill>
              </a:rPr>
              <a:t> wrote, If any of you lacks wisdom, let him ask of God, who gives to all liberally and without reproach, and it will be given to him.  (James 1:5)</a:t>
            </a:r>
          </a:p>
        </p:txBody>
      </p:sp>
    </p:spTree>
    <p:extLst>
      <p:ext uri="{BB962C8B-B14F-4D97-AF65-F5344CB8AC3E}">
        <p14:creationId xmlns:p14="http://schemas.microsoft.com/office/powerpoint/2010/main" val="3647938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3E94A5-8C3F-A9FF-D0FF-7AC6CE57C536}"/>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F7067C4D-B1ED-264C-D15A-412FBF3E6D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2" name="TextBox 1">
            <a:extLst>
              <a:ext uri="{FF2B5EF4-FFF2-40B4-BE49-F238E27FC236}">
                <a16:creationId xmlns:a16="http://schemas.microsoft.com/office/drawing/2014/main" id="{5879F1E8-8722-2CD8-E3CC-F66E94B47676}"/>
              </a:ext>
            </a:extLst>
          </p:cNvPr>
          <p:cNvSpPr txBox="1"/>
          <p:nvPr/>
        </p:nvSpPr>
        <p:spPr>
          <a:xfrm>
            <a:off x="433138" y="938463"/>
            <a:ext cx="8133346" cy="1384995"/>
          </a:xfrm>
          <a:prstGeom prst="rect">
            <a:avLst/>
          </a:prstGeom>
          <a:noFill/>
        </p:spPr>
        <p:txBody>
          <a:bodyPr wrap="square" rtlCol="0">
            <a:spAutoFit/>
          </a:bodyPr>
          <a:lstStyle/>
          <a:p>
            <a:r>
              <a:rPr lang="en-US" sz="4400" b="1" dirty="0"/>
              <a:t>Christ </a:t>
            </a:r>
            <a:r>
              <a:rPr lang="en-US" sz="4000" dirty="0"/>
              <a:t>said, "By your patience possess your souls. (</a:t>
            </a:r>
            <a:r>
              <a:rPr lang="en-US" sz="4000" u="sng" dirty="0"/>
              <a:t>Luke 21:19</a:t>
            </a:r>
            <a:r>
              <a:rPr lang="en-US" sz="4000" dirty="0"/>
              <a:t>); </a:t>
            </a:r>
          </a:p>
        </p:txBody>
      </p:sp>
      <p:sp>
        <p:nvSpPr>
          <p:cNvPr id="3" name="TextBox 2">
            <a:extLst>
              <a:ext uri="{FF2B5EF4-FFF2-40B4-BE49-F238E27FC236}">
                <a16:creationId xmlns:a16="http://schemas.microsoft.com/office/drawing/2014/main" id="{57A7CC18-F891-1E01-20F3-7C7CC194AC05}"/>
              </a:ext>
            </a:extLst>
          </p:cNvPr>
          <p:cNvSpPr txBox="1"/>
          <p:nvPr/>
        </p:nvSpPr>
        <p:spPr>
          <a:xfrm>
            <a:off x="433137" y="3408945"/>
            <a:ext cx="8381999" cy="3724096"/>
          </a:xfrm>
          <a:prstGeom prst="rect">
            <a:avLst/>
          </a:prstGeom>
          <a:noFill/>
        </p:spPr>
        <p:txBody>
          <a:bodyPr wrap="square" rtlCol="0">
            <a:spAutoFit/>
          </a:bodyPr>
          <a:lstStyle/>
          <a:p>
            <a:r>
              <a:rPr lang="en-US" sz="3200" b="1" dirty="0">
                <a:solidFill>
                  <a:srgbClr val="FFFF00"/>
                </a:solidFill>
              </a:rPr>
              <a:t>James</a:t>
            </a:r>
            <a:r>
              <a:rPr lang="en-US" sz="2400" dirty="0">
                <a:solidFill>
                  <a:schemeClr val="bg1"/>
                </a:solidFill>
              </a:rPr>
              <a:t> admonished, James 1:4 But let patience have its perfect work, that you may be perfect and complete, lacking nothing.</a:t>
            </a:r>
          </a:p>
          <a:p>
            <a:r>
              <a:rPr lang="en-US" sz="2400" dirty="0">
                <a:solidFill>
                  <a:schemeClr val="bg1"/>
                </a:solidFill>
              </a:rPr>
              <a:t>James 5:7 Therefore be patient, brethren, until the coming of the Lord. See how the farmer waits for the precious fruit of the earth, waiting patiently for it until it receives the early and latter rain.</a:t>
            </a:r>
          </a:p>
          <a:p>
            <a:r>
              <a:rPr lang="en-US" sz="2400" dirty="0">
                <a:solidFill>
                  <a:schemeClr val="bg1"/>
                </a:solidFill>
              </a:rPr>
              <a:t>James 5:11 Indeed we count them blessed who endure. You have heard of the perseverance of Job and seen the end intended by the Lord--that the Lord is very compassionate and merciful. </a:t>
            </a:r>
          </a:p>
          <a:p>
            <a:endParaRPr lang="en-US" dirty="0">
              <a:solidFill>
                <a:schemeClr val="bg1"/>
              </a:solidFill>
            </a:endParaRPr>
          </a:p>
          <a:p>
            <a:endParaRPr lang="en-US" dirty="0"/>
          </a:p>
        </p:txBody>
      </p:sp>
    </p:spTree>
    <p:extLst>
      <p:ext uri="{BB962C8B-B14F-4D97-AF65-F5344CB8AC3E}">
        <p14:creationId xmlns:p14="http://schemas.microsoft.com/office/powerpoint/2010/main" val="3376091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746</TotalTime>
  <Words>4764</Words>
  <Application>Microsoft Office PowerPoint</Application>
  <PresentationFormat>On-screen Show (4:3)</PresentationFormat>
  <Paragraphs>183</Paragraphs>
  <Slides>27</Slides>
  <Notes>23</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27</vt:i4>
      </vt:variant>
    </vt:vector>
  </HeadingPairs>
  <TitlesOfParts>
    <vt:vector size="35" baseType="lpstr">
      <vt:lpstr>Arial</vt:lpstr>
      <vt:lpstr>Arial Unicode MS</vt:lpstr>
      <vt:lpstr>Calibri</vt:lpstr>
      <vt:lpstr>Calibri Light</vt:lpstr>
      <vt:lpstr>Ink Free</vt:lpstr>
      <vt:lpstr>Office Theme</vt:lpstr>
      <vt:lpstr>1_Office Theme</vt:lpstr>
      <vt:lpstr>2_Office Theme</vt:lpstr>
      <vt:lpstr>PowerPoint Presentation</vt:lpstr>
      <vt:lpstr>Every good gift and every perfect gift is from above, coming down from the Father of lights. James 1:17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ecurb hastings</dc:creator>
  <cp:lastModifiedBy>ecurb hastings</cp:lastModifiedBy>
  <cp:revision>20</cp:revision>
  <dcterms:created xsi:type="dcterms:W3CDTF">2025-08-19T19:05:23Z</dcterms:created>
  <dcterms:modified xsi:type="dcterms:W3CDTF">2026-06-15T08:30:23Z</dcterms:modified>
</cp:coreProperties>
</file>