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14"/>
  </p:notesMasterIdLst>
  <p:sldIdLst>
    <p:sldId id="265" r:id="rId4"/>
    <p:sldId id="492" r:id="rId5"/>
    <p:sldId id="504" r:id="rId6"/>
    <p:sldId id="505" r:id="rId7"/>
    <p:sldId id="506" r:id="rId8"/>
    <p:sldId id="507" r:id="rId9"/>
    <p:sldId id="508" r:id="rId10"/>
    <p:sldId id="276" r:id="rId11"/>
    <p:sldId id="502" r:id="rId12"/>
    <p:sldId id="50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R14RrJN34HnvRbeBjDFFg==" hashData="yoN8GlF3/97ivcGslXxSel4D9fT64wX9pPsZa/fFo3dA07HsOfQtLQyoHZ7AVs8qDeoe2+Aki3daUR5BAb9a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01AF-3EEC-4B9D-9A0C-673CD1CCCEE0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C0B-D68F-44CE-AE3B-0BD4C2A8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FA5AA-D97F-8E30-ED7B-D6F5A5E7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F501B-1DB2-4D1D-07DC-E59838F41A1A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E92DB-23D8-5152-F277-A1BD214F8C9C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</p:spTree>
    <p:extLst>
      <p:ext uri="{BB962C8B-B14F-4D97-AF65-F5344CB8AC3E}">
        <p14:creationId xmlns:p14="http://schemas.microsoft.com/office/powerpoint/2010/main" val="29551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stenlose foto : Blumen, Morgen, Natur, natürliche Schönheit ...">
            <a:extLst>
              <a:ext uri="{FF2B5EF4-FFF2-40B4-BE49-F238E27FC236}">
                <a16:creationId xmlns:a16="http://schemas.microsoft.com/office/drawing/2014/main" id="{B25F8EE5-9C3F-974F-856E-63B7BEB0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28" y="2102851"/>
            <a:ext cx="6507082" cy="43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58185-993A-114F-4EDF-83B699432BC9}"/>
              </a:ext>
            </a:extLst>
          </p:cNvPr>
          <p:cNvSpPr txBox="1"/>
          <p:nvPr/>
        </p:nvSpPr>
        <p:spPr>
          <a:xfrm>
            <a:off x="794085" y="282423"/>
            <a:ext cx="75317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Oh, give thanks to the LORD, for He is good! For His mercy endures forever.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 Chronicles 16:34</a:t>
            </a:r>
          </a:p>
        </p:txBody>
      </p:sp>
    </p:spTree>
    <p:extLst>
      <p:ext uri="{BB962C8B-B14F-4D97-AF65-F5344CB8AC3E}">
        <p14:creationId xmlns:p14="http://schemas.microsoft.com/office/powerpoint/2010/main" val="212705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61000-D1A0-BAED-5211-66A86A5D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90767-F476-B764-62F5-AB8C8D72511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A99D3-3167-7753-1C04-27A9F739E463}"/>
              </a:ext>
            </a:extLst>
          </p:cNvPr>
          <p:cNvSpPr txBox="1"/>
          <p:nvPr/>
        </p:nvSpPr>
        <p:spPr>
          <a:xfrm>
            <a:off x="0" y="223641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5EEF8-6E99-9071-DC91-85AC9CE9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11" y="4777873"/>
            <a:ext cx="3120189" cy="208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56FE1A-1B0C-16C9-BB7F-EC590A3E8715}"/>
              </a:ext>
            </a:extLst>
          </p:cNvPr>
          <p:cNvSpPr txBox="1"/>
          <p:nvPr/>
        </p:nvSpPr>
        <p:spPr>
          <a:xfrm>
            <a:off x="561475" y="1058779"/>
            <a:ext cx="8726904" cy="415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we Should Seek.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Seek the Lord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Seek His strength for service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Seek His face continually for fellowship</a:t>
            </a:r>
          </a:p>
          <a:p>
            <a:pPr marL="742950" marR="0" indent="-74295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BB2E7-7AEB-5392-A092-BC8A1A71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853BD-889E-50D3-8FF0-CEAE03814B41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D0697-E604-B12F-48F4-DD4F9FF05C3D}"/>
              </a:ext>
            </a:extLst>
          </p:cNvPr>
          <p:cNvSpPr txBox="1"/>
          <p:nvPr/>
        </p:nvSpPr>
        <p:spPr>
          <a:xfrm>
            <a:off x="0" y="17551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60908-A3CB-36B7-CF5B-B7070A14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11" y="4777873"/>
            <a:ext cx="3120189" cy="208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83FE9-223E-8146-1954-D51A0F0A1530}"/>
              </a:ext>
            </a:extLst>
          </p:cNvPr>
          <p:cNvSpPr txBox="1"/>
          <p:nvPr/>
        </p:nvSpPr>
        <p:spPr>
          <a:xfrm>
            <a:off x="729916" y="1243264"/>
            <a:ext cx="7972926" cy="535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What we should Sing.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Sing psalms to Him; Talk of all His wondrous works!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Proclaim the good news of His salvation from day to day.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5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E4A07-A371-32CF-2922-2D8F2466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4D1CB-A416-5D41-145C-E9F5438F5188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8EBCD-6EA6-0102-6D00-CBDB7233736A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4E436-1EB3-D165-ED44-DCF0A626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11" y="4777873"/>
            <a:ext cx="3120189" cy="208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E2629-6C28-3662-6412-87FAC24BDB3B}"/>
              </a:ext>
            </a:extLst>
          </p:cNvPr>
          <p:cNvSpPr txBox="1"/>
          <p:nvPr/>
        </p:nvSpPr>
        <p:spPr>
          <a:xfrm>
            <a:off x="457200" y="1243264"/>
            <a:ext cx="8349916" cy="4225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What we should Give.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Give thanks to the LORD!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Glory and strength.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Give to the LORD the glory due His name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4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4FA43-3E07-805C-5245-A61628CF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84E37-DC54-2C2B-4EF6-370CA582AEFD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A433-BE49-3829-32B4-F449AC20C228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4D7FD-723D-6939-A85E-21C3F49E8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11" y="4777873"/>
            <a:ext cx="3120189" cy="208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6FD80-1416-510B-B611-B4D8B13D07AB}"/>
              </a:ext>
            </a:extLst>
          </p:cNvPr>
          <p:cNvSpPr txBox="1"/>
          <p:nvPr/>
        </p:nvSpPr>
        <p:spPr>
          <a:xfrm>
            <a:off x="729915" y="1243264"/>
            <a:ext cx="8173453" cy="507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/>
              <a:t>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What we should Remember.</a:t>
            </a:r>
          </a:p>
          <a:p>
            <a:pPr marL="571500" marR="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His marvelous works</a:t>
            </a:r>
          </a:p>
          <a:p>
            <a:pPr marL="571500" marR="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 judgments of His mouth</a:t>
            </a:r>
          </a:p>
          <a:p>
            <a:pPr marL="571500" marR="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His faithfulness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4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1D8B6-B316-456A-78D1-10F45FE0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976577-6173-A5CF-B5B5-EF6BC84DDB36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48888-697A-B494-36D4-7A6791782F71}"/>
              </a:ext>
            </a:extLst>
          </p:cNvPr>
          <p:cNvSpPr txBox="1"/>
          <p:nvPr/>
        </p:nvSpPr>
        <p:spPr>
          <a:xfrm>
            <a:off x="0" y="19957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DDB89-5547-624E-6A1E-B8867C7E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11" y="4777873"/>
            <a:ext cx="3120189" cy="208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87815-0946-B03D-97DC-1FE54A13C80B}"/>
              </a:ext>
            </a:extLst>
          </p:cNvPr>
          <p:cNvSpPr txBox="1"/>
          <p:nvPr/>
        </p:nvSpPr>
        <p:spPr>
          <a:xfrm>
            <a:off x="729915" y="1267327"/>
            <a:ext cx="8293769" cy="486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 What we should Speak.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Of all His wondrous works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Declare His glory among the nations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Speak of His glory among the heathen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F2E7-2E89-F084-BD94-B5D54F73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5968F-7B7E-7DF7-C14A-229CC213C775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D2642-1A2E-EBE7-74AB-1864DAE68348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song Of Thanksgiving. 1Chronicles 16:7-36</a:t>
            </a:r>
          </a:p>
        </p:txBody>
      </p:sp>
    </p:spTree>
    <p:extLst>
      <p:ext uri="{BB962C8B-B14F-4D97-AF65-F5344CB8AC3E}">
        <p14:creationId xmlns:p14="http://schemas.microsoft.com/office/powerpoint/2010/main" val="216385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308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19</cp:revision>
  <dcterms:created xsi:type="dcterms:W3CDTF">2025-08-19T19:05:23Z</dcterms:created>
  <dcterms:modified xsi:type="dcterms:W3CDTF">2026-06-06T12:40:50Z</dcterms:modified>
</cp:coreProperties>
</file>