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7" r:id="rId8"/>
    <p:sldMasterId id="2147483769" r:id="rId9"/>
    <p:sldMasterId id="2147483781" r:id="rId10"/>
  </p:sldMasterIdLst>
  <p:notesMasterIdLst>
    <p:notesMasterId r:id="rId43"/>
  </p:notesMasterIdLst>
  <p:sldIdLst>
    <p:sldId id="878" r:id="rId11"/>
    <p:sldId id="866" r:id="rId12"/>
    <p:sldId id="276" r:id="rId13"/>
    <p:sldId id="865" r:id="rId14"/>
    <p:sldId id="275" r:id="rId15"/>
    <p:sldId id="556" r:id="rId16"/>
    <p:sldId id="869" r:id="rId17"/>
    <p:sldId id="867" r:id="rId18"/>
    <p:sldId id="261" r:id="rId19"/>
    <p:sldId id="874" r:id="rId20"/>
    <p:sldId id="860" r:id="rId21"/>
    <p:sldId id="859" r:id="rId22"/>
    <p:sldId id="873" r:id="rId23"/>
    <p:sldId id="864" r:id="rId24"/>
    <p:sldId id="870" r:id="rId25"/>
    <p:sldId id="257" r:id="rId26"/>
    <p:sldId id="881" r:id="rId27"/>
    <p:sldId id="281" r:id="rId28"/>
    <p:sldId id="279" r:id="rId29"/>
    <p:sldId id="280" r:id="rId30"/>
    <p:sldId id="543" r:id="rId31"/>
    <p:sldId id="264" r:id="rId32"/>
    <p:sldId id="286" r:id="rId33"/>
    <p:sldId id="875" r:id="rId34"/>
    <p:sldId id="265" r:id="rId35"/>
    <p:sldId id="861" r:id="rId36"/>
    <p:sldId id="862" r:id="rId37"/>
    <p:sldId id="863" r:id="rId38"/>
    <p:sldId id="262" r:id="rId39"/>
    <p:sldId id="872" r:id="rId40"/>
    <p:sldId id="879" r:id="rId41"/>
    <p:sldId id="876"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EKmx2RDAFT/O2smIYx0ALA==" hashData="vujvv7Y+7/qG9iNg8jLSxXiVFGSF71t9FCF9Q3AymuBHlwYZVyU0t4cIue2xFCqUmqW8cMvb9zeck2x2H2C1i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660"/>
  </p:normalViewPr>
  <p:slideViewPr>
    <p:cSldViewPr snapToGrid="0">
      <p:cViewPr varScale="1">
        <p:scale>
          <a:sx n="119" d="100"/>
          <a:sy n="119" d="100"/>
        </p:scale>
        <p:origin x="1296" y="1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0DCDF-4CCE-41A1-A5C9-259C7F362531}" type="datetimeFigureOut">
              <a:rPr lang="en-US" smtClean="0"/>
              <a:t>5/8/2026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C882F-890A-454A-8167-E2041536129F}" type="slidenum">
              <a:rPr lang="en-US" smtClean="0"/>
              <a:t>‹#›</a:t>
            </a:fld>
            <a:endParaRPr lang="en-US"/>
          </a:p>
        </p:txBody>
      </p:sp>
    </p:spTree>
    <p:extLst>
      <p:ext uri="{BB962C8B-B14F-4D97-AF65-F5344CB8AC3E}">
        <p14:creationId xmlns:p14="http://schemas.microsoft.com/office/powerpoint/2010/main" val="1691565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FC882F-890A-454A-8167-E2041536129F}" type="slidenum">
              <a:rPr lang="en-US" smtClean="0"/>
              <a:t>28</a:t>
            </a:fld>
            <a:endParaRPr lang="en-US"/>
          </a:p>
        </p:txBody>
      </p:sp>
    </p:spTree>
    <p:extLst>
      <p:ext uri="{BB962C8B-B14F-4D97-AF65-F5344CB8AC3E}">
        <p14:creationId xmlns:p14="http://schemas.microsoft.com/office/powerpoint/2010/main" val="162194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1740E9-E4D3-4ED4-AA0C-3B5A9FE0982E}"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1863442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740E9-E4D3-4ED4-AA0C-3B5A9FE0982E}"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4914745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3C621A6-C26A-49B0-8DAE-EF8E265E84C8}" type="slidenum">
              <a:rPr lang="en-US"/>
              <a:pPr>
                <a:defRPr/>
              </a:pPr>
              <a:t>‹#›</a:t>
            </a:fld>
            <a:endParaRPr lang="en-US" dirty="0"/>
          </a:p>
        </p:txBody>
      </p:sp>
    </p:spTree>
    <p:extLst>
      <p:ext uri="{BB962C8B-B14F-4D97-AF65-F5344CB8AC3E}">
        <p14:creationId xmlns:p14="http://schemas.microsoft.com/office/powerpoint/2010/main" val="206980093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7261347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30691021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1010448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4342852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5895087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7732268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8681226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1135984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09252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740E9-E4D3-4ED4-AA0C-3B5A9FE0982E}"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42198590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2818882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C3792-2440-40FD-9B76-92D5F06CAC8C}" type="datetimeFigureOut">
              <a:rPr lang="en-US" smtClean="0"/>
              <a:t>5/8/2026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1DB039-D147-4386-BC2D-5E6DB0D999C4}" type="slidenum">
              <a:rPr lang="en-US" smtClean="0"/>
              <a:t>‹#›</a:t>
            </a:fld>
            <a:endParaRPr lang="en-US" dirty="0"/>
          </a:p>
        </p:txBody>
      </p:sp>
    </p:spTree>
    <p:extLst>
      <p:ext uri="{BB962C8B-B14F-4D97-AF65-F5344CB8AC3E}">
        <p14:creationId xmlns:p14="http://schemas.microsoft.com/office/powerpoint/2010/main" val="680913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4878E1-FBD8-4D06-ACFE-1F2C4A58A22A}"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477530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4878E1-FBD8-4D06-ACFE-1F2C4A58A22A}"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1122842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4878E1-FBD8-4D06-ACFE-1F2C4A58A22A}"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906685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4878E1-FBD8-4D06-ACFE-1F2C4A58A22A}"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598538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4878E1-FBD8-4D06-ACFE-1F2C4A58A22A}" type="datetimeFigureOut">
              <a:rPr lang="en-US" smtClean="0"/>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2044876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4878E1-FBD8-4D06-ACFE-1F2C4A58A22A}" type="datetimeFigureOut">
              <a:rPr lang="en-US" smtClean="0"/>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2695259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878E1-FBD8-4D06-ACFE-1F2C4A58A22A}" type="datetimeFigureOut">
              <a:rPr lang="en-US" smtClean="0"/>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757614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4878E1-FBD8-4D06-ACFE-1F2C4A58A22A}"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242815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1740E9-E4D3-4ED4-AA0C-3B5A9FE0982E}"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2191709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4878E1-FBD8-4D06-ACFE-1F2C4A58A22A}"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54001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4878E1-FBD8-4D06-ACFE-1F2C4A58A22A}"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154311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4878E1-FBD8-4D06-ACFE-1F2C4A58A22A}"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475C56-1058-469D-A1CA-E139CB3437D2}" type="slidenum">
              <a:rPr lang="en-US" smtClean="0"/>
              <a:t>‹#›</a:t>
            </a:fld>
            <a:endParaRPr lang="en-US"/>
          </a:p>
        </p:txBody>
      </p:sp>
    </p:spTree>
    <p:extLst>
      <p:ext uri="{BB962C8B-B14F-4D97-AF65-F5344CB8AC3E}">
        <p14:creationId xmlns:p14="http://schemas.microsoft.com/office/powerpoint/2010/main" val="267365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1362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089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226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44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37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064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5806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1740E9-E4D3-4ED4-AA0C-3B5A9FE0982E}"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2050752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558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7509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83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0021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408BA59-5F4C-46D7-9003-BB98514F3365}"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1453301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8BA59-5F4C-46D7-9003-BB98514F3365}"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143446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08BA59-5F4C-46D7-9003-BB98514F3365}"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2381635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08BA59-5F4C-46D7-9003-BB98514F3365}"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16058445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08BA59-5F4C-46D7-9003-BB98514F3365}" type="datetimeFigureOut">
              <a:rPr lang="en-US" smtClean="0"/>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35404713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08BA59-5F4C-46D7-9003-BB98514F3365}" type="datetimeFigureOut">
              <a:rPr lang="en-US" smtClean="0"/>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3216819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1740E9-E4D3-4ED4-AA0C-3B5A9FE0982E}"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655594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08BA59-5F4C-46D7-9003-BB98514F3365}" type="datetimeFigureOut">
              <a:rPr lang="en-US" smtClean="0"/>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3348065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8BA59-5F4C-46D7-9003-BB98514F3365}"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309031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08BA59-5F4C-46D7-9003-BB98514F3365}"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4123864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8BA59-5F4C-46D7-9003-BB98514F3365}"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1412155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08BA59-5F4C-46D7-9003-BB98514F3365}" type="datetimeFigureOut">
              <a:rPr lang="en-US" smtClean="0"/>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04AB9-7DF3-4243-B92A-64CA55DF31A9}" type="slidenum">
              <a:rPr lang="en-US" smtClean="0"/>
              <a:t>‹#›</a:t>
            </a:fld>
            <a:endParaRPr lang="en-US"/>
          </a:p>
        </p:txBody>
      </p:sp>
    </p:spTree>
    <p:extLst>
      <p:ext uri="{BB962C8B-B14F-4D97-AF65-F5344CB8AC3E}">
        <p14:creationId xmlns:p14="http://schemas.microsoft.com/office/powerpoint/2010/main" val="8943559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70412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71441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5751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1889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3456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1740E9-E4D3-4ED4-AA0C-3B5A9FE0982E}" type="datetimeFigureOut">
              <a:rPr lang="en-US" smtClean="0"/>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4166202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4241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96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86065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472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07829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0239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5BEB0F-4120-437B-BD8A-45E24DF657C1}"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596605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F4CFC0-8693-40C5-974F-E003EC7D8E9C}"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6943951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9B9C8-7B2A-4684-B8BC-69933D8A72A5}"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637522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52D31D-FAA9-42B5-AF4D-8BD6687748E2}" type="datetime1">
              <a:rPr lang="en-US" smtClean="0"/>
              <a:t>5/8/2026</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41718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01740E9-E4D3-4ED4-AA0C-3B5A9FE0982E}" type="datetimeFigureOut">
              <a:rPr lang="en-US" smtClean="0"/>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30214775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5CED4A-77CE-4F06-A370-02B739796C20}" type="datetime1">
              <a:rPr lang="en-US" smtClean="0"/>
              <a:t>5/8/2026</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2962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62E59-6510-4BAB-8C85-643ADE8E1278}" type="datetime1">
              <a:rPr lang="en-US" smtClean="0"/>
              <a:t>5/8/2026</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39102073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6D8A9-CAF2-49CB-9F42-FA3032CEEA3D}" type="datetime1">
              <a:rPr lang="en-US" smtClean="0"/>
              <a:t>5/8/2026</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40168652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A693491-AD58-4260-AFF8-1B659037490E}" type="datetime1">
              <a:rPr lang="en-US" smtClean="0"/>
              <a:t>5/8/2026</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1357372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A6AEB6-9111-416C-8B63-4FCD2A20A284}" type="datetime1">
              <a:rPr lang="en-US" smtClean="0"/>
              <a:t>5/8/2026</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32230867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386143-84F3-43D6-AB14-BB49A1E66601}"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2052606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78235-A21E-4F0B-BCB2-C0A9DAB0274E}"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BDEEC9D2-04AF-46F5-B80B-DF84E13A151E}" type="slidenum">
              <a:rPr lang="en-US" smtClean="0"/>
              <a:t>‹#›</a:t>
            </a:fld>
            <a:endParaRPr lang="en-US" dirty="0"/>
          </a:p>
        </p:txBody>
      </p:sp>
    </p:spTree>
    <p:extLst>
      <p:ext uri="{BB962C8B-B14F-4D97-AF65-F5344CB8AC3E}">
        <p14:creationId xmlns:p14="http://schemas.microsoft.com/office/powerpoint/2010/main" val="3168165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FCE550D-EAC0-41E6-9EFE-3F43F3DADC73}" type="datetime1">
              <a:rPr lang="en-US" smtClean="0">
                <a:solidFill>
                  <a:srgbClr val="000000"/>
                </a:solidFill>
              </a:rPr>
              <a:t>5/8/2026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2F41D29B-FC47-4F9E-88AA-0A89DF4B571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9330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0903214-DFA4-4F4D-A022-45B18E4FB4F3}" type="datetime1">
              <a:rPr lang="en-US" smtClean="0">
                <a:solidFill>
                  <a:srgbClr val="000000"/>
                </a:solidFill>
              </a:rPr>
              <a:t>5/8/2026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387D6C00-C5C0-4B5A-BFAE-628CC6544B5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949202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7C1F1E3-17CC-482B-BAC6-EA03F97C841D}" type="datetime1">
              <a:rPr lang="en-US" smtClean="0">
                <a:solidFill>
                  <a:srgbClr val="000000"/>
                </a:solidFill>
              </a:rPr>
              <a:t>5/8/2026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3752EBC1-6995-48E1-BC90-79B1D87F4E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365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740E9-E4D3-4ED4-AA0C-3B5A9FE0982E}" type="datetimeFigureOut">
              <a:rPr lang="en-US" smtClean="0"/>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18591502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E8CAE16-F93F-4AB1-B284-05124FB438EA}" type="datetime1">
              <a:rPr lang="en-US" smtClean="0">
                <a:solidFill>
                  <a:srgbClr val="000000"/>
                </a:solidFill>
              </a:rPr>
              <a:t>5/8/2026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A1A0290A-F407-4DA0-9E47-9DA50515DC0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05698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4DBDE2B6-82E1-45A0-B472-CD638C26FBA8}" type="datetime1">
              <a:rPr lang="en-US" smtClean="0">
                <a:solidFill>
                  <a:srgbClr val="000000"/>
                </a:solidFill>
              </a:rPr>
              <a:t>5/8/2026</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9" name="Rectangle 6"/>
          <p:cNvSpPr>
            <a:spLocks noGrp="1" noChangeArrowheads="1"/>
          </p:cNvSpPr>
          <p:nvPr>
            <p:ph type="sldNum" sz="quarter" idx="12"/>
          </p:nvPr>
        </p:nvSpPr>
        <p:spPr>
          <a:ln/>
        </p:spPr>
        <p:txBody>
          <a:bodyPr/>
          <a:lstStyle>
            <a:lvl1pPr>
              <a:defRPr/>
            </a:lvl1pPr>
          </a:lstStyle>
          <a:p>
            <a:pPr>
              <a:defRPr/>
            </a:pPr>
            <a:fld id="{5A847AD3-F7E2-476C-A226-810FE9AAFE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10085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1B29EB0-7255-4187-A7E6-A61EE35600AE}" type="datetime1">
              <a:rPr lang="en-US" smtClean="0">
                <a:solidFill>
                  <a:srgbClr val="000000"/>
                </a:solidFill>
              </a:rPr>
              <a:t>5/8/2026</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5" name="Rectangle 6"/>
          <p:cNvSpPr>
            <a:spLocks noGrp="1" noChangeArrowheads="1"/>
          </p:cNvSpPr>
          <p:nvPr>
            <p:ph type="sldNum" sz="quarter" idx="12"/>
          </p:nvPr>
        </p:nvSpPr>
        <p:spPr>
          <a:ln/>
        </p:spPr>
        <p:txBody>
          <a:bodyPr/>
          <a:lstStyle>
            <a:lvl1pPr>
              <a:defRPr/>
            </a:lvl1pPr>
          </a:lstStyle>
          <a:p>
            <a:pPr>
              <a:defRPr/>
            </a:pPr>
            <a:fld id="{F53546A9-0752-4C2F-B409-6E4A4E5CF28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6090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8F41B8-0B65-4F03-867B-45CCB5289391}" type="datetime1">
              <a:rPr lang="en-US" smtClean="0">
                <a:solidFill>
                  <a:srgbClr val="000000"/>
                </a:solidFill>
              </a:rPr>
              <a:t>5/8/2026</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4" name="Rectangle 6"/>
          <p:cNvSpPr>
            <a:spLocks noGrp="1" noChangeArrowheads="1"/>
          </p:cNvSpPr>
          <p:nvPr>
            <p:ph type="sldNum" sz="quarter" idx="12"/>
          </p:nvPr>
        </p:nvSpPr>
        <p:spPr>
          <a:ln/>
        </p:spPr>
        <p:txBody>
          <a:bodyPr/>
          <a:lstStyle>
            <a:lvl1pPr>
              <a:defRPr/>
            </a:lvl1pPr>
          </a:lstStyle>
          <a:p>
            <a:pPr>
              <a:defRPr/>
            </a:pPr>
            <a:fld id="{0B6B0D7D-CA25-4B49-8730-8C197096C57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8586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023F980-4FA0-483A-ADF4-D9E263C7A690}" type="datetime1">
              <a:rPr lang="en-US" smtClean="0">
                <a:solidFill>
                  <a:srgbClr val="000000"/>
                </a:solidFill>
              </a:rPr>
              <a:t>5/8/2026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E784F753-A041-4A3D-A4C3-8B667F3C4B2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3774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448877C-603F-414A-B005-6038DF4DAC26}" type="datetime1">
              <a:rPr lang="en-US" smtClean="0">
                <a:solidFill>
                  <a:srgbClr val="000000"/>
                </a:solidFill>
              </a:rPr>
              <a:t>5/8/2026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6C1FCB53-1BDD-4D6D-950E-3686962FDAE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17667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0518D84-8757-481B-96AD-CABDA5A0E240}" type="datetime1">
              <a:rPr lang="en-US" smtClean="0">
                <a:solidFill>
                  <a:srgbClr val="000000"/>
                </a:solidFill>
              </a:rPr>
              <a:t>5/8/2026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72EA4BF8-C73B-4839-8970-E9904C902F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6027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7F31355-89D2-4829-8D30-0A5E3BF707CA}" type="datetime1">
              <a:rPr lang="en-US" smtClean="0">
                <a:solidFill>
                  <a:srgbClr val="000000"/>
                </a:solidFill>
              </a:rPr>
              <a:t>5/8/2026</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6" name="Rectangle 6"/>
          <p:cNvSpPr>
            <a:spLocks noGrp="1" noChangeArrowheads="1"/>
          </p:cNvSpPr>
          <p:nvPr>
            <p:ph type="sldNum" sz="quarter" idx="12"/>
          </p:nvPr>
        </p:nvSpPr>
        <p:spPr>
          <a:ln/>
        </p:spPr>
        <p:txBody>
          <a:bodyPr/>
          <a:lstStyle>
            <a:lvl1pPr>
              <a:defRPr/>
            </a:lvl1pPr>
          </a:lstStyle>
          <a:p>
            <a:pPr>
              <a:defRPr/>
            </a:pPr>
            <a:fld id="{3FC0DB09-0C98-4629-A804-2C843BA53C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8862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840B647-FB31-4F09-9861-12AA02927C7C}" type="datetime1">
              <a:rPr lang="en-US" smtClean="0">
                <a:solidFill>
                  <a:srgbClr val="000000"/>
                </a:solidFill>
              </a:rPr>
              <a:t>5/8/2026</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dirty="0">
                <a:solidFill>
                  <a:srgbClr val="000000"/>
                </a:solidFill>
              </a:rPr>
              <a:t>b hastings  newlebanoncoc.com</a:t>
            </a:r>
          </a:p>
        </p:txBody>
      </p:sp>
      <p:sp>
        <p:nvSpPr>
          <p:cNvPr id="7" name="Rectangle 6"/>
          <p:cNvSpPr>
            <a:spLocks noGrp="1" noChangeArrowheads="1"/>
          </p:cNvSpPr>
          <p:nvPr>
            <p:ph type="sldNum" sz="quarter" idx="12"/>
          </p:nvPr>
        </p:nvSpPr>
        <p:spPr>
          <a:ln/>
        </p:spPr>
        <p:txBody>
          <a:bodyPr/>
          <a:lstStyle>
            <a:lvl1pPr>
              <a:defRPr/>
            </a:lvl1pPr>
          </a:lstStyle>
          <a:p>
            <a:pPr>
              <a:defRPr/>
            </a:pPr>
            <a:fld id="{7B587054-67AB-4060-9022-8753FBA6D15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7007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55EB063-D2E2-4856-8C1E-7FE216FFDE5A}"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141877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1740E9-E4D3-4ED4-AA0C-3B5A9FE0982E}"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177810896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C309FC-DC0D-4B9A-8F90-0C2D7966CA1A}"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241231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C2F563-72D4-43AE-98D7-4186326920EB}"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7558067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2B33B7-1738-4099-A38E-A13B2F29FECB}" type="datetime1">
              <a:rPr lang="en-US" smtClean="0"/>
              <a:t>5/8/2026</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0142329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0EE2F3-92D4-485D-951F-351CFCEE2D30}" type="datetime1">
              <a:rPr lang="en-US" smtClean="0"/>
              <a:t>5/8/2026</a:t>
            </a:fld>
            <a:endParaRPr lang="en-US" dirty="0"/>
          </a:p>
        </p:txBody>
      </p:sp>
      <p:sp>
        <p:nvSpPr>
          <p:cNvPr id="8" name="Footer Placeholder 7"/>
          <p:cNvSpPr>
            <a:spLocks noGrp="1"/>
          </p:cNvSpPr>
          <p:nvPr>
            <p:ph type="ftr" sz="quarter" idx="11"/>
          </p:nvPr>
        </p:nvSpPr>
        <p:spPr/>
        <p:txBody>
          <a:bodyPr/>
          <a:lstStyle/>
          <a:p>
            <a:r>
              <a:rPr lang="en-US" dirty="0"/>
              <a:t>b hastings  newlebanoncoc.com</a:t>
            </a:r>
          </a:p>
        </p:txBody>
      </p:sp>
      <p:sp>
        <p:nvSpPr>
          <p:cNvPr id="9" name="Slide Number Placeholder 8"/>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27226794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3D796C-15DB-4D7B-BAEC-F5D43CB03040}" type="datetime1">
              <a:rPr lang="en-US" smtClean="0"/>
              <a:t>5/8/2026</a:t>
            </a:fld>
            <a:endParaRPr lang="en-US" dirty="0"/>
          </a:p>
        </p:txBody>
      </p:sp>
      <p:sp>
        <p:nvSpPr>
          <p:cNvPr id="4" name="Footer Placeholder 3"/>
          <p:cNvSpPr>
            <a:spLocks noGrp="1"/>
          </p:cNvSpPr>
          <p:nvPr>
            <p:ph type="ftr" sz="quarter" idx="11"/>
          </p:nvPr>
        </p:nvSpPr>
        <p:spPr/>
        <p:txBody>
          <a:bodyPr/>
          <a:lstStyle/>
          <a:p>
            <a:r>
              <a:rPr lang="en-US" dirty="0"/>
              <a:t>b hastings  newlebanoncoc.com</a:t>
            </a:r>
          </a:p>
        </p:txBody>
      </p:sp>
      <p:sp>
        <p:nvSpPr>
          <p:cNvPr id="5" name="Slide Number Placeholder 4"/>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6102067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2F1B6E-C553-4004-8BA1-C12D029E617A}" type="datetime1">
              <a:rPr lang="en-US" smtClean="0"/>
              <a:t>5/8/2026</a:t>
            </a:fld>
            <a:endParaRPr lang="en-US" dirty="0"/>
          </a:p>
        </p:txBody>
      </p:sp>
      <p:sp>
        <p:nvSpPr>
          <p:cNvPr id="3" name="Footer Placeholder 2"/>
          <p:cNvSpPr>
            <a:spLocks noGrp="1"/>
          </p:cNvSpPr>
          <p:nvPr>
            <p:ph type="ftr" sz="quarter" idx="11"/>
          </p:nvPr>
        </p:nvSpPr>
        <p:spPr/>
        <p:txBody>
          <a:bodyPr/>
          <a:lstStyle/>
          <a:p>
            <a:r>
              <a:rPr lang="en-US" dirty="0"/>
              <a:t>b hastings  newlebanoncoc.com</a:t>
            </a:r>
          </a:p>
        </p:txBody>
      </p:sp>
      <p:sp>
        <p:nvSpPr>
          <p:cNvPr id="4" name="Slide Number Placeholder 3"/>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8305928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A37119E-9CC2-47C8-A431-DE7E15DB9D5B}" type="datetime1">
              <a:rPr lang="en-US" smtClean="0"/>
              <a:t>5/8/2026</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15123222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AF7012-669F-43C4-BAED-B49AF8F69812}" type="datetime1">
              <a:rPr lang="en-US" smtClean="0"/>
              <a:t>5/8/2026</a:t>
            </a:fld>
            <a:endParaRPr lang="en-US" dirty="0"/>
          </a:p>
        </p:txBody>
      </p:sp>
      <p:sp>
        <p:nvSpPr>
          <p:cNvPr id="6" name="Footer Placeholder 5"/>
          <p:cNvSpPr>
            <a:spLocks noGrp="1"/>
          </p:cNvSpPr>
          <p:nvPr>
            <p:ph type="ftr" sz="quarter" idx="11"/>
          </p:nvPr>
        </p:nvSpPr>
        <p:spPr/>
        <p:txBody>
          <a:bodyPr/>
          <a:lstStyle/>
          <a:p>
            <a:r>
              <a:rPr lang="en-US" dirty="0"/>
              <a:t>b hastings  newlebanoncoc.com</a:t>
            </a:r>
          </a:p>
        </p:txBody>
      </p:sp>
      <p:sp>
        <p:nvSpPr>
          <p:cNvPr id="7" name="Slide Number Placeholder 6"/>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2237800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3EA51-4800-42CD-8DED-9B91CB3F928D}"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14733698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124FD7-F91A-4B72-9E8D-61EEEBD90EE3}" type="datetime1">
              <a:rPr lang="en-US" smtClean="0"/>
              <a:t>5/8/2026</a:t>
            </a:fld>
            <a:endParaRPr lang="en-US" dirty="0"/>
          </a:p>
        </p:txBody>
      </p:sp>
      <p:sp>
        <p:nvSpPr>
          <p:cNvPr id="5" name="Footer Placeholder 4"/>
          <p:cNvSpPr>
            <a:spLocks noGrp="1"/>
          </p:cNvSpPr>
          <p:nvPr>
            <p:ph type="ftr" sz="quarter" idx="11"/>
          </p:nvPr>
        </p:nvSpPr>
        <p:spPr/>
        <p:txBody>
          <a:bodyPr/>
          <a:lstStyle/>
          <a:p>
            <a:r>
              <a:rPr lang="en-US" dirty="0"/>
              <a:t>b hastings  newlebanoncoc.com</a:t>
            </a:r>
          </a:p>
        </p:txBody>
      </p:sp>
      <p:sp>
        <p:nvSpPr>
          <p:cNvPr id="6" name="Slide Number Placeholder 5"/>
          <p:cNvSpPr>
            <a:spLocks noGrp="1"/>
          </p:cNvSpPr>
          <p:nvPr>
            <p:ph type="sldNum" sz="quarter" idx="12"/>
          </p:nvPr>
        </p:nvSpPr>
        <p:spPr/>
        <p:txBody>
          <a:bodyPr/>
          <a:lstStyle/>
          <a:p>
            <a:fld id="{725D902B-8473-43F9-89CA-D590A76E7D6A}" type="slidenum">
              <a:rPr lang="en-US" smtClean="0"/>
              <a:t>‹#›</a:t>
            </a:fld>
            <a:endParaRPr lang="en-US" dirty="0"/>
          </a:p>
        </p:txBody>
      </p:sp>
    </p:spTree>
    <p:extLst>
      <p:ext uri="{BB962C8B-B14F-4D97-AF65-F5344CB8AC3E}">
        <p14:creationId xmlns:p14="http://schemas.microsoft.com/office/powerpoint/2010/main" val="3583927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1740E9-E4D3-4ED4-AA0C-3B5A9FE0982E}" type="datetimeFigureOut">
              <a:rPr lang="en-US" smtClean="0"/>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44F978-1A9E-4CD1-B434-C056DFB4D7A9}" type="slidenum">
              <a:rPr lang="en-US" smtClean="0"/>
              <a:t>‹#›</a:t>
            </a:fld>
            <a:endParaRPr lang="en-US"/>
          </a:p>
        </p:txBody>
      </p:sp>
    </p:spTree>
    <p:extLst>
      <p:ext uri="{BB962C8B-B14F-4D97-AF65-F5344CB8AC3E}">
        <p14:creationId xmlns:p14="http://schemas.microsoft.com/office/powerpoint/2010/main" val="29724772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1C5EA3-8AB8-4C9E-95E0-BB1BA7FDE95C}" type="slidenum">
              <a:rPr lang="en-US"/>
              <a:pPr>
                <a:defRPr/>
              </a:pPr>
              <a:t>‹#›</a:t>
            </a:fld>
            <a:endParaRPr lang="en-US" dirty="0"/>
          </a:p>
        </p:txBody>
      </p:sp>
    </p:spTree>
    <p:extLst>
      <p:ext uri="{BB962C8B-B14F-4D97-AF65-F5344CB8AC3E}">
        <p14:creationId xmlns:p14="http://schemas.microsoft.com/office/powerpoint/2010/main" val="89064618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DB4272-3DE7-493D-881A-224AE5100A29}" type="slidenum">
              <a:rPr lang="en-US"/>
              <a:pPr>
                <a:defRPr/>
              </a:pPr>
              <a:t>‹#›</a:t>
            </a:fld>
            <a:endParaRPr lang="en-US" dirty="0"/>
          </a:p>
        </p:txBody>
      </p:sp>
    </p:spTree>
    <p:extLst>
      <p:ext uri="{BB962C8B-B14F-4D97-AF65-F5344CB8AC3E}">
        <p14:creationId xmlns:p14="http://schemas.microsoft.com/office/powerpoint/2010/main" val="412560361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EBB8F23-4AC6-4DD9-8A31-35F60DF42346}" type="slidenum">
              <a:rPr lang="en-US"/>
              <a:pPr>
                <a:defRPr/>
              </a:pPr>
              <a:t>‹#›</a:t>
            </a:fld>
            <a:endParaRPr lang="en-US" dirty="0"/>
          </a:p>
        </p:txBody>
      </p:sp>
    </p:spTree>
    <p:extLst>
      <p:ext uri="{BB962C8B-B14F-4D97-AF65-F5344CB8AC3E}">
        <p14:creationId xmlns:p14="http://schemas.microsoft.com/office/powerpoint/2010/main" val="1038451971"/>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EA40FF1-9C4A-466E-BA14-7A49D4105BFB}" type="slidenum">
              <a:rPr lang="en-US"/>
              <a:pPr>
                <a:defRPr/>
              </a:pPr>
              <a:t>‹#›</a:t>
            </a:fld>
            <a:endParaRPr lang="en-US" dirty="0"/>
          </a:p>
        </p:txBody>
      </p:sp>
    </p:spTree>
    <p:extLst>
      <p:ext uri="{BB962C8B-B14F-4D97-AF65-F5344CB8AC3E}">
        <p14:creationId xmlns:p14="http://schemas.microsoft.com/office/powerpoint/2010/main" val="88289535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AC3D582-EF76-4BCD-835E-F6EB47D91A8A}" type="slidenum">
              <a:rPr lang="en-US"/>
              <a:pPr>
                <a:defRPr/>
              </a:pPr>
              <a:t>‹#›</a:t>
            </a:fld>
            <a:endParaRPr lang="en-US" dirty="0"/>
          </a:p>
        </p:txBody>
      </p:sp>
    </p:spTree>
    <p:extLst>
      <p:ext uri="{BB962C8B-B14F-4D97-AF65-F5344CB8AC3E}">
        <p14:creationId xmlns:p14="http://schemas.microsoft.com/office/powerpoint/2010/main" val="256023658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ABFE4AA-41FE-49CC-9389-EE083787D106}" type="slidenum">
              <a:rPr lang="en-US"/>
              <a:pPr>
                <a:defRPr/>
              </a:pPr>
              <a:t>‹#›</a:t>
            </a:fld>
            <a:endParaRPr lang="en-US" dirty="0"/>
          </a:p>
        </p:txBody>
      </p:sp>
    </p:spTree>
    <p:extLst>
      <p:ext uri="{BB962C8B-B14F-4D97-AF65-F5344CB8AC3E}">
        <p14:creationId xmlns:p14="http://schemas.microsoft.com/office/powerpoint/2010/main" val="38507053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82BE418-6838-425E-BE5E-E0538A93A178}" type="slidenum">
              <a:rPr lang="en-US"/>
              <a:pPr>
                <a:defRPr/>
              </a:pPr>
              <a:t>‹#›</a:t>
            </a:fld>
            <a:endParaRPr lang="en-US" dirty="0"/>
          </a:p>
        </p:txBody>
      </p:sp>
    </p:spTree>
    <p:extLst>
      <p:ext uri="{BB962C8B-B14F-4D97-AF65-F5344CB8AC3E}">
        <p14:creationId xmlns:p14="http://schemas.microsoft.com/office/powerpoint/2010/main" val="1452478582"/>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6BD9392-0AF6-434F-81BA-53A1DCBA4B97}" type="slidenum">
              <a:rPr lang="en-US"/>
              <a:pPr>
                <a:defRPr/>
              </a:pPr>
              <a:t>‹#›</a:t>
            </a:fld>
            <a:endParaRPr lang="en-US" dirty="0"/>
          </a:p>
        </p:txBody>
      </p:sp>
    </p:spTree>
    <p:extLst>
      <p:ext uri="{BB962C8B-B14F-4D97-AF65-F5344CB8AC3E}">
        <p14:creationId xmlns:p14="http://schemas.microsoft.com/office/powerpoint/2010/main" val="690381042"/>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C2A5AE8-8D0F-4051-B283-D86EB6E846A8}" type="slidenum">
              <a:rPr lang="en-US"/>
              <a:pPr>
                <a:defRPr/>
              </a:pPr>
              <a:t>‹#›</a:t>
            </a:fld>
            <a:endParaRPr lang="en-US" dirty="0"/>
          </a:p>
        </p:txBody>
      </p:sp>
    </p:spTree>
    <p:extLst>
      <p:ext uri="{BB962C8B-B14F-4D97-AF65-F5344CB8AC3E}">
        <p14:creationId xmlns:p14="http://schemas.microsoft.com/office/powerpoint/2010/main" val="79168526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9795C39-ADFA-4041-AAF2-22CF17488417}" type="slidenum">
              <a:rPr lang="en-US"/>
              <a:pPr>
                <a:defRPr/>
              </a:pPr>
              <a:t>‹#›</a:t>
            </a:fld>
            <a:endParaRPr lang="en-US" dirty="0"/>
          </a:p>
        </p:txBody>
      </p:sp>
    </p:spTree>
    <p:extLst>
      <p:ext uri="{BB962C8B-B14F-4D97-AF65-F5344CB8AC3E}">
        <p14:creationId xmlns:p14="http://schemas.microsoft.com/office/powerpoint/2010/main" val="400986444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740E9-E4D3-4ED4-AA0C-3B5A9FE0982E}" type="datetimeFigureOut">
              <a:rPr lang="en-US" smtClean="0"/>
              <a:t>5/8/2026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4F978-1A9E-4CD1-B434-C056DFB4D7A9}" type="slidenum">
              <a:rPr lang="en-US" smtClean="0"/>
              <a:t>‹#›</a:t>
            </a:fld>
            <a:endParaRPr lang="en-US"/>
          </a:p>
        </p:txBody>
      </p:sp>
    </p:spTree>
    <p:extLst>
      <p:ext uri="{BB962C8B-B14F-4D97-AF65-F5344CB8AC3E}">
        <p14:creationId xmlns:p14="http://schemas.microsoft.com/office/powerpoint/2010/main" val="392067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C3792-2440-40FD-9B76-92D5F06CAC8C}" type="datetimeFigureOut">
              <a:rPr lang="en-US" smtClean="0"/>
              <a:t>5/8/2026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1DB039-D147-4386-BC2D-5E6DB0D999C4}" type="slidenum">
              <a:rPr lang="en-US" smtClean="0"/>
              <a:t>‹#›</a:t>
            </a:fld>
            <a:endParaRPr lang="en-US" dirty="0"/>
          </a:p>
        </p:txBody>
      </p:sp>
    </p:spTree>
    <p:extLst>
      <p:ext uri="{BB962C8B-B14F-4D97-AF65-F5344CB8AC3E}">
        <p14:creationId xmlns:p14="http://schemas.microsoft.com/office/powerpoint/2010/main" val="29665163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878E1-FBD8-4D06-ACFE-1F2C4A58A22A}" type="datetimeFigureOut">
              <a:rPr lang="en-US" smtClean="0"/>
              <a:t>5/8/2026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75C56-1058-469D-A1CA-E139CB3437D2}" type="slidenum">
              <a:rPr lang="en-US" smtClean="0"/>
              <a:t>‹#›</a:t>
            </a:fld>
            <a:endParaRPr lang="en-US"/>
          </a:p>
        </p:txBody>
      </p:sp>
    </p:spTree>
    <p:extLst>
      <p:ext uri="{BB962C8B-B14F-4D97-AF65-F5344CB8AC3E}">
        <p14:creationId xmlns:p14="http://schemas.microsoft.com/office/powerpoint/2010/main" val="42381147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0FF8B6-7398-4F16-99D5-032E836AB9AE}" type="datetimeFigureOut">
              <a:rPr lang="en-US" smtClean="0">
                <a:solidFill>
                  <a:prstClr val="black">
                    <a:tint val="75000"/>
                  </a:prstClr>
                </a:solidFill>
              </a:rPr>
              <a:pPr/>
              <a:t>5/8/2026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85F1A-AEA4-4DD0-BF2E-090028F23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5659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08BA59-5F4C-46D7-9003-BB98514F3365}" type="datetimeFigureOut">
              <a:rPr lang="en-US" smtClean="0"/>
              <a:t>5/8/2026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04AB9-7DF3-4243-B92A-64CA55DF31A9}" type="slidenum">
              <a:rPr lang="en-US" smtClean="0"/>
              <a:t>‹#›</a:t>
            </a:fld>
            <a:endParaRPr lang="en-US"/>
          </a:p>
        </p:txBody>
      </p:sp>
    </p:spTree>
    <p:extLst>
      <p:ext uri="{BB962C8B-B14F-4D97-AF65-F5344CB8AC3E}">
        <p14:creationId xmlns:p14="http://schemas.microsoft.com/office/powerpoint/2010/main" val="37643713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DE4AD4-9483-45BF-8C80-FA4B789FE830}" type="datetimeFigureOut">
              <a:rPr lang="en-US" smtClean="0">
                <a:solidFill>
                  <a:prstClr val="black">
                    <a:tint val="75000"/>
                  </a:prstClr>
                </a:solidFill>
              </a:rPr>
              <a:pPr/>
              <a:t>5/8/2026</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8B3F5-B970-4FFF-B5E3-2C890E1A68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6042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90386-6788-4BC5-99BC-032E241A95AC}" type="datetime1">
              <a:rPr lang="en-US" smtClean="0"/>
              <a:t>5/8/2026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EC9D2-04AF-46F5-B80B-DF84E13A151E}" type="slidenum">
              <a:rPr lang="en-US" smtClean="0"/>
              <a:t>‹#›</a:t>
            </a:fld>
            <a:endParaRPr lang="en-US" dirty="0"/>
          </a:p>
        </p:txBody>
      </p:sp>
    </p:spTree>
    <p:extLst>
      <p:ext uri="{BB962C8B-B14F-4D97-AF65-F5344CB8AC3E}">
        <p14:creationId xmlns:p14="http://schemas.microsoft.com/office/powerpoint/2010/main" val="11653258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fld id="{C884FCDB-3FAF-4245-A2E2-A5C3DA9CF661}" type="datetime1">
              <a:rPr lang="en-US" smtClean="0">
                <a:solidFill>
                  <a:srgbClr val="000000"/>
                </a:solidFill>
              </a:rPr>
              <a:t>5/8/2026</a:t>
            </a:fld>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r>
              <a:rPr lang="en-US" dirty="0">
                <a:solidFill>
                  <a:srgbClr val="000000"/>
                </a:solidFill>
              </a:rPr>
              <a:t>b hastings  newlebanoncoc.com</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0273F33-ADBE-49C1-82B7-C75ED08DC16A}"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63191732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34DC-CA6D-4403-BA85-29171FB6B784}" type="datetime1">
              <a:rPr lang="en-US" smtClean="0"/>
              <a:t>5/8/2026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b hastings  newlebanoncoc.com</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D902B-8473-43F9-89CA-D590A76E7D6A}" type="slidenum">
              <a:rPr lang="en-US" smtClean="0"/>
              <a:t>‹#›</a:t>
            </a:fld>
            <a:endParaRPr lang="en-US" dirty="0"/>
          </a:p>
        </p:txBody>
      </p:sp>
    </p:spTree>
    <p:extLst>
      <p:ext uri="{BB962C8B-B14F-4D97-AF65-F5344CB8AC3E}">
        <p14:creationId xmlns:p14="http://schemas.microsoft.com/office/powerpoint/2010/main" val="201866458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C1C1FF"/>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6CD2C78-69FC-4207-80AB-36433679B7E0}" type="slidenum">
              <a:rPr lang="en-US"/>
              <a:pPr>
                <a:defRPr/>
              </a:pPr>
              <a:t>‹#›</a:t>
            </a:fld>
            <a:endParaRPr lang="en-US" dirty="0"/>
          </a:p>
        </p:txBody>
      </p:sp>
    </p:spTree>
    <p:extLst>
      <p:ext uri="{BB962C8B-B14F-4D97-AF65-F5344CB8AC3E}">
        <p14:creationId xmlns:p14="http://schemas.microsoft.com/office/powerpoint/2010/main" val="171486623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3112" t="21263" r="23729" b="49217"/>
          <a:stretch/>
        </p:blipFill>
        <p:spPr>
          <a:xfrm>
            <a:off x="0" y="3994733"/>
            <a:ext cx="9166033" cy="2863273"/>
          </a:xfrm>
          <a:prstGeom prst="rect">
            <a:avLst/>
          </a:prstGeom>
        </p:spPr>
      </p:pic>
      <p:sp>
        <p:nvSpPr>
          <p:cNvPr id="7" name="Rectangle 6"/>
          <p:cNvSpPr/>
          <p:nvPr/>
        </p:nvSpPr>
        <p:spPr>
          <a:xfrm>
            <a:off x="887505" y="1030940"/>
            <a:ext cx="7512423" cy="601505"/>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2706" y="1021974"/>
            <a:ext cx="77455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Lebanon  </a:t>
            </a:r>
            <a:r>
              <a:rPr kumimoji="0" lang="en-US" sz="3600" b="0" i="1" u="none" strike="noStrike" kern="1200" cap="none" spc="0" normalizeH="0" baseline="0" noProof="0" dirty="0">
                <a:ln>
                  <a:noFill/>
                </a:ln>
                <a:solidFill>
                  <a:prstClr val="black"/>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Church of Christ</a:t>
            </a:r>
          </a:p>
        </p:txBody>
      </p:sp>
      <p:sp>
        <p:nvSpPr>
          <p:cNvPr id="3" name="TextBox 2"/>
          <p:cNvSpPr txBox="1"/>
          <p:nvPr/>
        </p:nvSpPr>
        <p:spPr>
          <a:xfrm>
            <a:off x="89647" y="54762"/>
            <a:ext cx="8857129"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Ink Free" panose="03080402000500000000" pitchFamily="66" charset="0"/>
                <a:ea typeface="+mn-ea"/>
                <a:cs typeface="+mn-cs"/>
              </a:rPr>
              <a:t>Welcome to our services</a:t>
            </a:r>
          </a:p>
        </p:txBody>
      </p:sp>
      <p:sp>
        <p:nvSpPr>
          <p:cNvPr id="10" name="TextBox 9"/>
          <p:cNvSpPr txBox="1"/>
          <p:nvPr/>
        </p:nvSpPr>
        <p:spPr>
          <a:xfrm>
            <a:off x="1" y="5648735"/>
            <a:ext cx="9144000"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2060"/>
                </a:solidFill>
                <a:effectLst/>
                <a:uLnTx/>
                <a:uFillTx/>
                <a:latin typeface="Ink Free" panose="03080402000500000000" pitchFamily="66" charset="0"/>
                <a:ea typeface="+mn-ea"/>
                <a:cs typeface="+mn-cs"/>
              </a:rPr>
              <a:t>Please Come Back Again</a:t>
            </a:r>
          </a:p>
        </p:txBody>
      </p:sp>
      <p:sp>
        <p:nvSpPr>
          <p:cNvPr id="4" name="TextBox 3"/>
          <p:cNvSpPr txBox="1"/>
          <p:nvPr/>
        </p:nvSpPr>
        <p:spPr>
          <a:xfrm>
            <a:off x="0" y="1891555"/>
            <a:ext cx="9144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Simply Christians.</a:t>
            </a:r>
          </a:p>
        </p:txBody>
      </p:sp>
      <p:sp>
        <p:nvSpPr>
          <p:cNvPr id="5" name="TextBox 4"/>
          <p:cNvSpPr txBox="1"/>
          <p:nvPr/>
        </p:nvSpPr>
        <p:spPr>
          <a:xfrm>
            <a:off x="0" y="2348652"/>
            <a:ext cx="916603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Our Emphasis is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Spiritual, Not Material or Social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 name="TextBox 10"/>
          <p:cNvSpPr txBox="1"/>
          <p:nvPr/>
        </p:nvSpPr>
        <p:spPr>
          <a:xfrm>
            <a:off x="0" y="2820287"/>
            <a:ext cx="908124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We are striving to be The Same Church as Described in The New Testament.</a:t>
            </a:r>
          </a:p>
        </p:txBody>
      </p:sp>
    </p:spTree>
    <p:extLst>
      <p:ext uri="{BB962C8B-B14F-4D97-AF65-F5344CB8AC3E}">
        <p14:creationId xmlns:p14="http://schemas.microsoft.com/office/powerpoint/2010/main" val="1862796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E3B98-A6ED-1074-3B6E-6CE4581EC0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57E04C1-F922-A445-8A09-A1D03A38039F}"/>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2" name="TextBox 1">
            <a:extLst>
              <a:ext uri="{FF2B5EF4-FFF2-40B4-BE49-F238E27FC236}">
                <a16:creationId xmlns:a16="http://schemas.microsoft.com/office/drawing/2014/main" id="{1196F9C1-5772-4992-D51D-9A8D3D34738E}"/>
              </a:ext>
            </a:extLst>
          </p:cNvPr>
          <p:cNvSpPr txBox="1"/>
          <p:nvPr/>
        </p:nvSpPr>
        <p:spPr>
          <a:xfrm>
            <a:off x="673769" y="1499937"/>
            <a:ext cx="7652084" cy="1938992"/>
          </a:xfrm>
          <a:prstGeom prst="rect">
            <a:avLst/>
          </a:prstGeom>
          <a:noFill/>
        </p:spPr>
        <p:txBody>
          <a:bodyPr wrap="square" rtlCol="0">
            <a:spAutoFit/>
          </a:bodyPr>
          <a:lstStyle/>
          <a:p>
            <a:pPr algn="ctr"/>
            <a:r>
              <a:rPr lang="en-US" sz="6000" dirty="0"/>
              <a:t>We all need salvation.</a:t>
            </a:r>
          </a:p>
          <a:p>
            <a:pPr algn="ctr"/>
            <a:r>
              <a:rPr lang="en-US" sz="6000" b="1" dirty="0"/>
              <a:t>So what saves us?</a:t>
            </a:r>
          </a:p>
        </p:txBody>
      </p:sp>
      <p:sp>
        <p:nvSpPr>
          <p:cNvPr id="4" name="Footer Placeholder 4">
            <a:extLst>
              <a:ext uri="{FF2B5EF4-FFF2-40B4-BE49-F238E27FC236}">
                <a16:creationId xmlns:a16="http://schemas.microsoft.com/office/drawing/2014/main" id="{79B5EB41-3A32-668D-2220-20D212AA9E7F}"/>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5E2E2C36-4329-7B82-F894-49998AADD30C}"/>
              </a:ext>
            </a:extLst>
          </p:cNvPr>
          <p:cNvSpPr txBox="1"/>
          <p:nvPr/>
        </p:nvSpPr>
        <p:spPr>
          <a:xfrm>
            <a:off x="8534400" y="6484687"/>
            <a:ext cx="441158" cy="369332"/>
          </a:xfrm>
          <a:prstGeom prst="rect">
            <a:avLst/>
          </a:prstGeom>
          <a:noFill/>
        </p:spPr>
        <p:txBody>
          <a:bodyPr wrap="square" rtlCol="0">
            <a:spAutoFit/>
          </a:bodyPr>
          <a:lstStyle/>
          <a:p>
            <a:r>
              <a:rPr lang="en-US" dirty="0"/>
              <a:t>9</a:t>
            </a:r>
          </a:p>
        </p:txBody>
      </p:sp>
    </p:spTree>
    <p:extLst>
      <p:ext uri="{BB962C8B-B14F-4D97-AF65-F5344CB8AC3E}">
        <p14:creationId xmlns:p14="http://schemas.microsoft.com/office/powerpoint/2010/main" val="1094285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89F70-015D-CF9F-90F7-D279ABA884E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B33888-D504-3DCC-423F-694CB57495AC}"/>
              </a:ext>
            </a:extLst>
          </p:cNvPr>
          <p:cNvSpPr txBox="1"/>
          <p:nvPr/>
        </p:nvSpPr>
        <p:spPr>
          <a:xfrm>
            <a:off x="342154" y="843677"/>
            <a:ext cx="8459691" cy="5170646"/>
          </a:xfrm>
          <a:prstGeom prst="rect">
            <a:avLst/>
          </a:prstGeom>
          <a:noFill/>
        </p:spPr>
        <p:txBody>
          <a:bodyPr wrap="square">
            <a:spAutoFit/>
          </a:bodyPr>
          <a:lstStyle/>
          <a:p>
            <a:r>
              <a:rPr lang="en-US" sz="2200" dirty="0"/>
              <a:t>A number of things work together to bring about man’s salvation. </a:t>
            </a:r>
          </a:p>
          <a:p>
            <a:endParaRPr lang="en-US" sz="2200" dirty="0"/>
          </a:p>
          <a:p>
            <a:r>
              <a:rPr lang="en-US" sz="2200" dirty="0">
                <a:latin typeface="Arial Black" panose="020B0A04020102020204" pitchFamily="34" charset="0"/>
              </a:rPr>
              <a:t>God Saves. </a:t>
            </a:r>
            <a:r>
              <a:rPr lang="en-US" sz="2200" dirty="0"/>
              <a:t>“For this is good and acceptable in the sight of God our Saviour; Who will have all men to be saved…” (1 Tim. 2:3-4). </a:t>
            </a:r>
          </a:p>
          <a:p>
            <a:endParaRPr lang="en-US" sz="2200" dirty="0"/>
          </a:p>
          <a:p>
            <a:r>
              <a:rPr lang="en-US" sz="2200" dirty="0">
                <a:latin typeface="Arial Black" panose="020B0A04020102020204" pitchFamily="34" charset="0"/>
              </a:rPr>
              <a:t>Christ Saves. </a:t>
            </a:r>
            <a:r>
              <a:rPr lang="en-US" sz="2200" dirty="0"/>
              <a:t>“And she shall bring forth a son, and thou shalt call his name JESUS: for he shall save his people from their sins” (Mt. 1:21). </a:t>
            </a:r>
          </a:p>
          <a:p>
            <a:endParaRPr lang="en-US" sz="2200" dirty="0"/>
          </a:p>
          <a:p>
            <a:r>
              <a:rPr lang="en-US" sz="2200" dirty="0">
                <a:latin typeface="Arial Black" panose="020B0A04020102020204" pitchFamily="34" charset="0"/>
              </a:rPr>
              <a:t>Grace Saves. </a:t>
            </a:r>
            <a:r>
              <a:rPr lang="en-US" sz="2200" dirty="0"/>
              <a:t>“For by grace are ye saved…” (Eph. 2:5, 8). </a:t>
            </a:r>
          </a:p>
          <a:p>
            <a:endParaRPr lang="en-US" sz="2200" dirty="0"/>
          </a:p>
          <a:p>
            <a:r>
              <a:rPr lang="en-US" sz="2200" dirty="0">
                <a:latin typeface="Arial Black" panose="020B0A04020102020204" pitchFamily="34" charset="0"/>
              </a:rPr>
              <a:t>Faith Saves. </a:t>
            </a:r>
            <a:r>
              <a:rPr lang="en-US" sz="2200" dirty="0"/>
              <a:t>“Therefore being justified by faith, we have peace with God through our Lord Jesus Christ” (Rom. 5:1). </a:t>
            </a:r>
          </a:p>
          <a:p>
            <a:endParaRPr lang="en-US" sz="2200" dirty="0"/>
          </a:p>
          <a:p>
            <a:r>
              <a:rPr lang="en-US" sz="2200" dirty="0">
                <a:latin typeface="Arial Black" panose="020B0A04020102020204" pitchFamily="34" charset="0"/>
              </a:rPr>
              <a:t>Blood Saves</a:t>
            </a:r>
            <a:r>
              <a:rPr lang="en-US" sz="2200" dirty="0"/>
              <a:t>. “In whom we have redemption through his blood, the forgiveness of sins, according to the riches of his grace” (Eph. 1:7). </a:t>
            </a:r>
          </a:p>
        </p:txBody>
      </p:sp>
      <p:sp>
        <p:nvSpPr>
          <p:cNvPr id="2" name="TextBox 1">
            <a:extLst>
              <a:ext uri="{FF2B5EF4-FFF2-40B4-BE49-F238E27FC236}">
                <a16:creationId xmlns:a16="http://schemas.microsoft.com/office/drawing/2014/main" id="{16BFAF93-0D0D-69FC-4838-D5DC03C0ACAD}"/>
              </a:ext>
            </a:extLst>
          </p:cNvPr>
          <p:cNvSpPr txBox="1"/>
          <p:nvPr/>
        </p:nvSpPr>
        <p:spPr>
          <a:xfrm>
            <a:off x="0" y="-1571"/>
            <a:ext cx="9144000" cy="52322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So Great A Salvation.   Hebrews 2:1-4  </a:t>
            </a:r>
          </a:p>
        </p:txBody>
      </p:sp>
      <p:sp>
        <p:nvSpPr>
          <p:cNvPr id="4" name="Footer Placeholder 4">
            <a:extLst>
              <a:ext uri="{FF2B5EF4-FFF2-40B4-BE49-F238E27FC236}">
                <a16:creationId xmlns:a16="http://schemas.microsoft.com/office/drawing/2014/main" id="{677E2745-089D-99B1-1108-9E4BF1308AC5}"/>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529076F8-2D02-AFAD-6AE4-CAF78AE55976}"/>
              </a:ext>
            </a:extLst>
          </p:cNvPr>
          <p:cNvSpPr txBox="1"/>
          <p:nvPr/>
        </p:nvSpPr>
        <p:spPr>
          <a:xfrm>
            <a:off x="8534400" y="6484687"/>
            <a:ext cx="441158" cy="369332"/>
          </a:xfrm>
          <a:prstGeom prst="rect">
            <a:avLst/>
          </a:prstGeom>
          <a:noFill/>
        </p:spPr>
        <p:txBody>
          <a:bodyPr wrap="square" rtlCol="0">
            <a:spAutoFit/>
          </a:bodyPr>
          <a:lstStyle/>
          <a:p>
            <a:r>
              <a:rPr lang="en-US" dirty="0"/>
              <a:t>10</a:t>
            </a:r>
          </a:p>
        </p:txBody>
      </p:sp>
    </p:spTree>
    <p:extLst>
      <p:ext uri="{BB962C8B-B14F-4D97-AF65-F5344CB8AC3E}">
        <p14:creationId xmlns:p14="http://schemas.microsoft.com/office/powerpoint/2010/main" val="17009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A69DD8-0E7D-079A-5D38-0757E6878F43}"/>
              </a:ext>
            </a:extLst>
          </p:cNvPr>
          <p:cNvSpPr txBox="1"/>
          <p:nvPr/>
        </p:nvSpPr>
        <p:spPr>
          <a:xfrm>
            <a:off x="479662" y="928934"/>
            <a:ext cx="8125326" cy="5509200"/>
          </a:xfrm>
          <a:prstGeom prst="rect">
            <a:avLst/>
          </a:prstGeom>
          <a:noFill/>
        </p:spPr>
        <p:txBody>
          <a:bodyPr wrap="square">
            <a:spAutoFit/>
          </a:bodyPr>
          <a:lstStyle/>
          <a:p>
            <a:pPr marL="0" marR="0">
              <a:buNone/>
            </a:pPr>
            <a:r>
              <a:rPr lang="en-US" sz="2200" b="1" kern="100" dirty="0">
                <a:effectLst/>
                <a:latin typeface="Arial Black" panose="020B0A04020102020204" pitchFamily="34" charset="0"/>
                <a:ea typeface="SimSun" panose="02010600030101010101" pitchFamily="2" charset="-122"/>
              </a:rPr>
              <a:t>The Gospel Saves</a:t>
            </a:r>
            <a:r>
              <a:rPr lang="en-US" sz="2200" b="1" kern="100" dirty="0">
                <a:effectLst/>
                <a:ea typeface="SimSun" panose="02010600030101010101" pitchFamily="2" charset="-122"/>
              </a:rPr>
              <a:t>.</a:t>
            </a:r>
            <a:r>
              <a:rPr lang="en-US" sz="2200" kern="100" dirty="0">
                <a:effectLst/>
                <a:ea typeface="SimSun" panose="02010600030101010101" pitchFamily="2" charset="-122"/>
              </a:rPr>
              <a:t> “For I am not ashamed of the gospel of Christ: for it is the power of God unto salvation to every one that believes; to the Jew first, and also to the Greek” (Rom. 1:16). </a:t>
            </a:r>
          </a:p>
          <a:p>
            <a:pPr marL="0" marR="0">
              <a:buNone/>
            </a:pPr>
            <a:r>
              <a:rPr lang="en-US" sz="2200" kern="100" dirty="0">
                <a:effectLst/>
                <a:ea typeface="SimSun" panose="02010600030101010101" pitchFamily="2" charset="-122"/>
              </a:rPr>
              <a:t> </a:t>
            </a:r>
          </a:p>
          <a:p>
            <a:pPr marL="0" marR="0">
              <a:buNone/>
            </a:pPr>
            <a:r>
              <a:rPr lang="en-US" sz="2200" b="1" kern="100" dirty="0">
                <a:effectLst/>
                <a:latin typeface="Arial Black" panose="020B0A04020102020204" pitchFamily="34" charset="0"/>
                <a:ea typeface="SimSun" panose="02010600030101010101" pitchFamily="2" charset="-122"/>
              </a:rPr>
              <a:t>Preaching Saves.</a:t>
            </a:r>
            <a:r>
              <a:rPr lang="en-US" sz="2200" kern="100" dirty="0">
                <a:effectLst/>
                <a:latin typeface="Arial Black" panose="020B0A04020102020204" pitchFamily="34" charset="0"/>
                <a:ea typeface="SimSun" panose="02010600030101010101" pitchFamily="2" charset="-122"/>
              </a:rPr>
              <a:t> </a:t>
            </a:r>
            <a:r>
              <a:rPr lang="en-US" sz="2200" kern="100" dirty="0">
                <a:effectLst/>
                <a:ea typeface="SimSun" panose="02010600030101010101" pitchFamily="2" charset="-122"/>
              </a:rPr>
              <a:t>“…it pleased God by the foolishness of preaching to save them that believe” (1 Cor. 1:21). </a:t>
            </a:r>
          </a:p>
          <a:p>
            <a:pPr marL="0" marR="0">
              <a:buNone/>
            </a:pPr>
            <a:r>
              <a:rPr lang="en-US" sz="2200" kern="100" dirty="0">
                <a:effectLst/>
                <a:ea typeface="SimSun" panose="02010600030101010101" pitchFamily="2" charset="-122"/>
              </a:rPr>
              <a:t> </a:t>
            </a:r>
          </a:p>
          <a:p>
            <a:pPr marL="0" marR="0">
              <a:buNone/>
            </a:pPr>
            <a:r>
              <a:rPr lang="en-US" sz="2200" b="1" kern="100" dirty="0">
                <a:effectLst/>
                <a:latin typeface="Arial Black" panose="020B0A04020102020204" pitchFamily="34" charset="0"/>
                <a:ea typeface="SimSun" panose="02010600030101010101" pitchFamily="2" charset="-122"/>
              </a:rPr>
              <a:t>Works Save.</a:t>
            </a:r>
            <a:r>
              <a:rPr lang="en-US" sz="2200" kern="100" dirty="0">
                <a:effectLst/>
                <a:latin typeface="Arial Black" panose="020B0A04020102020204" pitchFamily="34" charset="0"/>
                <a:ea typeface="SimSun" panose="02010600030101010101" pitchFamily="2" charset="-122"/>
              </a:rPr>
              <a:t> </a:t>
            </a:r>
            <a:r>
              <a:rPr lang="en-US" sz="2200" kern="100" dirty="0">
                <a:effectLst/>
                <a:ea typeface="SimSun" panose="02010600030101010101" pitchFamily="2" charset="-122"/>
              </a:rPr>
              <a:t>“Ye see then how that by works a man is justified, and not by faith only” (Jas. 2:24). </a:t>
            </a:r>
          </a:p>
          <a:p>
            <a:pPr marL="0" marR="0">
              <a:buNone/>
            </a:pPr>
            <a:r>
              <a:rPr lang="en-US" sz="2200" kern="100" dirty="0">
                <a:effectLst/>
                <a:ea typeface="SimSun" panose="02010600030101010101" pitchFamily="2" charset="-122"/>
              </a:rPr>
              <a:t> </a:t>
            </a:r>
          </a:p>
          <a:p>
            <a:pPr marL="0" marR="0">
              <a:buNone/>
            </a:pPr>
            <a:r>
              <a:rPr lang="en-US" sz="2200" b="1" kern="100" dirty="0">
                <a:effectLst/>
                <a:latin typeface="Arial Black" panose="020B0A04020102020204" pitchFamily="34" charset="0"/>
                <a:ea typeface="SimSun" panose="02010600030101010101" pitchFamily="2" charset="-122"/>
              </a:rPr>
              <a:t>Confession</a:t>
            </a:r>
            <a:r>
              <a:rPr lang="en-US" sz="2200" kern="100" dirty="0">
                <a:effectLst/>
                <a:latin typeface="Arial Black" panose="020B0A04020102020204" pitchFamily="34" charset="0"/>
                <a:ea typeface="SimSun" panose="02010600030101010101" pitchFamily="2" charset="-122"/>
              </a:rPr>
              <a:t> </a:t>
            </a:r>
            <a:r>
              <a:rPr lang="en-US" sz="2200" b="1" kern="100" dirty="0">
                <a:effectLst/>
                <a:latin typeface="Arial Black" panose="020B0A04020102020204" pitchFamily="34" charset="0"/>
                <a:ea typeface="SimSun" panose="02010600030101010101" pitchFamily="2" charset="-122"/>
              </a:rPr>
              <a:t>Saves.</a:t>
            </a:r>
            <a:r>
              <a:rPr lang="en-US" sz="2200" kern="100" dirty="0">
                <a:effectLst/>
                <a:latin typeface="Arial Black" panose="020B0A04020102020204" pitchFamily="34" charset="0"/>
                <a:ea typeface="SimSun" panose="02010600030101010101" pitchFamily="2" charset="-122"/>
              </a:rPr>
              <a:t> </a:t>
            </a:r>
            <a:r>
              <a:rPr lang="en-US" sz="2200" kern="100" dirty="0">
                <a:effectLst/>
                <a:ea typeface="SimSun" panose="02010600030101010101" pitchFamily="2" charset="-122"/>
              </a:rPr>
              <a:t>“For with the heart man believeth unto righteousness; and with the mouth confession is made unto salvation” (Rom. 10:10). </a:t>
            </a:r>
          </a:p>
          <a:p>
            <a:pPr marL="0" marR="0">
              <a:buNone/>
            </a:pPr>
            <a:r>
              <a:rPr lang="en-US" sz="2200" kern="100" dirty="0">
                <a:effectLst/>
                <a:ea typeface="SimSun" panose="02010600030101010101" pitchFamily="2" charset="-122"/>
              </a:rPr>
              <a:t> </a:t>
            </a:r>
          </a:p>
          <a:p>
            <a:pPr marL="0" marR="0">
              <a:buNone/>
            </a:pPr>
            <a:r>
              <a:rPr lang="en-US" sz="2200" b="1" kern="100" dirty="0">
                <a:effectLst/>
                <a:latin typeface="Arial Black" panose="020B0A04020102020204" pitchFamily="34" charset="0"/>
                <a:ea typeface="SimSun" panose="02010600030101010101" pitchFamily="2" charset="-122"/>
              </a:rPr>
              <a:t>Baptism</a:t>
            </a:r>
            <a:r>
              <a:rPr lang="en-US" sz="2200" kern="100" dirty="0">
                <a:effectLst/>
                <a:latin typeface="Arial Black" panose="020B0A04020102020204" pitchFamily="34" charset="0"/>
                <a:ea typeface="SimSun" panose="02010600030101010101" pitchFamily="2" charset="-122"/>
              </a:rPr>
              <a:t> </a:t>
            </a:r>
            <a:r>
              <a:rPr lang="en-US" sz="2200" b="1" kern="100" dirty="0">
                <a:effectLst/>
                <a:latin typeface="Arial Black" panose="020B0A04020102020204" pitchFamily="34" charset="0"/>
                <a:ea typeface="SimSun" panose="02010600030101010101" pitchFamily="2" charset="-122"/>
              </a:rPr>
              <a:t>Saves.</a:t>
            </a:r>
            <a:r>
              <a:rPr lang="en-US" sz="2200" kern="100" dirty="0">
                <a:effectLst/>
                <a:latin typeface="Arial Black" panose="020B0A04020102020204" pitchFamily="34" charset="0"/>
                <a:ea typeface="SimSun" panose="02010600030101010101" pitchFamily="2" charset="-122"/>
              </a:rPr>
              <a:t> </a:t>
            </a:r>
            <a:r>
              <a:rPr lang="en-US" sz="2200" kern="100" dirty="0">
                <a:effectLst/>
                <a:ea typeface="SimSun" panose="02010600030101010101" pitchFamily="2" charset="-122"/>
              </a:rPr>
              <a:t>“The like figure whereunto even baptism doth also now save us…” (1 Pet. 3:21). </a:t>
            </a:r>
          </a:p>
        </p:txBody>
      </p:sp>
      <p:sp>
        <p:nvSpPr>
          <p:cNvPr id="2" name="TextBox 1">
            <a:extLst>
              <a:ext uri="{FF2B5EF4-FFF2-40B4-BE49-F238E27FC236}">
                <a16:creationId xmlns:a16="http://schemas.microsoft.com/office/drawing/2014/main" id="{D010D0D4-9BEB-ABCF-A673-3905C9B68D2F}"/>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4" name="Footer Placeholder 4">
            <a:extLst>
              <a:ext uri="{FF2B5EF4-FFF2-40B4-BE49-F238E27FC236}">
                <a16:creationId xmlns:a16="http://schemas.microsoft.com/office/drawing/2014/main" id="{ADA30168-BEBD-B368-3CBE-1A29383CF123}"/>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B48EECB3-6F55-2640-4703-E65F01149D15}"/>
              </a:ext>
            </a:extLst>
          </p:cNvPr>
          <p:cNvSpPr txBox="1"/>
          <p:nvPr/>
        </p:nvSpPr>
        <p:spPr>
          <a:xfrm>
            <a:off x="8534400" y="6484687"/>
            <a:ext cx="441158" cy="369332"/>
          </a:xfrm>
          <a:prstGeom prst="rect">
            <a:avLst/>
          </a:prstGeom>
          <a:noFill/>
        </p:spPr>
        <p:txBody>
          <a:bodyPr wrap="square" rtlCol="0">
            <a:spAutoFit/>
          </a:bodyPr>
          <a:lstStyle/>
          <a:p>
            <a:r>
              <a:rPr lang="en-US" dirty="0"/>
              <a:t>11</a:t>
            </a:r>
          </a:p>
        </p:txBody>
      </p:sp>
    </p:spTree>
    <p:extLst>
      <p:ext uri="{BB962C8B-B14F-4D97-AF65-F5344CB8AC3E}">
        <p14:creationId xmlns:p14="http://schemas.microsoft.com/office/powerpoint/2010/main" val="95473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BBA9F-F9D1-8FEF-2CD1-E7C20374FED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BA4A842-A0DB-2BB7-0FF0-9326176D87D6}"/>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5" name="TextBox 4">
            <a:extLst>
              <a:ext uri="{FF2B5EF4-FFF2-40B4-BE49-F238E27FC236}">
                <a16:creationId xmlns:a16="http://schemas.microsoft.com/office/drawing/2014/main" id="{38C52BFD-8342-B6B9-7BD3-568CFA3B9F8B}"/>
              </a:ext>
            </a:extLst>
          </p:cNvPr>
          <p:cNvSpPr txBox="1"/>
          <p:nvPr/>
        </p:nvSpPr>
        <p:spPr>
          <a:xfrm>
            <a:off x="818147" y="1572126"/>
            <a:ext cx="7459579" cy="2400657"/>
          </a:xfrm>
          <a:prstGeom prst="rect">
            <a:avLst/>
          </a:prstGeom>
          <a:noFill/>
        </p:spPr>
        <p:txBody>
          <a:bodyPr wrap="square">
            <a:spAutoFit/>
          </a:bodyPr>
          <a:lstStyle/>
          <a:p>
            <a:pPr algn="ctr"/>
            <a:r>
              <a:rPr lang="en-US" sz="4400" dirty="0"/>
              <a:t>Nowhere does the Bible teach that a person is saved by any one thing alone.</a:t>
            </a:r>
          </a:p>
          <a:p>
            <a:endParaRPr lang="en-US" dirty="0"/>
          </a:p>
        </p:txBody>
      </p:sp>
      <p:sp>
        <p:nvSpPr>
          <p:cNvPr id="2" name="Footer Placeholder 4">
            <a:extLst>
              <a:ext uri="{FF2B5EF4-FFF2-40B4-BE49-F238E27FC236}">
                <a16:creationId xmlns:a16="http://schemas.microsoft.com/office/drawing/2014/main" id="{E97AEF4B-FF0B-01EE-BCF6-91DC9BFB466A}"/>
              </a:ext>
            </a:extLst>
          </p:cNvPr>
          <p:cNvSpPr>
            <a:spLocks noGrp="1"/>
          </p:cNvSpPr>
          <p:nvPr>
            <p:ph type="ftr" sz="quarter" idx="11"/>
          </p:nvPr>
        </p:nvSpPr>
        <p:spPr>
          <a:xfrm>
            <a:off x="3028950" y="6484687"/>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4" name="TextBox 3">
            <a:extLst>
              <a:ext uri="{FF2B5EF4-FFF2-40B4-BE49-F238E27FC236}">
                <a16:creationId xmlns:a16="http://schemas.microsoft.com/office/drawing/2014/main" id="{27A4CA3A-AF32-2AD2-7BB2-11019B1D45A9}"/>
              </a:ext>
            </a:extLst>
          </p:cNvPr>
          <p:cNvSpPr txBox="1"/>
          <p:nvPr/>
        </p:nvSpPr>
        <p:spPr>
          <a:xfrm>
            <a:off x="8534400" y="6484687"/>
            <a:ext cx="441158"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1875903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78B60B-413F-6771-71E0-3ADC6B466354}"/>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5" name="TextBox 4">
            <a:extLst>
              <a:ext uri="{FF2B5EF4-FFF2-40B4-BE49-F238E27FC236}">
                <a16:creationId xmlns:a16="http://schemas.microsoft.com/office/drawing/2014/main" id="{A85440A5-4371-B142-DAE6-B9C3022D7C56}"/>
              </a:ext>
            </a:extLst>
          </p:cNvPr>
          <p:cNvSpPr txBox="1"/>
          <p:nvPr/>
        </p:nvSpPr>
        <p:spPr>
          <a:xfrm>
            <a:off x="400594" y="618307"/>
            <a:ext cx="8438606" cy="6124754"/>
          </a:xfrm>
          <a:prstGeom prst="rect">
            <a:avLst/>
          </a:prstGeom>
          <a:noFill/>
        </p:spPr>
        <p:txBody>
          <a:bodyPr wrap="square">
            <a:spAutoFit/>
          </a:bodyPr>
          <a:lstStyle/>
          <a:p>
            <a:r>
              <a:rPr lang="en-US" sz="2800" dirty="0"/>
              <a:t>Rom. 1:14-16  </a:t>
            </a:r>
          </a:p>
          <a:p>
            <a:r>
              <a:rPr lang="en-US" sz="2800" dirty="0"/>
              <a:t>14 I am a </a:t>
            </a:r>
            <a:r>
              <a:rPr lang="en-US" sz="2800" dirty="0">
                <a:latin typeface="Arial Black" panose="020B0A04020102020204" pitchFamily="34" charset="0"/>
              </a:rPr>
              <a:t>debtor</a:t>
            </a:r>
            <a:r>
              <a:rPr lang="en-US" sz="2800" dirty="0"/>
              <a:t> both to Greeks and to barbarians, both to wise and to unwise. </a:t>
            </a:r>
          </a:p>
          <a:p>
            <a:endParaRPr lang="en-US" sz="2800" dirty="0"/>
          </a:p>
          <a:p>
            <a:r>
              <a:rPr lang="en-US" sz="2800" dirty="0"/>
              <a:t>15 So, as much as is in me, I am </a:t>
            </a:r>
            <a:r>
              <a:rPr lang="en-US" sz="2800" dirty="0">
                <a:latin typeface="Arial Black" panose="020B0A04020102020204" pitchFamily="34" charset="0"/>
              </a:rPr>
              <a:t>ready</a:t>
            </a:r>
            <a:r>
              <a:rPr lang="en-US" sz="2800" dirty="0"/>
              <a:t> to preach the gospel to you who are in Rome also.</a:t>
            </a:r>
          </a:p>
          <a:p>
            <a:endParaRPr lang="en-US" sz="2800" dirty="0"/>
          </a:p>
          <a:p>
            <a:r>
              <a:rPr lang="en-US" sz="2800" dirty="0"/>
              <a:t>16 For I am </a:t>
            </a:r>
            <a:r>
              <a:rPr lang="en-US" sz="2800" dirty="0">
                <a:latin typeface="Arial Black" panose="020B0A04020102020204" pitchFamily="34" charset="0"/>
              </a:rPr>
              <a:t>not ashamed of the gospel </a:t>
            </a:r>
            <a:r>
              <a:rPr lang="en-US" sz="2800" dirty="0"/>
              <a:t>of Christ, </a:t>
            </a:r>
            <a:r>
              <a:rPr lang="en-US" sz="2800" u="sng" dirty="0">
                <a:latin typeface="Arial Black" panose="020B0A04020102020204" pitchFamily="34" charset="0"/>
              </a:rPr>
              <a:t>for it is the power of God to salvation </a:t>
            </a:r>
            <a:r>
              <a:rPr lang="en-US" sz="2800" dirty="0"/>
              <a:t>for everyone who believes, for the Jew first and also for the Greek.</a:t>
            </a:r>
          </a:p>
          <a:p>
            <a:endParaRPr lang="en-US" sz="2800" dirty="0"/>
          </a:p>
          <a:p>
            <a:r>
              <a:rPr lang="en-US" sz="2800" dirty="0"/>
              <a:t>Rom 10:16  But they </a:t>
            </a:r>
            <a:r>
              <a:rPr lang="en-US" sz="2800" dirty="0">
                <a:latin typeface="Arial Black" panose="020B0A04020102020204" pitchFamily="34" charset="0"/>
              </a:rPr>
              <a:t>have not all obeyed the gospel</a:t>
            </a:r>
            <a:r>
              <a:rPr lang="en-US" sz="2800" dirty="0"/>
              <a:t>. </a:t>
            </a:r>
          </a:p>
        </p:txBody>
      </p:sp>
      <p:sp>
        <p:nvSpPr>
          <p:cNvPr id="3" name="Footer Placeholder 4">
            <a:extLst>
              <a:ext uri="{FF2B5EF4-FFF2-40B4-BE49-F238E27FC236}">
                <a16:creationId xmlns:a16="http://schemas.microsoft.com/office/drawing/2014/main" id="{7964941C-024A-B15C-BEA0-20A132194D87}"/>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4" name="TextBox 3">
            <a:extLst>
              <a:ext uri="{FF2B5EF4-FFF2-40B4-BE49-F238E27FC236}">
                <a16:creationId xmlns:a16="http://schemas.microsoft.com/office/drawing/2014/main" id="{94479AB6-E0F4-1D7D-0B6C-AF527C802C48}"/>
              </a:ext>
            </a:extLst>
          </p:cNvPr>
          <p:cNvSpPr txBox="1"/>
          <p:nvPr/>
        </p:nvSpPr>
        <p:spPr>
          <a:xfrm>
            <a:off x="8534400" y="6484687"/>
            <a:ext cx="441158" cy="369332"/>
          </a:xfrm>
          <a:prstGeom prst="rect">
            <a:avLst/>
          </a:prstGeom>
          <a:noFill/>
        </p:spPr>
        <p:txBody>
          <a:bodyPr wrap="square" rtlCol="0">
            <a:spAutoFit/>
          </a:bodyPr>
          <a:lstStyle/>
          <a:p>
            <a:r>
              <a:rPr lang="en-US" dirty="0"/>
              <a:t>13</a:t>
            </a:r>
          </a:p>
        </p:txBody>
      </p:sp>
    </p:spTree>
    <p:extLst>
      <p:ext uri="{BB962C8B-B14F-4D97-AF65-F5344CB8AC3E}">
        <p14:creationId xmlns:p14="http://schemas.microsoft.com/office/powerpoint/2010/main" val="1131110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7617-2C6D-7F47-6DAD-F51F6B2BFF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9DA5C96-9262-F029-3114-E4EB1C3E3233}"/>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6" name="TextBox 5">
            <a:extLst>
              <a:ext uri="{FF2B5EF4-FFF2-40B4-BE49-F238E27FC236}">
                <a16:creationId xmlns:a16="http://schemas.microsoft.com/office/drawing/2014/main" id="{7F2F92EA-5A13-210B-D2D5-2DDDF748CB4F}"/>
              </a:ext>
            </a:extLst>
          </p:cNvPr>
          <p:cNvSpPr txBox="1"/>
          <p:nvPr/>
        </p:nvSpPr>
        <p:spPr>
          <a:xfrm>
            <a:off x="252549" y="696686"/>
            <a:ext cx="8743405" cy="5909310"/>
          </a:xfrm>
          <a:prstGeom prst="rect">
            <a:avLst/>
          </a:prstGeom>
          <a:noFill/>
        </p:spPr>
        <p:txBody>
          <a:bodyPr wrap="square">
            <a:spAutoFit/>
          </a:bodyPr>
          <a:lstStyle/>
          <a:p>
            <a:r>
              <a:rPr lang="en-US" dirty="0"/>
              <a:t>Rom. 10:8-15  But what does it say? "The word is near you, in your mouth and in your heart" (that is, the word of faith which we preach): </a:t>
            </a:r>
          </a:p>
          <a:p>
            <a:endParaRPr lang="en-US" dirty="0"/>
          </a:p>
          <a:p>
            <a:r>
              <a:rPr lang="en-US" dirty="0"/>
              <a:t>9 that </a:t>
            </a:r>
            <a:r>
              <a:rPr lang="en-US" b="1" u="sng" dirty="0"/>
              <a:t>if you confess with your mouth </a:t>
            </a:r>
            <a:r>
              <a:rPr lang="en-US" dirty="0"/>
              <a:t>the Lord Jesus and believe in your heart that God has raised Him from the dead, </a:t>
            </a:r>
            <a:r>
              <a:rPr lang="en-US" b="1" u="sng" dirty="0"/>
              <a:t>you will be saved</a:t>
            </a:r>
            <a:r>
              <a:rPr lang="en-US" dirty="0"/>
              <a:t>. </a:t>
            </a:r>
          </a:p>
          <a:p>
            <a:endParaRPr lang="en-US" dirty="0"/>
          </a:p>
          <a:p>
            <a:r>
              <a:rPr lang="en-US" dirty="0"/>
              <a:t>10 For with the heart one believes unto righteousness, and </a:t>
            </a:r>
            <a:r>
              <a:rPr lang="en-US" b="1" u="sng" dirty="0"/>
              <a:t>with the mouth confession is made unto salvation. </a:t>
            </a:r>
          </a:p>
          <a:p>
            <a:endParaRPr lang="en-US" dirty="0"/>
          </a:p>
          <a:p>
            <a:r>
              <a:rPr lang="en-US" dirty="0"/>
              <a:t>11 For the Scripture says, "Whoever believes on Him will not be put to shame." </a:t>
            </a:r>
          </a:p>
          <a:p>
            <a:endParaRPr lang="en-US" dirty="0"/>
          </a:p>
          <a:p>
            <a:r>
              <a:rPr lang="en-US" dirty="0"/>
              <a:t>12 For there is no distinction between Jew and Greek, for the same Lord over all is rich to all who call upon Him. </a:t>
            </a:r>
          </a:p>
          <a:p>
            <a:endParaRPr lang="en-US" dirty="0"/>
          </a:p>
          <a:p>
            <a:r>
              <a:rPr lang="en-US" dirty="0"/>
              <a:t>13 For "</a:t>
            </a:r>
            <a:r>
              <a:rPr lang="en-US" b="1" u="sng" dirty="0"/>
              <a:t>whoever</a:t>
            </a:r>
            <a:r>
              <a:rPr lang="en-US" u="sng" dirty="0"/>
              <a:t> calls on the name of the LORD shall be saved</a:t>
            </a:r>
            <a:r>
              <a:rPr lang="en-US" dirty="0"/>
              <a:t>." </a:t>
            </a:r>
          </a:p>
          <a:p>
            <a:endParaRPr lang="en-US" dirty="0"/>
          </a:p>
          <a:p>
            <a:r>
              <a:rPr lang="en-US" dirty="0"/>
              <a:t>14 How then shall they call on Him in whom they have not believed? And how shall they believe in Him of whom they have not heard? And how shall they hear without a preacher?</a:t>
            </a:r>
          </a:p>
          <a:p>
            <a:r>
              <a:rPr lang="en-US" dirty="0"/>
              <a:t> </a:t>
            </a:r>
          </a:p>
          <a:p>
            <a:r>
              <a:rPr lang="en-US" dirty="0"/>
              <a:t>15 And how shall they preach unless they are sent? As it is written: "How beautiful are the feet of those who preach the gospel of peace, Who bring glad tidings of good things!"</a:t>
            </a:r>
          </a:p>
        </p:txBody>
      </p:sp>
      <p:sp>
        <p:nvSpPr>
          <p:cNvPr id="2" name="Footer Placeholder 4">
            <a:extLst>
              <a:ext uri="{FF2B5EF4-FFF2-40B4-BE49-F238E27FC236}">
                <a16:creationId xmlns:a16="http://schemas.microsoft.com/office/drawing/2014/main" id="{C61B34C0-58B6-D2DE-5873-F65755D8A133}"/>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4" name="TextBox 3">
            <a:extLst>
              <a:ext uri="{FF2B5EF4-FFF2-40B4-BE49-F238E27FC236}">
                <a16:creationId xmlns:a16="http://schemas.microsoft.com/office/drawing/2014/main" id="{D86EFE71-9966-EA1F-1B88-072F63E55212}"/>
              </a:ext>
            </a:extLst>
          </p:cNvPr>
          <p:cNvSpPr txBox="1"/>
          <p:nvPr/>
        </p:nvSpPr>
        <p:spPr>
          <a:xfrm>
            <a:off x="8534400" y="6484687"/>
            <a:ext cx="441158" cy="369332"/>
          </a:xfrm>
          <a:prstGeom prst="rect">
            <a:avLst/>
          </a:prstGeom>
          <a:noFill/>
        </p:spPr>
        <p:txBody>
          <a:bodyPr wrap="square" rtlCol="0">
            <a:spAutoFit/>
          </a:bodyPr>
          <a:lstStyle/>
          <a:p>
            <a:r>
              <a:rPr lang="en-US" dirty="0"/>
              <a:t>14</a:t>
            </a:r>
          </a:p>
        </p:txBody>
      </p:sp>
    </p:spTree>
    <p:extLst>
      <p:ext uri="{BB962C8B-B14F-4D97-AF65-F5344CB8AC3E}">
        <p14:creationId xmlns:p14="http://schemas.microsoft.com/office/powerpoint/2010/main" val="12202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E9772-945B-4404-BE57-54AD078A4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10"/>
            <a:ext cx="9144000" cy="6099048"/>
          </a:xfrm>
          <a:prstGeom prst="rect">
            <a:avLst/>
          </a:prstGeom>
        </p:spPr>
      </p:pic>
      <p:sp>
        <p:nvSpPr>
          <p:cNvPr id="3" name="TextBox 2"/>
          <p:cNvSpPr txBox="1"/>
          <p:nvPr/>
        </p:nvSpPr>
        <p:spPr>
          <a:xfrm>
            <a:off x="0" y="-114300"/>
            <a:ext cx="914400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The Roman Road To Salvation</a:t>
            </a:r>
          </a:p>
        </p:txBody>
      </p:sp>
      <p:sp>
        <p:nvSpPr>
          <p:cNvPr id="4" name="Rectangle 3"/>
          <p:cNvSpPr/>
          <p:nvPr/>
        </p:nvSpPr>
        <p:spPr>
          <a:xfrm>
            <a:off x="411480" y="5981700"/>
            <a:ext cx="3543300" cy="76962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72841" y="1311606"/>
            <a:ext cx="3584759" cy="804742"/>
          </a:xfrm>
          <a:prstGeom prst="rect">
            <a:avLst/>
          </a:prstGeom>
        </p:spPr>
      </p:pic>
      <p:sp>
        <p:nvSpPr>
          <p:cNvPr id="6" name="Rectangle 5"/>
          <p:cNvSpPr/>
          <p:nvPr/>
        </p:nvSpPr>
        <p:spPr>
          <a:xfrm>
            <a:off x="5060131" y="3564919"/>
            <a:ext cx="3543300" cy="76962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3288481" y="2234114"/>
            <a:ext cx="3543300" cy="76962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160520" y="5170044"/>
            <a:ext cx="3543300" cy="769620"/>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411480" y="6057900"/>
            <a:ext cx="35433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Romans 3:23</a:t>
            </a:r>
          </a:p>
        </p:txBody>
      </p:sp>
      <p:sp>
        <p:nvSpPr>
          <p:cNvPr id="12" name="TextBox 11"/>
          <p:cNvSpPr txBox="1"/>
          <p:nvPr/>
        </p:nvSpPr>
        <p:spPr>
          <a:xfrm>
            <a:off x="4160520" y="5246714"/>
            <a:ext cx="35433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Romans 6:23</a:t>
            </a:r>
          </a:p>
        </p:txBody>
      </p:sp>
      <p:sp>
        <p:nvSpPr>
          <p:cNvPr id="13" name="TextBox 12"/>
          <p:cNvSpPr txBox="1"/>
          <p:nvPr/>
        </p:nvSpPr>
        <p:spPr>
          <a:xfrm>
            <a:off x="5060131" y="3657348"/>
            <a:ext cx="354329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Romans 5:8</a:t>
            </a:r>
          </a:p>
        </p:txBody>
      </p:sp>
      <p:sp>
        <p:nvSpPr>
          <p:cNvPr id="14" name="TextBox 13"/>
          <p:cNvSpPr txBox="1"/>
          <p:nvPr/>
        </p:nvSpPr>
        <p:spPr>
          <a:xfrm>
            <a:off x="3288481" y="2335198"/>
            <a:ext cx="35433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Romans 10:9</a:t>
            </a:r>
          </a:p>
        </p:txBody>
      </p:sp>
      <p:sp>
        <p:nvSpPr>
          <p:cNvPr id="15" name="TextBox 14"/>
          <p:cNvSpPr txBox="1"/>
          <p:nvPr/>
        </p:nvSpPr>
        <p:spPr>
          <a:xfrm>
            <a:off x="49981" y="1417097"/>
            <a:ext cx="3584759"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Romans 10:10</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Up Arrow 15"/>
          <p:cNvSpPr/>
          <p:nvPr/>
        </p:nvSpPr>
        <p:spPr>
          <a:xfrm rot="2579187">
            <a:off x="4149155" y="5909801"/>
            <a:ext cx="274320" cy="67818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Up Arrow 16"/>
          <p:cNvSpPr/>
          <p:nvPr/>
        </p:nvSpPr>
        <p:spPr>
          <a:xfrm>
            <a:off x="6138367" y="4416369"/>
            <a:ext cx="274320" cy="67818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Up Arrow 17"/>
          <p:cNvSpPr/>
          <p:nvPr/>
        </p:nvSpPr>
        <p:spPr>
          <a:xfrm rot="18259699">
            <a:off x="5795009" y="2953708"/>
            <a:ext cx="274320" cy="67818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Up Arrow 18"/>
          <p:cNvSpPr/>
          <p:nvPr/>
        </p:nvSpPr>
        <p:spPr>
          <a:xfrm rot="18384969">
            <a:off x="2663414" y="2070609"/>
            <a:ext cx="274320" cy="67818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A741370-4216-5475-2174-9B8E53106D3F}"/>
              </a:ext>
            </a:extLst>
          </p:cNvPr>
          <p:cNvSpPr txBox="1"/>
          <p:nvPr/>
        </p:nvSpPr>
        <p:spPr>
          <a:xfrm>
            <a:off x="8534400" y="6484687"/>
            <a:ext cx="441158" cy="369332"/>
          </a:xfrm>
          <a:prstGeom prst="rect">
            <a:avLst/>
          </a:prstGeom>
          <a:noFill/>
        </p:spPr>
        <p:txBody>
          <a:bodyPr wrap="square" rtlCol="0">
            <a:spAutoFit/>
          </a:bodyPr>
          <a:lstStyle/>
          <a:p>
            <a:r>
              <a:rPr lang="en-US" b="1" dirty="0">
                <a:solidFill>
                  <a:schemeClr val="bg1"/>
                </a:solidFill>
              </a:rPr>
              <a:t>15</a:t>
            </a:r>
          </a:p>
        </p:txBody>
      </p:sp>
    </p:spTree>
    <p:extLst>
      <p:ext uri="{BB962C8B-B14F-4D97-AF65-F5344CB8AC3E}">
        <p14:creationId xmlns:p14="http://schemas.microsoft.com/office/powerpoint/2010/main" val="2023138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BE9772-945B-4404-BE57-54AD078A4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10"/>
            <a:ext cx="9144000" cy="6099048"/>
          </a:xfrm>
          <a:prstGeom prst="rect">
            <a:avLst/>
          </a:prstGeom>
        </p:spPr>
      </p:pic>
      <p:sp>
        <p:nvSpPr>
          <p:cNvPr id="4" name="Rectangle 3"/>
          <p:cNvSpPr/>
          <p:nvPr/>
        </p:nvSpPr>
        <p:spPr>
          <a:xfrm>
            <a:off x="395207" y="1853874"/>
            <a:ext cx="8392332" cy="3392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6426" y="2107775"/>
            <a:ext cx="7880887"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All Have Sinned – Rom.3:23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Wages of sin is death – Rom.6:23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God proved His love for us – Rom.5:8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Must confess Christ, believe DBR- Rom. 10:9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Must believe unto righteousness – Rom.10:10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must obey gospel – Rom. 10:16)</a:t>
            </a:r>
          </a:p>
        </p:txBody>
      </p:sp>
      <p:sp>
        <p:nvSpPr>
          <p:cNvPr id="6" name="Rectangle 5"/>
          <p:cNvSpPr/>
          <p:nvPr/>
        </p:nvSpPr>
        <p:spPr>
          <a:xfrm>
            <a:off x="0" y="-33423"/>
            <a:ext cx="9144000" cy="9233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2060"/>
                </a:solidFill>
                <a:effectLst/>
                <a:uLnTx/>
                <a:uFillTx/>
                <a:latin typeface="Calibri" panose="020F0502020204030204"/>
                <a:ea typeface="+mn-ea"/>
                <a:cs typeface="+mn-cs"/>
              </a:rPr>
              <a:t>The Roman Road To Salvation</a:t>
            </a:r>
          </a:p>
        </p:txBody>
      </p:sp>
      <p:sp>
        <p:nvSpPr>
          <p:cNvPr id="3" name="TextBox 2">
            <a:extLst>
              <a:ext uri="{FF2B5EF4-FFF2-40B4-BE49-F238E27FC236}">
                <a16:creationId xmlns:a16="http://schemas.microsoft.com/office/drawing/2014/main" id="{FE3F4074-D85E-7841-7EAF-BBFC13FF797A}"/>
              </a:ext>
            </a:extLst>
          </p:cNvPr>
          <p:cNvSpPr txBox="1"/>
          <p:nvPr/>
        </p:nvSpPr>
        <p:spPr>
          <a:xfrm>
            <a:off x="8534400" y="6484687"/>
            <a:ext cx="441158" cy="369332"/>
          </a:xfrm>
          <a:prstGeom prst="rect">
            <a:avLst/>
          </a:prstGeom>
          <a:noFill/>
        </p:spPr>
        <p:txBody>
          <a:bodyPr wrap="square" rtlCol="0">
            <a:spAutoFit/>
          </a:bodyPr>
          <a:lstStyle/>
          <a:p>
            <a:r>
              <a:rPr lang="en-US" b="1" dirty="0">
                <a:solidFill>
                  <a:schemeClr val="bg1"/>
                </a:solidFill>
              </a:rPr>
              <a:t>16</a:t>
            </a:r>
          </a:p>
        </p:txBody>
      </p:sp>
    </p:spTree>
    <p:extLst>
      <p:ext uri="{BB962C8B-B14F-4D97-AF65-F5344CB8AC3E}">
        <p14:creationId xmlns:p14="http://schemas.microsoft.com/office/powerpoint/2010/main" val="108759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477" y="983048"/>
            <a:ext cx="7485529" cy="286232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srgbClr val="0070C0"/>
                </a:solidFill>
                <a:effectLst/>
                <a:uLnTx/>
                <a:uFillTx/>
                <a:latin typeface="Calibri" panose="020F0502020204030204"/>
                <a:ea typeface="+mn-ea"/>
                <a:cs typeface="+mn-cs"/>
              </a:rPr>
              <a:t>Acts 18:8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Then Crispus, the ruler of the synagogue, </a:t>
            </a:r>
            <a:r>
              <a:rPr kumimoji="0" lang="en-US" sz="3600" b="1" i="0" u="sng" strike="noStrike" kern="1200" cap="none" spc="0" normalizeH="0" baseline="0" noProof="0" dirty="0">
                <a:ln>
                  <a:noFill/>
                </a:ln>
                <a:solidFill>
                  <a:prstClr val="black"/>
                </a:solidFill>
                <a:effectLst/>
                <a:uLnTx/>
                <a:uFillTx/>
                <a:latin typeface="Calibri" panose="020F0502020204030204"/>
                <a:ea typeface="+mn-ea"/>
                <a:cs typeface="+mn-cs"/>
              </a:rPr>
              <a:t>believed on the Lord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with all his household.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And many of the Corinthians, hearing, believed and were baptized.</a:t>
            </a:r>
          </a:p>
        </p:txBody>
      </p:sp>
      <p:sp>
        <p:nvSpPr>
          <p:cNvPr id="3" name="Rectangle 2"/>
          <p:cNvSpPr/>
          <p:nvPr/>
        </p:nvSpPr>
        <p:spPr>
          <a:xfrm>
            <a:off x="762000" y="930912"/>
            <a:ext cx="7682753" cy="302346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762000" y="4449797"/>
            <a:ext cx="7682753"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Some have used Acts 18:8 to prove baptism is not essential.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Crispus</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was saved believing on the Lord.</a:t>
            </a:r>
          </a:p>
        </p:txBody>
      </p:sp>
      <p:sp>
        <p:nvSpPr>
          <p:cNvPr id="5" name="TextBox 4">
            <a:extLst>
              <a:ext uri="{FF2B5EF4-FFF2-40B4-BE49-F238E27FC236}">
                <a16:creationId xmlns:a16="http://schemas.microsoft.com/office/drawing/2014/main" id="{9D02AB73-9B8D-ABFA-8779-0321C831A5CF}"/>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6" name="Footer Placeholder 4">
            <a:extLst>
              <a:ext uri="{FF2B5EF4-FFF2-40B4-BE49-F238E27FC236}">
                <a16:creationId xmlns:a16="http://schemas.microsoft.com/office/drawing/2014/main" id="{E73FD4F5-8393-364D-636A-F342CC578C24}"/>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7" name="TextBox 6">
            <a:extLst>
              <a:ext uri="{FF2B5EF4-FFF2-40B4-BE49-F238E27FC236}">
                <a16:creationId xmlns:a16="http://schemas.microsoft.com/office/drawing/2014/main" id="{4859CE98-4AAD-A5F9-111A-CDD34B9577E5}"/>
              </a:ext>
            </a:extLst>
          </p:cNvPr>
          <p:cNvSpPr txBox="1"/>
          <p:nvPr/>
        </p:nvSpPr>
        <p:spPr>
          <a:xfrm>
            <a:off x="8534400" y="6484687"/>
            <a:ext cx="441158" cy="369332"/>
          </a:xfrm>
          <a:prstGeom prst="rect">
            <a:avLst/>
          </a:prstGeom>
          <a:noFill/>
        </p:spPr>
        <p:txBody>
          <a:bodyPr wrap="square" rtlCol="0">
            <a:spAutoFit/>
          </a:bodyPr>
          <a:lstStyle/>
          <a:p>
            <a:r>
              <a:rPr lang="en-US" dirty="0"/>
              <a:t>17</a:t>
            </a:r>
          </a:p>
        </p:txBody>
      </p:sp>
    </p:spTree>
    <p:extLst>
      <p:ext uri="{BB962C8B-B14F-4D97-AF65-F5344CB8AC3E}">
        <p14:creationId xmlns:p14="http://schemas.microsoft.com/office/powerpoint/2010/main" val="1513831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rse Buggy from the 1800's. All original. | Horse and buggy, Hors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0329" y="286029"/>
            <a:ext cx="9174328" cy="60705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91958" y="6409763"/>
            <a:ext cx="408790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1Cor. 1:13-15      Psalm 119:160</a:t>
            </a:r>
          </a:p>
        </p:txBody>
      </p:sp>
      <p:sp>
        <p:nvSpPr>
          <p:cNvPr id="3" name="TextBox 2">
            <a:extLst>
              <a:ext uri="{FF2B5EF4-FFF2-40B4-BE49-F238E27FC236}">
                <a16:creationId xmlns:a16="http://schemas.microsoft.com/office/drawing/2014/main" id="{C2B461DA-DBB0-F030-B76B-FA6637011530}"/>
              </a:ext>
            </a:extLst>
          </p:cNvPr>
          <p:cNvSpPr txBox="1"/>
          <p:nvPr/>
        </p:nvSpPr>
        <p:spPr>
          <a:xfrm>
            <a:off x="216540" y="6484687"/>
            <a:ext cx="441158" cy="369332"/>
          </a:xfrm>
          <a:prstGeom prst="rect">
            <a:avLst/>
          </a:prstGeom>
          <a:noFill/>
        </p:spPr>
        <p:txBody>
          <a:bodyPr wrap="square" rtlCol="0">
            <a:spAutoFit/>
          </a:bodyPr>
          <a:lstStyle/>
          <a:p>
            <a:r>
              <a:rPr lang="en-US" b="1" dirty="0">
                <a:solidFill>
                  <a:schemeClr val="bg1"/>
                </a:solidFill>
              </a:rPr>
              <a:t>18</a:t>
            </a:r>
          </a:p>
        </p:txBody>
      </p:sp>
    </p:spTree>
    <p:extLst>
      <p:ext uri="{BB962C8B-B14F-4D97-AF65-F5344CB8AC3E}">
        <p14:creationId xmlns:p14="http://schemas.microsoft.com/office/powerpoint/2010/main" val="3270837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8D4BB7-3156-087E-C192-C7FBDEF2CC68}"/>
              </a:ext>
            </a:extLst>
          </p:cNvPr>
          <p:cNvSpPr>
            <a:spLocks noGrp="1"/>
          </p:cNvSpPr>
          <p:nvPr>
            <p:ph type="ftr" sz="quarter" idx="11"/>
          </p:nvPr>
        </p:nvSpPr>
        <p:spPr>
          <a:xfrm>
            <a:off x="3028950" y="6484687"/>
            <a:ext cx="3086100" cy="365125"/>
          </a:xfrm>
        </p:spPr>
        <p:txBody>
          <a:bodyPr/>
          <a:lstStyle/>
          <a:p>
            <a:r>
              <a:rPr lang="en-US" dirty="0"/>
              <a:t>b hastings  newlebanoncoc.com</a:t>
            </a:r>
          </a:p>
        </p:txBody>
      </p:sp>
      <p:sp>
        <p:nvSpPr>
          <p:cNvPr id="3" name="TextBox 2">
            <a:extLst>
              <a:ext uri="{FF2B5EF4-FFF2-40B4-BE49-F238E27FC236}">
                <a16:creationId xmlns:a16="http://schemas.microsoft.com/office/drawing/2014/main" id="{08199BFC-0970-860E-A467-D328C31C7521}"/>
              </a:ext>
            </a:extLst>
          </p:cNvPr>
          <p:cNvSpPr txBox="1"/>
          <p:nvPr/>
        </p:nvSpPr>
        <p:spPr>
          <a:xfrm>
            <a:off x="0" y="-1571"/>
            <a:ext cx="9144000" cy="523220"/>
          </a:xfrm>
          <a:prstGeom prst="rect">
            <a:avLst/>
          </a:prstGeom>
          <a:solidFill>
            <a:srgbClr val="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Christ and the church He built.</a:t>
            </a:r>
          </a:p>
        </p:txBody>
      </p:sp>
      <p:sp>
        <p:nvSpPr>
          <p:cNvPr id="4" name="TextBox 3">
            <a:extLst>
              <a:ext uri="{FF2B5EF4-FFF2-40B4-BE49-F238E27FC236}">
                <a16:creationId xmlns:a16="http://schemas.microsoft.com/office/drawing/2014/main" id="{ED9FE035-8711-153B-0ABC-87D67BC81E64}"/>
              </a:ext>
            </a:extLst>
          </p:cNvPr>
          <p:cNvSpPr txBox="1"/>
          <p:nvPr/>
        </p:nvSpPr>
        <p:spPr>
          <a:xfrm>
            <a:off x="0" y="22492"/>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6" name="TextBox 5">
            <a:extLst>
              <a:ext uri="{FF2B5EF4-FFF2-40B4-BE49-F238E27FC236}">
                <a16:creationId xmlns:a16="http://schemas.microsoft.com/office/drawing/2014/main" id="{216C7D42-7076-0E9E-07BE-847217990802}"/>
              </a:ext>
            </a:extLst>
          </p:cNvPr>
          <p:cNvSpPr txBox="1"/>
          <p:nvPr/>
        </p:nvSpPr>
        <p:spPr>
          <a:xfrm>
            <a:off x="537411" y="819292"/>
            <a:ext cx="8197515" cy="5517221"/>
          </a:xfrm>
          <a:prstGeom prst="rect">
            <a:avLst/>
          </a:prstGeom>
          <a:noFill/>
        </p:spPr>
        <p:txBody>
          <a:bodyPr wrap="square">
            <a:spAutoFit/>
          </a:bodyPr>
          <a:lstStyle/>
          <a:p>
            <a:r>
              <a:rPr lang="en-US" sz="3600" b="1" dirty="0">
                <a:solidFill>
                  <a:srgbClr val="0070C0"/>
                </a:solidFill>
              </a:rPr>
              <a:t>Hebrews 2:1-4  </a:t>
            </a:r>
            <a:r>
              <a:rPr lang="en-US" sz="2800" dirty="0"/>
              <a:t>Therefore we must give the more earnest heed to the things we have heard, lest we drift away. 2 For if the word spoken through angels proved steadfast, and every transgression and disobedience received a just reward,</a:t>
            </a:r>
          </a:p>
          <a:p>
            <a:endParaRPr lang="en-US" sz="2800" dirty="0"/>
          </a:p>
          <a:p>
            <a:r>
              <a:rPr lang="en-US" sz="2800" dirty="0"/>
              <a:t>3 how shall we escape if we neglect </a:t>
            </a:r>
            <a:r>
              <a:rPr lang="en-US" sz="3200" b="1" dirty="0">
                <a:solidFill>
                  <a:srgbClr val="0070C0"/>
                </a:solidFill>
                <a:latin typeface="Arial Black" panose="020B0A04020102020204" pitchFamily="34" charset="0"/>
              </a:rPr>
              <a:t>so great a salvation</a:t>
            </a:r>
            <a:r>
              <a:rPr lang="en-US" sz="2800" dirty="0">
                <a:latin typeface="Arial Black" panose="020B0A04020102020204" pitchFamily="34" charset="0"/>
              </a:rPr>
              <a:t>, </a:t>
            </a:r>
            <a:r>
              <a:rPr lang="en-US" sz="2800" dirty="0"/>
              <a:t>which at the first began to be spoken by the Lord, and was confirmed to us by those who heard Him, 4 God also bearing witness both with </a:t>
            </a:r>
            <a:r>
              <a:rPr lang="en-US" sz="2800" u="sng" dirty="0"/>
              <a:t>signs</a:t>
            </a:r>
            <a:r>
              <a:rPr lang="en-US" sz="2800" dirty="0"/>
              <a:t> and </a:t>
            </a:r>
            <a:r>
              <a:rPr lang="en-US" sz="2800" u="sng" dirty="0"/>
              <a:t>wonders</a:t>
            </a:r>
            <a:r>
              <a:rPr lang="en-US" sz="2800" dirty="0"/>
              <a:t>, with </a:t>
            </a:r>
            <a:r>
              <a:rPr lang="en-US" sz="2800" u="sng" dirty="0"/>
              <a:t>various miracles</a:t>
            </a:r>
            <a:r>
              <a:rPr lang="en-US" sz="2800" dirty="0"/>
              <a:t>, and gifts of the Holy Spirit, according to His own will?</a:t>
            </a:r>
          </a:p>
        </p:txBody>
      </p:sp>
      <p:sp>
        <p:nvSpPr>
          <p:cNvPr id="5" name="TextBox 4">
            <a:extLst>
              <a:ext uri="{FF2B5EF4-FFF2-40B4-BE49-F238E27FC236}">
                <a16:creationId xmlns:a16="http://schemas.microsoft.com/office/drawing/2014/main" id="{23A8D141-03E9-2B1E-90E0-097605CC52B2}"/>
              </a:ext>
            </a:extLst>
          </p:cNvPr>
          <p:cNvSpPr txBox="1"/>
          <p:nvPr/>
        </p:nvSpPr>
        <p:spPr>
          <a:xfrm>
            <a:off x="8534400" y="6484687"/>
            <a:ext cx="441158" cy="369332"/>
          </a:xfrm>
          <a:prstGeom prst="rect">
            <a:avLst/>
          </a:prstGeom>
          <a:noFill/>
        </p:spPr>
        <p:txBody>
          <a:bodyPr wrap="square" rtlCol="0">
            <a:spAutoFit/>
          </a:bodyPr>
          <a:lstStyle/>
          <a:p>
            <a:r>
              <a:rPr lang="en-US" dirty="0"/>
              <a:t>1</a:t>
            </a:r>
          </a:p>
        </p:txBody>
      </p:sp>
    </p:spTree>
    <p:extLst>
      <p:ext uri="{BB962C8B-B14F-4D97-AF65-F5344CB8AC3E}">
        <p14:creationId xmlns:p14="http://schemas.microsoft.com/office/powerpoint/2010/main" val="187697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6651" y="847995"/>
            <a:ext cx="8005482" cy="563231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1Cor. 1:13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 Christ divided? Was Paul crucified for you? Or were you baptized in the name of Paul?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14 I thank God that I baptized none of you except </a:t>
            </a:r>
            <a:r>
              <a:rPr kumimoji="0" lang="en-US" sz="3600" b="1" i="0" u="sng" strike="noStrike" kern="1200" cap="none" spc="0" normalizeH="0" baseline="0" noProof="0" dirty="0" err="1">
                <a:ln>
                  <a:noFill/>
                </a:ln>
                <a:solidFill>
                  <a:srgbClr val="FF0000"/>
                </a:solidFill>
                <a:effectLst/>
                <a:uLnTx/>
                <a:uFillTx/>
                <a:latin typeface="Calibri" panose="020F0502020204030204"/>
                <a:ea typeface="+mn-ea"/>
                <a:cs typeface="+mn-cs"/>
              </a:rPr>
              <a:t>Crispus</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and Gaius,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15 lest anyone should say that I had baptized in my own name.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16 Yes, I also baptized the household of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Stephanas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Besides, I do not know whether I baptized any other.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(Psalm 119:160. The </a:t>
            </a:r>
            <a:r>
              <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rPr>
              <a:t>SUM</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of thy word is truth).</a:t>
            </a:r>
          </a:p>
        </p:txBody>
      </p:sp>
      <p:sp>
        <p:nvSpPr>
          <p:cNvPr id="3" name="TextBox 2">
            <a:extLst>
              <a:ext uri="{FF2B5EF4-FFF2-40B4-BE49-F238E27FC236}">
                <a16:creationId xmlns:a16="http://schemas.microsoft.com/office/drawing/2014/main" id="{BD0306D7-7318-9B3A-AF28-F4F0E3A6FFA0}"/>
              </a:ext>
            </a:extLst>
          </p:cNvPr>
          <p:cNvSpPr txBox="1"/>
          <p:nvPr/>
        </p:nvSpPr>
        <p:spPr>
          <a:xfrm>
            <a:off x="0" y="-17613"/>
            <a:ext cx="9144000" cy="52322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So Great A Salvation.   Hebrews 2:1-4  </a:t>
            </a:r>
          </a:p>
        </p:txBody>
      </p:sp>
      <p:sp>
        <p:nvSpPr>
          <p:cNvPr id="4" name="Footer Placeholder 4">
            <a:extLst>
              <a:ext uri="{FF2B5EF4-FFF2-40B4-BE49-F238E27FC236}">
                <a16:creationId xmlns:a16="http://schemas.microsoft.com/office/drawing/2014/main" id="{A58309E9-AD1C-8B6F-BB4A-E6DDB050A18B}"/>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1ADA87D7-2D60-C0CC-2499-046D71557870}"/>
              </a:ext>
            </a:extLst>
          </p:cNvPr>
          <p:cNvSpPr txBox="1"/>
          <p:nvPr/>
        </p:nvSpPr>
        <p:spPr>
          <a:xfrm>
            <a:off x="8534400" y="6484687"/>
            <a:ext cx="441158" cy="369332"/>
          </a:xfrm>
          <a:prstGeom prst="rect">
            <a:avLst/>
          </a:prstGeom>
          <a:noFill/>
        </p:spPr>
        <p:txBody>
          <a:bodyPr wrap="square" rtlCol="0">
            <a:spAutoFit/>
          </a:bodyPr>
          <a:lstStyle/>
          <a:p>
            <a:r>
              <a:rPr lang="en-US" dirty="0"/>
              <a:t>19</a:t>
            </a:r>
          </a:p>
        </p:txBody>
      </p:sp>
    </p:spTree>
    <p:extLst>
      <p:ext uri="{BB962C8B-B14F-4D97-AF65-F5344CB8AC3E}">
        <p14:creationId xmlns:p14="http://schemas.microsoft.com/office/powerpoint/2010/main" val="647595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11C2B60-972F-5DC4-038B-60C07794D9BC}"/>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11" name="TextBox 10">
            <a:extLst>
              <a:ext uri="{FF2B5EF4-FFF2-40B4-BE49-F238E27FC236}">
                <a16:creationId xmlns:a16="http://schemas.microsoft.com/office/drawing/2014/main" id="{C2D7238F-7D49-DC1C-6904-87CB621E3EEF}"/>
              </a:ext>
            </a:extLst>
          </p:cNvPr>
          <p:cNvSpPr txBox="1"/>
          <p:nvPr/>
        </p:nvSpPr>
        <p:spPr>
          <a:xfrm>
            <a:off x="0" y="1066800"/>
            <a:ext cx="9144000" cy="212365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Does believing or baptism save us  from all sins?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Black" panose="020B0A04020102020204" pitchFamily="34" charset="0"/>
                <a:ea typeface="+mn-ea"/>
                <a:cs typeface="Calibri" panose="020F0502020204030204" pitchFamily="34" charset="0"/>
              </a:rPr>
              <a:t>Past – Present -and Future?</a:t>
            </a:r>
          </a:p>
        </p:txBody>
      </p:sp>
      <p:sp>
        <p:nvSpPr>
          <p:cNvPr id="12" name="TextBox 11">
            <a:extLst>
              <a:ext uri="{FF2B5EF4-FFF2-40B4-BE49-F238E27FC236}">
                <a16:creationId xmlns:a16="http://schemas.microsoft.com/office/drawing/2014/main" id="{123366D6-8011-ED3F-51C8-296A1764624B}"/>
              </a:ext>
            </a:extLst>
          </p:cNvPr>
          <p:cNvSpPr txBox="1"/>
          <p:nvPr/>
        </p:nvSpPr>
        <p:spPr>
          <a:xfrm>
            <a:off x="0" y="3733800"/>
            <a:ext cx="91440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What does the </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Bible</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teach?</a:t>
            </a:r>
          </a:p>
        </p:txBody>
      </p:sp>
      <p:sp>
        <p:nvSpPr>
          <p:cNvPr id="16" name="TextBox 15">
            <a:extLst>
              <a:ext uri="{FF2B5EF4-FFF2-40B4-BE49-F238E27FC236}">
                <a16:creationId xmlns:a16="http://schemas.microsoft.com/office/drawing/2014/main" id="{EB05F01A-4AF2-749B-3329-4889ADD9C3AF}"/>
              </a:ext>
            </a:extLst>
          </p:cNvPr>
          <p:cNvSpPr txBox="1"/>
          <p:nvPr/>
        </p:nvSpPr>
        <p:spPr>
          <a:xfrm>
            <a:off x="2057400" y="4233208"/>
            <a:ext cx="4800600"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John 12:48 "He who rejects Me, and does not receive My words, has that which judges him--the word that I have spoken will judge him in the last day.</a:t>
            </a:r>
          </a:p>
        </p:txBody>
      </p:sp>
      <p:sp>
        <p:nvSpPr>
          <p:cNvPr id="17" name="Rectangle 16">
            <a:extLst>
              <a:ext uri="{FF2B5EF4-FFF2-40B4-BE49-F238E27FC236}">
                <a16:creationId xmlns:a16="http://schemas.microsoft.com/office/drawing/2014/main" id="{458730E6-1FBD-BAF1-BDCE-F2DF033D895C}"/>
              </a:ext>
            </a:extLst>
          </p:cNvPr>
          <p:cNvSpPr/>
          <p:nvPr/>
        </p:nvSpPr>
        <p:spPr>
          <a:xfrm>
            <a:off x="1828800" y="3733800"/>
            <a:ext cx="5486400" cy="24384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 name="Footer Placeholder 4">
            <a:extLst>
              <a:ext uri="{FF2B5EF4-FFF2-40B4-BE49-F238E27FC236}">
                <a16:creationId xmlns:a16="http://schemas.microsoft.com/office/drawing/2014/main" id="{49C86DA7-F095-6152-5C85-35E0CB567202}"/>
              </a:ext>
            </a:extLst>
          </p:cNvPr>
          <p:cNvSpPr>
            <a:spLocks noGrp="1"/>
          </p:cNvSpPr>
          <p:nvPr>
            <p:ph type="ftr" sz="quarter" idx="11"/>
          </p:nvPr>
        </p:nvSpPr>
        <p:spPr>
          <a:xfrm>
            <a:off x="3028950" y="6548855"/>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3" name="TextBox 2">
            <a:extLst>
              <a:ext uri="{FF2B5EF4-FFF2-40B4-BE49-F238E27FC236}">
                <a16:creationId xmlns:a16="http://schemas.microsoft.com/office/drawing/2014/main" id="{53A8FCF8-A55C-42FB-3D46-3814746F0AD3}"/>
              </a:ext>
            </a:extLst>
          </p:cNvPr>
          <p:cNvSpPr txBox="1"/>
          <p:nvPr/>
        </p:nvSpPr>
        <p:spPr>
          <a:xfrm>
            <a:off x="8534400" y="6484687"/>
            <a:ext cx="441158" cy="369332"/>
          </a:xfrm>
          <a:prstGeom prst="rect">
            <a:avLst/>
          </a:prstGeom>
          <a:noFill/>
        </p:spPr>
        <p:txBody>
          <a:bodyPr wrap="square" rtlCol="0">
            <a:spAutoFit/>
          </a:bodyPr>
          <a:lstStyle/>
          <a:p>
            <a:r>
              <a:rPr lang="en-US" dirty="0"/>
              <a:t>20</a:t>
            </a:r>
          </a:p>
        </p:txBody>
      </p:sp>
    </p:spTree>
    <p:extLst>
      <p:ext uri="{BB962C8B-B14F-4D97-AF65-F5344CB8AC3E}">
        <p14:creationId xmlns:p14="http://schemas.microsoft.com/office/powerpoint/2010/main" val="252281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669" y="232133"/>
            <a:ext cx="8023410" cy="2215991"/>
          </a:xfrm>
          <a:prstGeom prst="rect">
            <a:avLst/>
          </a:prstGeom>
        </p:spPr>
        <p:txBody>
          <a:bodyPr wrap="square">
            <a:spAutoFit/>
          </a:bodyPr>
          <a:lstStyle/>
          <a:p>
            <a:pPr defTabSz="457200">
              <a:lnSpc>
                <a:spcPct val="115000"/>
              </a:lnSpc>
              <a:spcAft>
                <a:spcPts val="1000"/>
              </a:spcAft>
              <a:defRPr/>
            </a:pPr>
            <a:r>
              <a:rPr lang="en-US" sz="3000" b="1" u="sng" dirty="0">
                <a:solidFill>
                  <a:srgbClr val="0070C0"/>
                </a:solidFill>
                <a:latin typeface="Arial" panose="020B0604020202020204" pitchFamily="34" charset="0"/>
                <a:ea typeface="Calibri" panose="020F0502020204030204" pitchFamily="34" charset="0"/>
                <a:cs typeface="Times New Roman" panose="02020603050405020304" pitchFamily="18" charset="0"/>
              </a:rPr>
              <a:t>Eph.2:8,9</a:t>
            </a:r>
            <a:r>
              <a:rPr lang="en-US" sz="3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000" dirty="0">
                <a:solidFill>
                  <a:prstClr val="black"/>
                </a:solidFill>
                <a:latin typeface="Arial" panose="020B0604020202020204" pitchFamily="34" charset="0"/>
                <a:ea typeface="Calibri" panose="020F0502020204030204" pitchFamily="34" charset="0"/>
                <a:cs typeface="Times New Roman" panose="02020603050405020304" pitchFamily="18" charset="0"/>
              </a:rPr>
              <a:t>For </a:t>
            </a:r>
            <a:r>
              <a:rPr lang="en-US" sz="3000" dirty="0">
                <a:solidFill>
                  <a:srgbClr val="FF0000"/>
                </a:solidFill>
                <a:latin typeface="Arial" panose="020B0604020202020204" pitchFamily="34" charset="0"/>
                <a:ea typeface="Calibri" panose="020F0502020204030204" pitchFamily="34" charset="0"/>
                <a:cs typeface="Times New Roman" panose="02020603050405020304" pitchFamily="18" charset="0"/>
              </a:rPr>
              <a:t>by grace you have been saved </a:t>
            </a:r>
            <a:r>
              <a:rPr lang="en-US" sz="3000" dirty="0">
                <a:solidFill>
                  <a:prstClr val="black"/>
                </a:solidFill>
                <a:latin typeface="Arial" panose="020B0604020202020204" pitchFamily="34" charset="0"/>
                <a:ea typeface="Calibri" panose="020F0502020204030204" pitchFamily="34" charset="0"/>
                <a:cs typeface="Times New Roman" panose="02020603050405020304" pitchFamily="18" charset="0"/>
              </a:rPr>
              <a:t>through faith, and that not of yourselves; it is </a:t>
            </a:r>
            <a:r>
              <a:rPr lang="en-US" sz="30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the gift of God</a:t>
            </a:r>
            <a:r>
              <a:rPr lang="en-US" sz="3000" dirty="0">
                <a:solidFill>
                  <a:prstClr val="black"/>
                </a:solidFill>
                <a:latin typeface="Arial" panose="020B0604020202020204" pitchFamily="34" charset="0"/>
                <a:ea typeface="Calibri" panose="020F0502020204030204" pitchFamily="34" charset="0"/>
                <a:cs typeface="Times New Roman" panose="02020603050405020304" pitchFamily="18" charset="0"/>
              </a:rPr>
              <a:t>, 9 not of works, lest anyone should boast.</a:t>
            </a: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82706" y="2649542"/>
            <a:ext cx="8328212" cy="1446550"/>
          </a:xfrm>
          <a:prstGeom prst="rect">
            <a:avLst/>
          </a:prstGeom>
        </p:spPr>
        <p:txBody>
          <a:bodyPr wrap="square">
            <a:spAutoFit/>
          </a:bodyPr>
          <a:lstStyle/>
          <a:p>
            <a:pPr defTabSz="457200">
              <a:defRPr/>
            </a:pPr>
            <a:r>
              <a:rPr lang="en-US" sz="3200" b="1" u="sng" dirty="0">
                <a:solidFill>
                  <a:srgbClr val="0070C0"/>
                </a:solidFill>
                <a:latin typeface="Calibri" panose="020F0502020204030204"/>
              </a:rPr>
              <a:t>Acts 19:1</a:t>
            </a:r>
            <a:r>
              <a:rPr lang="en-US" sz="3200" b="1" dirty="0">
                <a:solidFill>
                  <a:srgbClr val="0070C0"/>
                </a:solidFill>
                <a:latin typeface="Calibri" panose="020F0502020204030204"/>
              </a:rPr>
              <a:t>   </a:t>
            </a:r>
            <a:r>
              <a:rPr lang="en-US" sz="2800" dirty="0">
                <a:solidFill>
                  <a:prstClr val="black"/>
                </a:solidFill>
                <a:latin typeface="Calibri" panose="020F0502020204030204"/>
              </a:rPr>
              <a:t>And it happened, while Apollos was at Corinth, that Paul, having passed through the upper regions, </a:t>
            </a:r>
            <a:r>
              <a:rPr lang="en-US" sz="2800" u="sng" dirty="0">
                <a:solidFill>
                  <a:srgbClr val="FF0000"/>
                </a:solidFill>
                <a:latin typeface="Calibri" panose="020F0502020204030204"/>
              </a:rPr>
              <a:t>came to Ephesus. And finding some disciples </a:t>
            </a:r>
            <a:r>
              <a:rPr lang="en-US" sz="2800" dirty="0">
                <a:solidFill>
                  <a:prstClr val="black"/>
                </a:solidFill>
                <a:latin typeface="Calibri" panose="020F0502020204030204"/>
              </a:rPr>
              <a:t>---</a:t>
            </a:r>
          </a:p>
        </p:txBody>
      </p:sp>
      <p:sp>
        <p:nvSpPr>
          <p:cNvPr id="4" name="Rectangle 3"/>
          <p:cNvSpPr/>
          <p:nvPr/>
        </p:nvSpPr>
        <p:spPr>
          <a:xfrm>
            <a:off x="699246" y="4303986"/>
            <a:ext cx="8014448" cy="2431435"/>
          </a:xfrm>
          <a:prstGeom prst="rect">
            <a:avLst/>
          </a:prstGeom>
        </p:spPr>
        <p:txBody>
          <a:bodyPr wrap="square">
            <a:spAutoFit/>
          </a:bodyPr>
          <a:lstStyle/>
          <a:p>
            <a:pPr defTabSz="457200">
              <a:defRPr/>
            </a:pPr>
            <a:r>
              <a:rPr lang="en-US" sz="3200" b="1" u="sng" dirty="0">
                <a:solidFill>
                  <a:srgbClr val="0070C0"/>
                </a:solidFill>
                <a:latin typeface="Calibri" panose="020F0502020204030204"/>
              </a:rPr>
              <a:t>Acts 19:5  </a:t>
            </a:r>
            <a:r>
              <a:rPr lang="en-US" sz="3000" dirty="0">
                <a:solidFill>
                  <a:prstClr val="black"/>
                </a:solidFill>
                <a:latin typeface="Calibri" panose="020F0502020204030204"/>
              </a:rPr>
              <a:t>When they heard this,                        they were baptized in the name of the Lord Jesus.</a:t>
            </a:r>
          </a:p>
          <a:p>
            <a:pPr defTabSz="457200">
              <a:defRPr/>
            </a:pPr>
            <a:r>
              <a:rPr lang="en-US" sz="3000" dirty="0">
                <a:solidFill>
                  <a:prstClr val="black"/>
                </a:solidFill>
                <a:latin typeface="Calibri" panose="020F0502020204030204"/>
              </a:rPr>
              <a:t> 6 And when Paul had laid hands on them, the Holy Spirit came upon them, and they spoke with tongues and prophesied.</a:t>
            </a:r>
          </a:p>
        </p:txBody>
      </p:sp>
      <p:sp>
        <p:nvSpPr>
          <p:cNvPr id="5" name="Freeform 4"/>
          <p:cNvSpPr/>
          <p:nvPr/>
        </p:nvSpPr>
        <p:spPr>
          <a:xfrm>
            <a:off x="3182446" y="206188"/>
            <a:ext cx="5441603" cy="708212"/>
          </a:xfrm>
          <a:custGeom>
            <a:avLst/>
            <a:gdLst>
              <a:gd name="connsiteX0" fmla="*/ 1048897 w 5441603"/>
              <a:gd name="connsiteY0" fmla="*/ 44824 h 708212"/>
              <a:gd name="connsiteX1" fmla="*/ 932356 w 5441603"/>
              <a:gd name="connsiteY1" fmla="*/ 62753 h 708212"/>
              <a:gd name="connsiteX2" fmla="*/ 833744 w 5441603"/>
              <a:gd name="connsiteY2" fmla="*/ 71718 h 708212"/>
              <a:gd name="connsiteX3" fmla="*/ 295862 w 5441603"/>
              <a:gd name="connsiteY3" fmla="*/ 80683 h 708212"/>
              <a:gd name="connsiteX4" fmla="*/ 152427 w 5441603"/>
              <a:gd name="connsiteY4" fmla="*/ 98612 h 708212"/>
              <a:gd name="connsiteX5" fmla="*/ 80709 w 5441603"/>
              <a:gd name="connsiteY5" fmla="*/ 116541 h 708212"/>
              <a:gd name="connsiteX6" fmla="*/ 44850 w 5441603"/>
              <a:gd name="connsiteY6" fmla="*/ 152400 h 708212"/>
              <a:gd name="connsiteX7" fmla="*/ 17956 w 5441603"/>
              <a:gd name="connsiteY7" fmla="*/ 197224 h 708212"/>
              <a:gd name="connsiteX8" fmla="*/ 17956 w 5441603"/>
              <a:gd name="connsiteY8" fmla="*/ 421341 h 708212"/>
              <a:gd name="connsiteX9" fmla="*/ 44850 w 5441603"/>
              <a:gd name="connsiteY9" fmla="*/ 502024 h 708212"/>
              <a:gd name="connsiteX10" fmla="*/ 71744 w 5441603"/>
              <a:gd name="connsiteY10" fmla="*/ 600636 h 708212"/>
              <a:gd name="connsiteX11" fmla="*/ 98638 w 5441603"/>
              <a:gd name="connsiteY11" fmla="*/ 654424 h 708212"/>
              <a:gd name="connsiteX12" fmla="*/ 125532 w 5441603"/>
              <a:gd name="connsiteY12" fmla="*/ 663388 h 708212"/>
              <a:gd name="connsiteX13" fmla="*/ 197250 w 5441603"/>
              <a:gd name="connsiteY13" fmla="*/ 699247 h 708212"/>
              <a:gd name="connsiteX14" fmla="*/ 224144 w 5441603"/>
              <a:gd name="connsiteY14" fmla="*/ 708212 h 708212"/>
              <a:gd name="connsiteX15" fmla="*/ 600662 w 5441603"/>
              <a:gd name="connsiteY15" fmla="*/ 699247 h 708212"/>
              <a:gd name="connsiteX16" fmla="*/ 869603 w 5441603"/>
              <a:gd name="connsiteY16" fmla="*/ 672353 h 708212"/>
              <a:gd name="connsiteX17" fmla="*/ 986144 w 5441603"/>
              <a:gd name="connsiteY17" fmla="*/ 663388 h 708212"/>
              <a:gd name="connsiteX18" fmla="*/ 1120615 w 5441603"/>
              <a:gd name="connsiteY18" fmla="*/ 645459 h 708212"/>
              <a:gd name="connsiteX19" fmla="*/ 1219227 w 5441603"/>
              <a:gd name="connsiteY19" fmla="*/ 627530 h 708212"/>
              <a:gd name="connsiteX20" fmla="*/ 1344732 w 5441603"/>
              <a:gd name="connsiteY20" fmla="*/ 618565 h 708212"/>
              <a:gd name="connsiteX21" fmla="*/ 2546003 w 5441603"/>
              <a:gd name="connsiteY21" fmla="*/ 636494 h 708212"/>
              <a:gd name="connsiteX22" fmla="*/ 2644615 w 5441603"/>
              <a:gd name="connsiteY22" fmla="*/ 645459 h 708212"/>
              <a:gd name="connsiteX23" fmla="*/ 2814944 w 5441603"/>
              <a:gd name="connsiteY23" fmla="*/ 654424 h 708212"/>
              <a:gd name="connsiteX24" fmla="*/ 3550050 w 5441603"/>
              <a:gd name="connsiteY24" fmla="*/ 645459 h 708212"/>
              <a:gd name="connsiteX25" fmla="*/ 3621768 w 5441603"/>
              <a:gd name="connsiteY25" fmla="*/ 636494 h 708212"/>
              <a:gd name="connsiteX26" fmla="*/ 5074050 w 5441603"/>
              <a:gd name="connsiteY26" fmla="*/ 609600 h 708212"/>
              <a:gd name="connsiteX27" fmla="*/ 5100944 w 5441603"/>
              <a:gd name="connsiteY27" fmla="*/ 600636 h 708212"/>
              <a:gd name="connsiteX28" fmla="*/ 5226450 w 5441603"/>
              <a:gd name="connsiteY28" fmla="*/ 582706 h 708212"/>
              <a:gd name="connsiteX29" fmla="*/ 5289203 w 5441603"/>
              <a:gd name="connsiteY29" fmla="*/ 573741 h 708212"/>
              <a:gd name="connsiteX30" fmla="*/ 5387815 w 5441603"/>
              <a:gd name="connsiteY30" fmla="*/ 546847 h 708212"/>
              <a:gd name="connsiteX31" fmla="*/ 5414709 w 5441603"/>
              <a:gd name="connsiteY31" fmla="*/ 466165 h 708212"/>
              <a:gd name="connsiteX32" fmla="*/ 5423674 w 5441603"/>
              <a:gd name="connsiteY32" fmla="*/ 439271 h 708212"/>
              <a:gd name="connsiteX33" fmla="*/ 5441603 w 5441603"/>
              <a:gd name="connsiteY33" fmla="*/ 376518 h 708212"/>
              <a:gd name="connsiteX34" fmla="*/ 5432638 w 5441603"/>
              <a:gd name="connsiteY34" fmla="*/ 224118 h 708212"/>
              <a:gd name="connsiteX35" fmla="*/ 5423674 w 5441603"/>
              <a:gd name="connsiteY35" fmla="*/ 197224 h 708212"/>
              <a:gd name="connsiteX36" fmla="*/ 5405744 w 5441603"/>
              <a:gd name="connsiteY36" fmla="*/ 179294 h 708212"/>
              <a:gd name="connsiteX37" fmla="*/ 5378850 w 5441603"/>
              <a:gd name="connsiteY37" fmla="*/ 170330 h 708212"/>
              <a:gd name="connsiteX38" fmla="*/ 5360921 w 5441603"/>
              <a:gd name="connsiteY38" fmla="*/ 152400 h 708212"/>
              <a:gd name="connsiteX39" fmla="*/ 5334027 w 5441603"/>
              <a:gd name="connsiteY39" fmla="*/ 143436 h 708212"/>
              <a:gd name="connsiteX40" fmla="*/ 5244380 w 5441603"/>
              <a:gd name="connsiteY40" fmla="*/ 125506 h 708212"/>
              <a:gd name="connsiteX41" fmla="*/ 5208521 w 5441603"/>
              <a:gd name="connsiteY41" fmla="*/ 116541 h 708212"/>
              <a:gd name="connsiteX42" fmla="*/ 5136803 w 5441603"/>
              <a:gd name="connsiteY42" fmla="*/ 107577 h 708212"/>
              <a:gd name="connsiteX43" fmla="*/ 4957509 w 5441603"/>
              <a:gd name="connsiteY43" fmla="*/ 89647 h 708212"/>
              <a:gd name="connsiteX44" fmla="*/ 4634780 w 5441603"/>
              <a:gd name="connsiteY44" fmla="*/ 71718 h 708212"/>
              <a:gd name="connsiteX45" fmla="*/ 3218356 w 5441603"/>
              <a:gd name="connsiteY45" fmla="*/ 62753 h 708212"/>
              <a:gd name="connsiteX46" fmla="*/ 2994238 w 5441603"/>
              <a:gd name="connsiteY46" fmla="*/ 53788 h 708212"/>
              <a:gd name="connsiteX47" fmla="*/ 2958380 w 5441603"/>
              <a:gd name="connsiteY47" fmla="*/ 44824 h 708212"/>
              <a:gd name="connsiteX48" fmla="*/ 2770121 w 5441603"/>
              <a:gd name="connsiteY48" fmla="*/ 26894 h 708212"/>
              <a:gd name="connsiteX49" fmla="*/ 2599791 w 5441603"/>
              <a:gd name="connsiteY49" fmla="*/ 17930 h 708212"/>
              <a:gd name="connsiteX50" fmla="*/ 2501180 w 5441603"/>
              <a:gd name="connsiteY50" fmla="*/ 8965 h 708212"/>
              <a:gd name="connsiteX51" fmla="*/ 2339815 w 5441603"/>
              <a:gd name="connsiteY51" fmla="*/ 0 h 708212"/>
              <a:gd name="connsiteX52" fmla="*/ 1891580 w 5441603"/>
              <a:gd name="connsiteY52" fmla="*/ 8965 h 708212"/>
              <a:gd name="connsiteX53" fmla="*/ 1810897 w 5441603"/>
              <a:gd name="connsiteY53" fmla="*/ 17930 h 708212"/>
              <a:gd name="connsiteX54" fmla="*/ 1497132 w 5441603"/>
              <a:gd name="connsiteY54" fmla="*/ 44824 h 708212"/>
              <a:gd name="connsiteX55" fmla="*/ 1452309 w 5441603"/>
              <a:gd name="connsiteY55" fmla="*/ 53788 h 708212"/>
              <a:gd name="connsiteX56" fmla="*/ 1308874 w 5441603"/>
              <a:gd name="connsiteY56" fmla="*/ 71718 h 708212"/>
              <a:gd name="connsiteX57" fmla="*/ 1246121 w 5441603"/>
              <a:gd name="connsiteY57" fmla="*/ 80683 h 708212"/>
              <a:gd name="connsiteX58" fmla="*/ 1048897 w 5441603"/>
              <a:gd name="connsiteY58" fmla="*/ 44824 h 70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441603" h="708212">
                <a:moveTo>
                  <a:pt x="1048897" y="44824"/>
                </a:moveTo>
                <a:cubicBezTo>
                  <a:pt x="1013971" y="50645"/>
                  <a:pt x="966947" y="58909"/>
                  <a:pt x="932356" y="62753"/>
                </a:cubicBezTo>
                <a:cubicBezTo>
                  <a:pt x="899552" y="66398"/>
                  <a:pt x="866737" y="70789"/>
                  <a:pt x="833744" y="71718"/>
                </a:cubicBezTo>
                <a:cubicBezTo>
                  <a:pt x="654496" y="76767"/>
                  <a:pt x="475156" y="77695"/>
                  <a:pt x="295862" y="80683"/>
                </a:cubicBezTo>
                <a:cubicBezTo>
                  <a:pt x="267880" y="83792"/>
                  <a:pt x="184416" y="92214"/>
                  <a:pt x="152427" y="98612"/>
                </a:cubicBezTo>
                <a:cubicBezTo>
                  <a:pt x="128264" y="103445"/>
                  <a:pt x="80709" y="116541"/>
                  <a:pt x="80709" y="116541"/>
                </a:cubicBezTo>
                <a:cubicBezTo>
                  <a:pt x="68756" y="128494"/>
                  <a:pt x="50196" y="136363"/>
                  <a:pt x="44850" y="152400"/>
                </a:cubicBezTo>
                <a:cubicBezTo>
                  <a:pt x="33212" y="187312"/>
                  <a:pt x="42567" y="172612"/>
                  <a:pt x="17956" y="197224"/>
                </a:cubicBezTo>
                <a:cubicBezTo>
                  <a:pt x="-10435" y="282394"/>
                  <a:pt x="-1086" y="243619"/>
                  <a:pt x="17956" y="421341"/>
                </a:cubicBezTo>
                <a:cubicBezTo>
                  <a:pt x="22095" y="459972"/>
                  <a:pt x="38297" y="469262"/>
                  <a:pt x="44850" y="502024"/>
                </a:cubicBezTo>
                <a:cubicBezTo>
                  <a:pt x="57521" y="565376"/>
                  <a:pt x="48998" y="532396"/>
                  <a:pt x="71744" y="600636"/>
                </a:cubicBezTo>
                <a:cubicBezTo>
                  <a:pt x="77649" y="618351"/>
                  <a:pt x="82841" y="641787"/>
                  <a:pt x="98638" y="654424"/>
                </a:cubicBezTo>
                <a:cubicBezTo>
                  <a:pt x="106017" y="660327"/>
                  <a:pt x="116567" y="660400"/>
                  <a:pt x="125532" y="663388"/>
                </a:cubicBezTo>
                <a:cubicBezTo>
                  <a:pt x="156826" y="694682"/>
                  <a:pt x="135443" y="678645"/>
                  <a:pt x="197250" y="699247"/>
                </a:cubicBezTo>
                <a:lnTo>
                  <a:pt x="224144" y="708212"/>
                </a:lnTo>
                <a:cubicBezTo>
                  <a:pt x="349650" y="705224"/>
                  <a:pt x="475254" y="705035"/>
                  <a:pt x="600662" y="699247"/>
                </a:cubicBezTo>
                <a:cubicBezTo>
                  <a:pt x="996260" y="680989"/>
                  <a:pt x="686989" y="690615"/>
                  <a:pt x="869603" y="672353"/>
                </a:cubicBezTo>
                <a:cubicBezTo>
                  <a:pt x="908371" y="668476"/>
                  <a:pt x="947297" y="666376"/>
                  <a:pt x="986144" y="663388"/>
                </a:cubicBezTo>
                <a:cubicBezTo>
                  <a:pt x="1155133" y="635225"/>
                  <a:pt x="890101" y="678391"/>
                  <a:pt x="1120615" y="645459"/>
                </a:cubicBezTo>
                <a:cubicBezTo>
                  <a:pt x="1177080" y="637392"/>
                  <a:pt x="1157783" y="633674"/>
                  <a:pt x="1219227" y="627530"/>
                </a:cubicBezTo>
                <a:cubicBezTo>
                  <a:pt x="1260960" y="623357"/>
                  <a:pt x="1302897" y="621553"/>
                  <a:pt x="1344732" y="618565"/>
                </a:cubicBezTo>
                <a:cubicBezTo>
                  <a:pt x="1572730" y="620779"/>
                  <a:pt x="2197745" y="619911"/>
                  <a:pt x="2546003" y="636494"/>
                </a:cubicBezTo>
                <a:cubicBezTo>
                  <a:pt x="2578972" y="638064"/>
                  <a:pt x="2611682" y="643263"/>
                  <a:pt x="2644615" y="645459"/>
                </a:cubicBezTo>
                <a:cubicBezTo>
                  <a:pt x="2701344" y="649241"/>
                  <a:pt x="2758168" y="651436"/>
                  <a:pt x="2814944" y="654424"/>
                </a:cubicBezTo>
                <a:lnTo>
                  <a:pt x="3550050" y="645459"/>
                </a:lnTo>
                <a:cubicBezTo>
                  <a:pt x="3574136" y="644924"/>
                  <a:pt x="3597687" y="637216"/>
                  <a:pt x="3621768" y="636494"/>
                </a:cubicBezTo>
                <a:cubicBezTo>
                  <a:pt x="4112111" y="621784"/>
                  <a:pt x="4585088" y="616585"/>
                  <a:pt x="5074050" y="609600"/>
                </a:cubicBezTo>
                <a:cubicBezTo>
                  <a:pt x="5083015" y="606612"/>
                  <a:pt x="5091719" y="602686"/>
                  <a:pt x="5100944" y="600636"/>
                </a:cubicBezTo>
                <a:cubicBezTo>
                  <a:pt x="5136380" y="592761"/>
                  <a:pt x="5192518" y="587230"/>
                  <a:pt x="5226450" y="582706"/>
                </a:cubicBezTo>
                <a:cubicBezTo>
                  <a:pt x="5247395" y="579913"/>
                  <a:pt x="5268483" y="577885"/>
                  <a:pt x="5289203" y="573741"/>
                </a:cubicBezTo>
                <a:cubicBezTo>
                  <a:pt x="5339763" y="563629"/>
                  <a:pt x="5349173" y="559728"/>
                  <a:pt x="5387815" y="546847"/>
                </a:cubicBezTo>
                <a:lnTo>
                  <a:pt x="5414709" y="466165"/>
                </a:lnTo>
                <a:cubicBezTo>
                  <a:pt x="5417697" y="457200"/>
                  <a:pt x="5421382" y="448439"/>
                  <a:pt x="5423674" y="439271"/>
                </a:cubicBezTo>
                <a:cubicBezTo>
                  <a:pt x="5434930" y="394244"/>
                  <a:pt x="5428742" y="415101"/>
                  <a:pt x="5441603" y="376518"/>
                </a:cubicBezTo>
                <a:cubicBezTo>
                  <a:pt x="5438615" y="325718"/>
                  <a:pt x="5437701" y="274753"/>
                  <a:pt x="5432638" y="224118"/>
                </a:cubicBezTo>
                <a:cubicBezTo>
                  <a:pt x="5431698" y="214715"/>
                  <a:pt x="5428536" y="205327"/>
                  <a:pt x="5423674" y="197224"/>
                </a:cubicBezTo>
                <a:cubicBezTo>
                  <a:pt x="5419325" y="189976"/>
                  <a:pt x="5412992" y="183643"/>
                  <a:pt x="5405744" y="179294"/>
                </a:cubicBezTo>
                <a:cubicBezTo>
                  <a:pt x="5397641" y="174432"/>
                  <a:pt x="5387815" y="173318"/>
                  <a:pt x="5378850" y="170330"/>
                </a:cubicBezTo>
                <a:cubicBezTo>
                  <a:pt x="5372874" y="164353"/>
                  <a:pt x="5368169" y="156749"/>
                  <a:pt x="5360921" y="152400"/>
                </a:cubicBezTo>
                <a:cubicBezTo>
                  <a:pt x="5352818" y="147538"/>
                  <a:pt x="5343235" y="145561"/>
                  <a:pt x="5334027" y="143436"/>
                </a:cubicBezTo>
                <a:cubicBezTo>
                  <a:pt x="5304333" y="136584"/>
                  <a:pt x="5273944" y="132897"/>
                  <a:pt x="5244380" y="125506"/>
                </a:cubicBezTo>
                <a:cubicBezTo>
                  <a:pt x="5232427" y="122518"/>
                  <a:pt x="5220674" y="118566"/>
                  <a:pt x="5208521" y="116541"/>
                </a:cubicBezTo>
                <a:cubicBezTo>
                  <a:pt x="5184757" y="112580"/>
                  <a:pt x="5160730" y="110392"/>
                  <a:pt x="5136803" y="107577"/>
                </a:cubicBezTo>
                <a:cubicBezTo>
                  <a:pt x="5012305" y="92930"/>
                  <a:pt x="5096501" y="103546"/>
                  <a:pt x="4957509" y="89647"/>
                </a:cubicBezTo>
                <a:cubicBezTo>
                  <a:pt x="4803066" y="74203"/>
                  <a:pt x="4884524" y="74418"/>
                  <a:pt x="4634780" y="71718"/>
                </a:cubicBezTo>
                <a:lnTo>
                  <a:pt x="3218356" y="62753"/>
                </a:lnTo>
                <a:cubicBezTo>
                  <a:pt x="3143650" y="59765"/>
                  <a:pt x="3068827" y="58932"/>
                  <a:pt x="2994238" y="53788"/>
                </a:cubicBezTo>
                <a:cubicBezTo>
                  <a:pt x="2981947" y="52940"/>
                  <a:pt x="2970613" y="46292"/>
                  <a:pt x="2958380" y="44824"/>
                </a:cubicBezTo>
                <a:cubicBezTo>
                  <a:pt x="2895792" y="37313"/>
                  <a:pt x="2833071" y="30207"/>
                  <a:pt x="2770121" y="26894"/>
                </a:cubicBezTo>
                <a:lnTo>
                  <a:pt x="2599791" y="17930"/>
                </a:lnTo>
                <a:cubicBezTo>
                  <a:pt x="2566858" y="15735"/>
                  <a:pt x="2534108" y="11236"/>
                  <a:pt x="2501180" y="8965"/>
                </a:cubicBezTo>
                <a:cubicBezTo>
                  <a:pt x="2447436" y="5258"/>
                  <a:pt x="2393603" y="2988"/>
                  <a:pt x="2339815" y="0"/>
                </a:cubicBezTo>
                <a:lnTo>
                  <a:pt x="1891580" y="8965"/>
                </a:lnTo>
                <a:cubicBezTo>
                  <a:pt x="1864536" y="9882"/>
                  <a:pt x="1837863" y="15683"/>
                  <a:pt x="1810897" y="17930"/>
                </a:cubicBezTo>
                <a:cubicBezTo>
                  <a:pt x="1732307" y="24479"/>
                  <a:pt x="1566285" y="30994"/>
                  <a:pt x="1497132" y="44824"/>
                </a:cubicBezTo>
                <a:cubicBezTo>
                  <a:pt x="1482191" y="47812"/>
                  <a:pt x="1467339" y="51283"/>
                  <a:pt x="1452309" y="53788"/>
                </a:cubicBezTo>
                <a:cubicBezTo>
                  <a:pt x="1387455" y="64597"/>
                  <a:pt x="1378943" y="62959"/>
                  <a:pt x="1308874" y="71718"/>
                </a:cubicBezTo>
                <a:cubicBezTo>
                  <a:pt x="1287907" y="74339"/>
                  <a:pt x="1267039" y="77695"/>
                  <a:pt x="1246121" y="80683"/>
                </a:cubicBezTo>
                <a:lnTo>
                  <a:pt x="1048897" y="44824"/>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6" name="Freeform 5"/>
          <p:cNvSpPr/>
          <p:nvPr/>
        </p:nvSpPr>
        <p:spPr>
          <a:xfrm>
            <a:off x="555812" y="4715435"/>
            <a:ext cx="8157882" cy="681318"/>
          </a:xfrm>
          <a:custGeom>
            <a:avLst/>
            <a:gdLst>
              <a:gd name="connsiteX0" fmla="*/ 6418729 w 8157882"/>
              <a:gd name="connsiteY0" fmla="*/ 80683 h 681318"/>
              <a:gd name="connsiteX1" fmla="*/ 5665694 w 8157882"/>
              <a:gd name="connsiteY1" fmla="*/ 98612 h 681318"/>
              <a:gd name="connsiteX2" fmla="*/ 5531223 w 8157882"/>
              <a:gd name="connsiteY2" fmla="*/ 107577 h 681318"/>
              <a:gd name="connsiteX3" fmla="*/ 5351929 w 8157882"/>
              <a:gd name="connsiteY3" fmla="*/ 125506 h 681318"/>
              <a:gd name="connsiteX4" fmla="*/ 5325035 w 8157882"/>
              <a:gd name="connsiteY4" fmla="*/ 134471 h 681318"/>
              <a:gd name="connsiteX5" fmla="*/ 5181600 w 8157882"/>
              <a:gd name="connsiteY5" fmla="*/ 152400 h 681318"/>
              <a:gd name="connsiteX6" fmla="*/ 3469341 w 8157882"/>
              <a:gd name="connsiteY6" fmla="*/ 161365 h 681318"/>
              <a:gd name="connsiteX7" fmla="*/ 1981200 w 8157882"/>
              <a:gd name="connsiteY7" fmla="*/ 170330 h 681318"/>
              <a:gd name="connsiteX8" fmla="*/ 1891553 w 8157882"/>
              <a:gd name="connsiteY8" fmla="*/ 179294 h 681318"/>
              <a:gd name="connsiteX9" fmla="*/ 1783976 w 8157882"/>
              <a:gd name="connsiteY9" fmla="*/ 188259 h 681318"/>
              <a:gd name="connsiteX10" fmla="*/ 1586753 w 8157882"/>
              <a:gd name="connsiteY10" fmla="*/ 206189 h 681318"/>
              <a:gd name="connsiteX11" fmla="*/ 277906 w 8157882"/>
              <a:gd name="connsiteY11" fmla="*/ 224118 h 681318"/>
              <a:gd name="connsiteX12" fmla="*/ 116541 w 8157882"/>
              <a:gd name="connsiteY12" fmla="*/ 242047 h 681318"/>
              <a:gd name="connsiteX13" fmla="*/ 89647 w 8157882"/>
              <a:gd name="connsiteY13" fmla="*/ 251012 h 681318"/>
              <a:gd name="connsiteX14" fmla="*/ 26894 w 8157882"/>
              <a:gd name="connsiteY14" fmla="*/ 304800 h 681318"/>
              <a:gd name="connsiteX15" fmla="*/ 8964 w 8157882"/>
              <a:gd name="connsiteY15" fmla="*/ 358589 h 681318"/>
              <a:gd name="connsiteX16" fmla="*/ 0 w 8157882"/>
              <a:gd name="connsiteY16" fmla="*/ 385483 h 681318"/>
              <a:gd name="connsiteX17" fmla="*/ 8964 w 8157882"/>
              <a:gd name="connsiteY17" fmla="*/ 537883 h 681318"/>
              <a:gd name="connsiteX18" fmla="*/ 17929 w 8157882"/>
              <a:gd name="connsiteY18" fmla="*/ 564777 h 681318"/>
              <a:gd name="connsiteX19" fmla="*/ 53788 w 8157882"/>
              <a:gd name="connsiteY19" fmla="*/ 600636 h 681318"/>
              <a:gd name="connsiteX20" fmla="*/ 107576 w 8157882"/>
              <a:gd name="connsiteY20" fmla="*/ 636494 h 681318"/>
              <a:gd name="connsiteX21" fmla="*/ 188259 w 8157882"/>
              <a:gd name="connsiteY21" fmla="*/ 663389 h 681318"/>
              <a:gd name="connsiteX22" fmla="*/ 215153 w 8157882"/>
              <a:gd name="connsiteY22" fmla="*/ 672353 h 681318"/>
              <a:gd name="connsiteX23" fmla="*/ 242047 w 8157882"/>
              <a:gd name="connsiteY23" fmla="*/ 681318 h 681318"/>
              <a:gd name="connsiteX24" fmla="*/ 555812 w 8157882"/>
              <a:gd name="connsiteY24" fmla="*/ 663389 h 681318"/>
              <a:gd name="connsiteX25" fmla="*/ 690282 w 8157882"/>
              <a:gd name="connsiteY25" fmla="*/ 636494 h 681318"/>
              <a:gd name="connsiteX26" fmla="*/ 788894 w 8157882"/>
              <a:gd name="connsiteY26" fmla="*/ 609600 h 681318"/>
              <a:gd name="connsiteX27" fmla="*/ 869576 w 8157882"/>
              <a:gd name="connsiteY27" fmla="*/ 600636 h 681318"/>
              <a:gd name="connsiteX28" fmla="*/ 914400 w 8157882"/>
              <a:gd name="connsiteY28" fmla="*/ 591671 h 681318"/>
              <a:gd name="connsiteX29" fmla="*/ 1004047 w 8157882"/>
              <a:gd name="connsiteY29" fmla="*/ 582706 h 681318"/>
              <a:gd name="connsiteX30" fmla="*/ 1882588 w 8157882"/>
              <a:gd name="connsiteY30" fmla="*/ 591671 h 681318"/>
              <a:gd name="connsiteX31" fmla="*/ 2250141 w 8157882"/>
              <a:gd name="connsiteY31" fmla="*/ 600636 h 681318"/>
              <a:gd name="connsiteX32" fmla="*/ 2877670 w 8157882"/>
              <a:gd name="connsiteY32" fmla="*/ 609600 h 681318"/>
              <a:gd name="connsiteX33" fmla="*/ 3164541 w 8157882"/>
              <a:gd name="connsiteY33" fmla="*/ 600636 h 681318"/>
              <a:gd name="connsiteX34" fmla="*/ 3209364 w 8157882"/>
              <a:gd name="connsiteY34" fmla="*/ 591671 h 681318"/>
              <a:gd name="connsiteX35" fmla="*/ 3290047 w 8157882"/>
              <a:gd name="connsiteY35" fmla="*/ 582706 h 681318"/>
              <a:gd name="connsiteX36" fmla="*/ 3666564 w 8157882"/>
              <a:gd name="connsiteY36" fmla="*/ 591671 h 681318"/>
              <a:gd name="connsiteX37" fmla="*/ 3702423 w 8157882"/>
              <a:gd name="connsiteY37" fmla="*/ 600636 h 681318"/>
              <a:gd name="connsiteX38" fmla="*/ 3801035 w 8157882"/>
              <a:gd name="connsiteY38" fmla="*/ 609600 h 681318"/>
              <a:gd name="connsiteX39" fmla="*/ 4114800 w 8157882"/>
              <a:gd name="connsiteY39" fmla="*/ 600636 h 681318"/>
              <a:gd name="connsiteX40" fmla="*/ 4724400 w 8157882"/>
              <a:gd name="connsiteY40" fmla="*/ 618565 h 681318"/>
              <a:gd name="connsiteX41" fmla="*/ 5100917 w 8157882"/>
              <a:gd name="connsiteY41" fmla="*/ 609600 h 681318"/>
              <a:gd name="connsiteX42" fmla="*/ 5701553 w 8157882"/>
              <a:gd name="connsiteY42" fmla="*/ 600636 h 681318"/>
              <a:gd name="connsiteX43" fmla="*/ 5791200 w 8157882"/>
              <a:gd name="connsiteY43" fmla="*/ 591671 h 681318"/>
              <a:gd name="connsiteX44" fmla="*/ 5970494 w 8157882"/>
              <a:gd name="connsiteY44" fmla="*/ 582706 h 681318"/>
              <a:gd name="connsiteX45" fmla="*/ 6920753 w 8157882"/>
              <a:gd name="connsiteY45" fmla="*/ 591671 h 681318"/>
              <a:gd name="connsiteX46" fmla="*/ 6983506 w 8157882"/>
              <a:gd name="connsiteY46" fmla="*/ 600636 h 681318"/>
              <a:gd name="connsiteX47" fmla="*/ 7333129 w 8157882"/>
              <a:gd name="connsiteY47" fmla="*/ 627530 h 681318"/>
              <a:gd name="connsiteX48" fmla="*/ 7377953 w 8157882"/>
              <a:gd name="connsiteY48" fmla="*/ 636494 h 681318"/>
              <a:gd name="connsiteX49" fmla="*/ 7494494 w 8157882"/>
              <a:gd name="connsiteY49" fmla="*/ 654424 h 681318"/>
              <a:gd name="connsiteX50" fmla="*/ 7673788 w 8157882"/>
              <a:gd name="connsiteY50" fmla="*/ 663389 h 681318"/>
              <a:gd name="connsiteX51" fmla="*/ 7906870 w 8157882"/>
              <a:gd name="connsiteY51" fmla="*/ 654424 h 681318"/>
              <a:gd name="connsiteX52" fmla="*/ 7987553 w 8157882"/>
              <a:gd name="connsiteY52" fmla="*/ 636494 h 681318"/>
              <a:gd name="connsiteX53" fmla="*/ 8041341 w 8157882"/>
              <a:gd name="connsiteY53" fmla="*/ 618565 h 681318"/>
              <a:gd name="connsiteX54" fmla="*/ 8050306 w 8157882"/>
              <a:gd name="connsiteY54" fmla="*/ 591671 h 681318"/>
              <a:gd name="connsiteX55" fmla="*/ 8068235 w 8157882"/>
              <a:gd name="connsiteY55" fmla="*/ 573741 h 681318"/>
              <a:gd name="connsiteX56" fmla="*/ 8086164 w 8157882"/>
              <a:gd name="connsiteY56" fmla="*/ 546847 h 681318"/>
              <a:gd name="connsiteX57" fmla="*/ 8104094 w 8157882"/>
              <a:gd name="connsiteY57" fmla="*/ 528918 h 681318"/>
              <a:gd name="connsiteX58" fmla="*/ 8130988 w 8157882"/>
              <a:gd name="connsiteY58" fmla="*/ 475130 h 681318"/>
              <a:gd name="connsiteX59" fmla="*/ 8148917 w 8157882"/>
              <a:gd name="connsiteY59" fmla="*/ 457200 h 681318"/>
              <a:gd name="connsiteX60" fmla="*/ 8157882 w 8157882"/>
              <a:gd name="connsiteY60" fmla="*/ 421341 h 681318"/>
              <a:gd name="connsiteX61" fmla="*/ 8130988 w 8157882"/>
              <a:gd name="connsiteY61" fmla="*/ 259977 h 681318"/>
              <a:gd name="connsiteX62" fmla="*/ 8104094 w 8157882"/>
              <a:gd name="connsiteY62" fmla="*/ 215153 h 681318"/>
              <a:gd name="connsiteX63" fmla="*/ 8068235 w 8157882"/>
              <a:gd name="connsiteY63" fmla="*/ 179294 h 681318"/>
              <a:gd name="connsiteX64" fmla="*/ 8050306 w 8157882"/>
              <a:gd name="connsiteY64" fmla="*/ 152400 h 681318"/>
              <a:gd name="connsiteX65" fmla="*/ 7987553 w 8157882"/>
              <a:gd name="connsiteY65" fmla="*/ 107577 h 681318"/>
              <a:gd name="connsiteX66" fmla="*/ 7942729 w 8157882"/>
              <a:gd name="connsiteY66" fmla="*/ 71718 h 681318"/>
              <a:gd name="connsiteX67" fmla="*/ 7888941 w 8157882"/>
              <a:gd name="connsiteY67" fmla="*/ 53789 h 681318"/>
              <a:gd name="connsiteX68" fmla="*/ 7817223 w 8157882"/>
              <a:gd name="connsiteY68" fmla="*/ 26894 h 681318"/>
              <a:gd name="connsiteX69" fmla="*/ 7772400 w 8157882"/>
              <a:gd name="connsiteY69" fmla="*/ 17930 h 681318"/>
              <a:gd name="connsiteX70" fmla="*/ 7664823 w 8157882"/>
              <a:gd name="connsiteY70" fmla="*/ 0 h 681318"/>
              <a:gd name="connsiteX71" fmla="*/ 6956612 w 8157882"/>
              <a:gd name="connsiteY71" fmla="*/ 17930 h 681318"/>
              <a:gd name="connsiteX72" fmla="*/ 6849035 w 8157882"/>
              <a:gd name="connsiteY72" fmla="*/ 26894 h 681318"/>
              <a:gd name="connsiteX73" fmla="*/ 6732494 w 8157882"/>
              <a:gd name="connsiteY73" fmla="*/ 44824 h 681318"/>
              <a:gd name="connsiteX74" fmla="*/ 6678706 w 8157882"/>
              <a:gd name="connsiteY74" fmla="*/ 53789 h 681318"/>
              <a:gd name="connsiteX75" fmla="*/ 6553200 w 8157882"/>
              <a:gd name="connsiteY75" fmla="*/ 71718 h 681318"/>
              <a:gd name="connsiteX76" fmla="*/ 6454588 w 8157882"/>
              <a:gd name="connsiteY76" fmla="*/ 98612 h 681318"/>
              <a:gd name="connsiteX77" fmla="*/ 6418729 w 8157882"/>
              <a:gd name="connsiteY77" fmla="*/ 80683 h 6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157882" h="681318">
                <a:moveTo>
                  <a:pt x="6418729" y="80683"/>
                </a:moveTo>
                <a:cubicBezTo>
                  <a:pt x="6287247" y="80683"/>
                  <a:pt x="6428518" y="82028"/>
                  <a:pt x="5665694" y="98612"/>
                </a:cubicBezTo>
                <a:cubicBezTo>
                  <a:pt x="5620781" y="99588"/>
                  <a:pt x="5575982" y="103741"/>
                  <a:pt x="5531223" y="107577"/>
                </a:cubicBezTo>
                <a:cubicBezTo>
                  <a:pt x="5471380" y="112706"/>
                  <a:pt x="5351929" y="125506"/>
                  <a:pt x="5351929" y="125506"/>
                </a:cubicBezTo>
                <a:cubicBezTo>
                  <a:pt x="5342964" y="128494"/>
                  <a:pt x="5334202" y="132179"/>
                  <a:pt x="5325035" y="134471"/>
                </a:cubicBezTo>
                <a:cubicBezTo>
                  <a:pt x="5281641" y="145320"/>
                  <a:pt x="5222181" y="151998"/>
                  <a:pt x="5181600" y="152400"/>
                </a:cubicBezTo>
                <a:lnTo>
                  <a:pt x="3469341" y="161365"/>
                </a:lnTo>
                <a:lnTo>
                  <a:pt x="1981200" y="170330"/>
                </a:lnTo>
                <a:lnTo>
                  <a:pt x="1891553" y="179294"/>
                </a:lnTo>
                <a:cubicBezTo>
                  <a:pt x="1855717" y="182552"/>
                  <a:pt x="1819739" y="184285"/>
                  <a:pt x="1783976" y="188259"/>
                </a:cubicBezTo>
                <a:cubicBezTo>
                  <a:pt x="1634525" y="204865"/>
                  <a:pt x="1875914" y="196709"/>
                  <a:pt x="1586753" y="206189"/>
                </a:cubicBezTo>
                <a:cubicBezTo>
                  <a:pt x="1207156" y="218635"/>
                  <a:pt x="587267" y="221055"/>
                  <a:pt x="277906" y="224118"/>
                </a:cubicBezTo>
                <a:cubicBezTo>
                  <a:pt x="236346" y="227896"/>
                  <a:pt x="161973" y="232961"/>
                  <a:pt x="116541" y="242047"/>
                </a:cubicBezTo>
                <a:cubicBezTo>
                  <a:pt x="107275" y="243900"/>
                  <a:pt x="98612" y="248024"/>
                  <a:pt x="89647" y="251012"/>
                </a:cubicBezTo>
                <a:cubicBezTo>
                  <a:pt x="46170" y="294489"/>
                  <a:pt x="67853" y="277494"/>
                  <a:pt x="26894" y="304800"/>
                </a:cubicBezTo>
                <a:lnTo>
                  <a:pt x="8964" y="358589"/>
                </a:lnTo>
                <a:lnTo>
                  <a:pt x="0" y="385483"/>
                </a:lnTo>
                <a:cubicBezTo>
                  <a:pt x="2988" y="436283"/>
                  <a:pt x="3901" y="487248"/>
                  <a:pt x="8964" y="537883"/>
                </a:cubicBezTo>
                <a:cubicBezTo>
                  <a:pt x="9904" y="547286"/>
                  <a:pt x="12436" y="557088"/>
                  <a:pt x="17929" y="564777"/>
                </a:cubicBezTo>
                <a:cubicBezTo>
                  <a:pt x="27754" y="578532"/>
                  <a:pt x="39723" y="591259"/>
                  <a:pt x="53788" y="600636"/>
                </a:cubicBezTo>
                <a:cubicBezTo>
                  <a:pt x="71717" y="612589"/>
                  <a:pt x="87134" y="629680"/>
                  <a:pt x="107576" y="636494"/>
                </a:cubicBezTo>
                <a:lnTo>
                  <a:pt x="188259" y="663389"/>
                </a:lnTo>
                <a:lnTo>
                  <a:pt x="215153" y="672353"/>
                </a:lnTo>
                <a:lnTo>
                  <a:pt x="242047" y="681318"/>
                </a:lnTo>
                <a:cubicBezTo>
                  <a:pt x="460454" y="673517"/>
                  <a:pt x="423734" y="683708"/>
                  <a:pt x="555812" y="663389"/>
                </a:cubicBezTo>
                <a:cubicBezTo>
                  <a:pt x="600838" y="656462"/>
                  <a:pt x="646395" y="649033"/>
                  <a:pt x="690282" y="636494"/>
                </a:cubicBezTo>
                <a:cubicBezTo>
                  <a:pt x="729583" y="625265"/>
                  <a:pt x="736617" y="615408"/>
                  <a:pt x="788894" y="609600"/>
                </a:cubicBezTo>
                <a:cubicBezTo>
                  <a:pt x="815788" y="606612"/>
                  <a:pt x="842788" y="604463"/>
                  <a:pt x="869576" y="600636"/>
                </a:cubicBezTo>
                <a:cubicBezTo>
                  <a:pt x="884660" y="598481"/>
                  <a:pt x="899296" y="593685"/>
                  <a:pt x="914400" y="591671"/>
                </a:cubicBezTo>
                <a:cubicBezTo>
                  <a:pt x="944168" y="587702"/>
                  <a:pt x="974165" y="585694"/>
                  <a:pt x="1004047" y="582706"/>
                </a:cubicBezTo>
                <a:lnTo>
                  <a:pt x="1882588" y="591671"/>
                </a:lnTo>
                <a:cubicBezTo>
                  <a:pt x="2005129" y="593434"/>
                  <a:pt x="2127607" y="598428"/>
                  <a:pt x="2250141" y="600636"/>
                </a:cubicBezTo>
                <a:lnTo>
                  <a:pt x="2877670" y="609600"/>
                </a:lnTo>
                <a:cubicBezTo>
                  <a:pt x="2973294" y="606612"/>
                  <a:pt x="3069010" y="605800"/>
                  <a:pt x="3164541" y="600636"/>
                </a:cubicBezTo>
                <a:cubicBezTo>
                  <a:pt x="3179756" y="599814"/>
                  <a:pt x="3194280" y="593826"/>
                  <a:pt x="3209364" y="591671"/>
                </a:cubicBezTo>
                <a:cubicBezTo>
                  <a:pt x="3236152" y="587844"/>
                  <a:pt x="3263153" y="585694"/>
                  <a:pt x="3290047" y="582706"/>
                </a:cubicBezTo>
                <a:lnTo>
                  <a:pt x="3666564" y="591671"/>
                </a:lnTo>
                <a:cubicBezTo>
                  <a:pt x="3678873" y="592206"/>
                  <a:pt x="3690210" y="599008"/>
                  <a:pt x="3702423" y="600636"/>
                </a:cubicBezTo>
                <a:cubicBezTo>
                  <a:pt x="3735140" y="604998"/>
                  <a:pt x="3768164" y="606612"/>
                  <a:pt x="3801035" y="609600"/>
                </a:cubicBezTo>
                <a:cubicBezTo>
                  <a:pt x="3905623" y="606612"/>
                  <a:pt x="4010169" y="600636"/>
                  <a:pt x="4114800" y="600636"/>
                </a:cubicBezTo>
                <a:cubicBezTo>
                  <a:pt x="4537527" y="600636"/>
                  <a:pt x="4474817" y="597766"/>
                  <a:pt x="4724400" y="618565"/>
                </a:cubicBezTo>
                <a:lnTo>
                  <a:pt x="5100917" y="609600"/>
                </a:lnTo>
                <a:lnTo>
                  <a:pt x="5701553" y="600636"/>
                </a:lnTo>
                <a:cubicBezTo>
                  <a:pt x="5731574" y="599856"/>
                  <a:pt x="5761235" y="593669"/>
                  <a:pt x="5791200" y="591671"/>
                </a:cubicBezTo>
                <a:cubicBezTo>
                  <a:pt x="5850907" y="587690"/>
                  <a:pt x="5910729" y="585694"/>
                  <a:pt x="5970494" y="582706"/>
                </a:cubicBezTo>
                <a:lnTo>
                  <a:pt x="6920753" y="591671"/>
                </a:lnTo>
                <a:cubicBezTo>
                  <a:pt x="6941880" y="592045"/>
                  <a:pt x="6962449" y="598881"/>
                  <a:pt x="6983506" y="600636"/>
                </a:cubicBezTo>
                <a:cubicBezTo>
                  <a:pt x="7017281" y="603451"/>
                  <a:pt x="7245611" y="615861"/>
                  <a:pt x="7333129" y="627530"/>
                </a:cubicBezTo>
                <a:cubicBezTo>
                  <a:pt x="7348233" y="629544"/>
                  <a:pt x="7362962" y="633768"/>
                  <a:pt x="7377953" y="636494"/>
                </a:cubicBezTo>
                <a:cubicBezTo>
                  <a:pt x="7397748" y="640093"/>
                  <a:pt x="7477493" y="653165"/>
                  <a:pt x="7494494" y="654424"/>
                </a:cubicBezTo>
                <a:cubicBezTo>
                  <a:pt x="7554170" y="658845"/>
                  <a:pt x="7614023" y="660401"/>
                  <a:pt x="7673788" y="663389"/>
                </a:cubicBezTo>
                <a:cubicBezTo>
                  <a:pt x="7751482" y="660401"/>
                  <a:pt x="7829280" y="659430"/>
                  <a:pt x="7906870" y="654424"/>
                </a:cubicBezTo>
                <a:cubicBezTo>
                  <a:pt x="7917739" y="653723"/>
                  <a:pt x="7974137" y="640519"/>
                  <a:pt x="7987553" y="636494"/>
                </a:cubicBezTo>
                <a:cubicBezTo>
                  <a:pt x="8005655" y="631063"/>
                  <a:pt x="8041341" y="618565"/>
                  <a:pt x="8041341" y="618565"/>
                </a:cubicBezTo>
                <a:cubicBezTo>
                  <a:pt x="8044329" y="609600"/>
                  <a:pt x="8045444" y="599774"/>
                  <a:pt x="8050306" y="591671"/>
                </a:cubicBezTo>
                <a:cubicBezTo>
                  <a:pt x="8054654" y="584423"/>
                  <a:pt x="8062955" y="580341"/>
                  <a:pt x="8068235" y="573741"/>
                </a:cubicBezTo>
                <a:cubicBezTo>
                  <a:pt x="8074965" y="565328"/>
                  <a:pt x="8079433" y="555260"/>
                  <a:pt x="8086164" y="546847"/>
                </a:cubicBezTo>
                <a:cubicBezTo>
                  <a:pt x="8091444" y="540247"/>
                  <a:pt x="8098814" y="535518"/>
                  <a:pt x="8104094" y="528918"/>
                </a:cubicBezTo>
                <a:cubicBezTo>
                  <a:pt x="8158492" y="460922"/>
                  <a:pt x="8091228" y="541398"/>
                  <a:pt x="8130988" y="475130"/>
                </a:cubicBezTo>
                <a:cubicBezTo>
                  <a:pt x="8135336" y="467882"/>
                  <a:pt x="8142941" y="463177"/>
                  <a:pt x="8148917" y="457200"/>
                </a:cubicBezTo>
                <a:cubicBezTo>
                  <a:pt x="8151905" y="445247"/>
                  <a:pt x="8157882" y="433662"/>
                  <a:pt x="8157882" y="421341"/>
                </a:cubicBezTo>
                <a:cubicBezTo>
                  <a:pt x="8157882" y="326538"/>
                  <a:pt x="8154763" y="331301"/>
                  <a:pt x="8130988" y="259977"/>
                </a:cubicBezTo>
                <a:cubicBezTo>
                  <a:pt x="8119351" y="225065"/>
                  <a:pt x="8128704" y="239764"/>
                  <a:pt x="8104094" y="215153"/>
                </a:cubicBezTo>
                <a:cubicBezTo>
                  <a:pt x="8084534" y="156475"/>
                  <a:pt x="8111700" y="214067"/>
                  <a:pt x="8068235" y="179294"/>
                </a:cubicBezTo>
                <a:cubicBezTo>
                  <a:pt x="8059822" y="172563"/>
                  <a:pt x="8057318" y="160580"/>
                  <a:pt x="8050306" y="152400"/>
                </a:cubicBezTo>
                <a:cubicBezTo>
                  <a:pt x="8016273" y="112695"/>
                  <a:pt x="8025728" y="120301"/>
                  <a:pt x="7987553" y="107577"/>
                </a:cubicBezTo>
                <a:cubicBezTo>
                  <a:pt x="7972650" y="92674"/>
                  <a:pt x="7963086" y="80765"/>
                  <a:pt x="7942729" y="71718"/>
                </a:cubicBezTo>
                <a:cubicBezTo>
                  <a:pt x="7925459" y="64042"/>
                  <a:pt x="7888941" y="53789"/>
                  <a:pt x="7888941" y="53789"/>
                </a:cubicBezTo>
                <a:cubicBezTo>
                  <a:pt x="7857625" y="22471"/>
                  <a:pt x="7880499" y="38398"/>
                  <a:pt x="7817223" y="26894"/>
                </a:cubicBezTo>
                <a:cubicBezTo>
                  <a:pt x="7802232" y="24168"/>
                  <a:pt x="7787430" y="20435"/>
                  <a:pt x="7772400" y="17930"/>
                </a:cubicBezTo>
                <a:cubicBezTo>
                  <a:pt x="7638995" y="-4304"/>
                  <a:pt x="7770437" y="21123"/>
                  <a:pt x="7664823" y="0"/>
                </a:cubicBezTo>
                <a:cubicBezTo>
                  <a:pt x="7380639" y="4900"/>
                  <a:pt x="7209803" y="2585"/>
                  <a:pt x="6956612" y="17930"/>
                </a:cubicBezTo>
                <a:cubicBezTo>
                  <a:pt x="6920695" y="20107"/>
                  <a:pt x="6884894" y="23906"/>
                  <a:pt x="6849035" y="26894"/>
                </a:cubicBezTo>
                <a:cubicBezTo>
                  <a:pt x="6714867" y="49256"/>
                  <a:pt x="6882452" y="21753"/>
                  <a:pt x="6732494" y="44824"/>
                </a:cubicBezTo>
                <a:cubicBezTo>
                  <a:pt x="6714529" y="47588"/>
                  <a:pt x="6696682" y="51093"/>
                  <a:pt x="6678706" y="53789"/>
                </a:cubicBezTo>
                <a:lnTo>
                  <a:pt x="6553200" y="71718"/>
                </a:lnTo>
                <a:cubicBezTo>
                  <a:pt x="6516391" y="83987"/>
                  <a:pt x="6492600" y="94388"/>
                  <a:pt x="6454588" y="98612"/>
                </a:cubicBezTo>
                <a:cubicBezTo>
                  <a:pt x="6442708" y="99932"/>
                  <a:pt x="6550211" y="80683"/>
                  <a:pt x="6418729" y="80683"/>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
        <p:nvSpPr>
          <p:cNvPr id="7" name="Curved Left Arrow 6"/>
          <p:cNvSpPr/>
          <p:nvPr/>
        </p:nvSpPr>
        <p:spPr>
          <a:xfrm rot="21393486">
            <a:off x="8271611" y="679635"/>
            <a:ext cx="731520" cy="4538184"/>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black"/>
              </a:solidFill>
              <a:latin typeface="Calibri" panose="020F0502020204030204"/>
            </a:endParaRPr>
          </a:p>
        </p:txBody>
      </p:sp>
      <p:sp>
        <p:nvSpPr>
          <p:cNvPr id="8" name="Footer Placeholder 4">
            <a:extLst>
              <a:ext uri="{FF2B5EF4-FFF2-40B4-BE49-F238E27FC236}">
                <a16:creationId xmlns:a16="http://schemas.microsoft.com/office/drawing/2014/main" id="{0271F4E1-1B5D-6CDC-69AE-B1AFFF73F11D}"/>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9" name="Arrow: Right 8">
            <a:extLst>
              <a:ext uri="{FF2B5EF4-FFF2-40B4-BE49-F238E27FC236}">
                <a16:creationId xmlns:a16="http://schemas.microsoft.com/office/drawing/2014/main" id="{8F406342-DFB9-74D4-C91C-9814575C6C45}"/>
              </a:ext>
            </a:extLst>
          </p:cNvPr>
          <p:cNvSpPr/>
          <p:nvPr/>
        </p:nvSpPr>
        <p:spPr>
          <a:xfrm>
            <a:off x="7955550" y="6234684"/>
            <a:ext cx="978408" cy="484632"/>
          </a:xfrm>
          <a:prstGeom prst="rightArrow">
            <a:avLst/>
          </a:prstGeom>
          <a:solidFill>
            <a:srgbClr val="FF0000"/>
          </a:solidFill>
          <a:ln w="25400" cap="flat" cmpd="sng" algn="ctr">
            <a:solidFill>
              <a:srgbClr val="00CC99">
                <a:shade val="15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Times New Roman"/>
              <a:ea typeface="+mn-ea"/>
              <a:cs typeface="+mn-cs"/>
            </a:endParaRPr>
          </a:p>
        </p:txBody>
      </p:sp>
      <p:sp>
        <p:nvSpPr>
          <p:cNvPr id="10" name="TextBox 9">
            <a:extLst>
              <a:ext uri="{FF2B5EF4-FFF2-40B4-BE49-F238E27FC236}">
                <a16:creationId xmlns:a16="http://schemas.microsoft.com/office/drawing/2014/main" id="{BB18B06E-C28A-8645-B298-519EF1476D10}"/>
              </a:ext>
            </a:extLst>
          </p:cNvPr>
          <p:cNvSpPr txBox="1"/>
          <p:nvPr/>
        </p:nvSpPr>
        <p:spPr>
          <a:xfrm>
            <a:off x="7202911" y="6484687"/>
            <a:ext cx="441158" cy="369332"/>
          </a:xfrm>
          <a:prstGeom prst="rect">
            <a:avLst/>
          </a:prstGeom>
          <a:noFill/>
        </p:spPr>
        <p:txBody>
          <a:bodyPr wrap="square" rtlCol="0">
            <a:spAutoFit/>
          </a:bodyPr>
          <a:lstStyle/>
          <a:p>
            <a:r>
              <a:rPr lang="en-US" dirty="0"/>
              <a:t>21</a:t>
            </a:r>
          </a:p>
        </p:txBody>
      </p:sp>
    </p:spTree>
    <p:extLst>
      <p:ext uri="{BB962C8B-B14F-4D97-AF65-F5344CB8AC3E}">
        <p14:creationId xmlns:p14="http://schemas.microsoft.com/office/powerpoint/2010/main" val="2139436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BA8B0-E687-1958-1057-6FBB6C951020}"/>
              </a:ext>
            </a:extLst>
          </p:cNvPr>
          <p:cNvSpPr txBox="1"/>
          <p:nvPr/>
        </p:nvSpPr>
        <p:spPr>
          <a:xfrm>
            <a:off x="790575" y="914400"/>
            <a:ext cx="7820025" cy="55092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Paul’s reference to salvation       in the </a:t>
            </a:r>
            <a:r>
              <a:rPr kumimoji="0" lang="en-US" sz="4400" b="0" i="0" u="sng" strike="noStrike" kern="1200" cap="none" spc="0" normalizeH="0" baseline="0" noProof="0" dirty="0">
                <a:ln>
                  <a:noFill/>
                </a:ln>
                <a:solidFill>
                  <a:prstClr val="black"/>
                </a:solidFill>
                <a:effectLst/>
                <a:uLnTx/>
                <a:uFillTx/>
                <a:latin typeface="Calibri" panose="020F0502020204030204"/>
                <a:ea typeface="+mn-ea"/>
                <a:cs typeface="+mn-cs"/>
              </a:rPr>
              <a:t>past perfect tense             </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as something done and accomplished already                </a:t>
            </a: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has no reference to final destiny but to the primary obedience that makes a true child of God.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Eph.2:8</a:t>
            </a:r>
          </a:p>
        </p:txBody>
      </p:sp>
      <p:sp>
        <p:nvSpPr>
          <p:cNvPr id="5" name="TextBox 4">
            <a:extLst>
              <a:ext uri="{FF2B5EF4-FFF2-40B4-BE49-F238E27FC236}">
                <a16:creationId xmlns:a16="http://schemas.microsoft.com/office/drawing/2014/main" id="{68FBFEB3-20D9-C8F7-EBFC-C812163109D0}"/>
              </a:ext>
            </a:extLst>
          </p:cNvPr>
          <p:cNvSpPr txBox="1"/>
          <p:nvPr/>
        </p:nvSpPr>
        <p:spPr>
          <a:xfrm>
            <a:off x="2286000" y="3244334"/>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10C53B8-B69C-9458-D02B-A8D115D442C7}"/>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Christ and the church He built.</a:t>
            </a:r>
          </a:p>
        </p:txBody>
      </p:sp>
      <p:sp>
        <p:nvSpPr>
          <p:cNvPr id="2" name="Footer Placeholder 4">
            <a:extLst>
              <a:ext uri="{FF2B5EF4-FFF2-40B4-BE49-F238E27FC236}">
                <a16:creationId xmlns:a16="http://schemas.microsoft.com/office/drawing/2014/main" id="{BBA3BAC7-FEF1-0D41-8BCE-3E92D920F8B3}"/>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6" name="TextBox 5">
            <a:extLst>
              <a:ext uri="{FF2B5EF4-FFF2-40B4-BE49-F238E27FC236}">
                <a16:creationId xmlns:a16="http://schemas.microsoft.com/office/drawing/2014/main" id="{20739365-DFA2-C2B6-C4D1-F3C03D7C950A}"/>
              </a:ext>
            </a:extLst>
          </p:cNvPr>
          <p:cNvSpPr txBox="1"/>
          <p:nvPr/>
        </p:nvSpPr>
        <p:spPr>
          <a:xfrm>
            <a:off x="8534400" y="6484687"/>
            <a:ext cx="441158" cy="369332"/>
          </a:xfrm>
          <a:prstGeom prst="rect">
            <a:avLst/>
          </a:prstGeom>
          <a:noFill/>
        </p:spPr>
        <p:txBody>
          <a:bodyPr wrap="square" rtlCol="0">
            <a:spAutoFit/>
          </a:bodyPr>
          <a:lstStyle/>
          <a:p>
            <a:r>
              <a:rPr lang="en-US" dirty="0"/>
              <a:t>22</a:t>
            </a:r>
          </a:p>
        </p:txBody>
      </p:sp>
    </p:spTree>
    <p:extLst>
      <p:ext uri="{BB962C8B-B14F-4D97-AF65-F5344CB8AC3E}">
        <p14:creationId xmlns:p14="http://schemas.microsoft.com/office/powerpoint/2010/main" val="3703667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EA62-1CB9-67FB-FEDB-3929BF8103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55B18E-4341-74CA-67D4-B3326BC526D2}"/>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2" name="TextBox 1">
            <a:extLst>
              <a:ext uri="{FF2B5EF4-FFF2-40B4-BE49-F238E27FC236}">
                <a16:creationId xmlns:a16="http://schemas.microsoft.com/office/drawing/2014/main" id="{8D2F0226-0CA0-A7FA-81E4-2B82F63B7DA4}"/>
              </a:ext>
            </a:extLst>
          </p:cNvPr>
          <p:cNvSpPr txBox="1"/>
          <p:nvPr/>
        </p:nvSpPr>
        <p:spPr>
          <a:xfrm>
            <a:off x="697832" y="1331494"/>
            <a:ext cx="7652084" cy="4585871"/>
          </a:xfrm>
          <a:prstGeom prst="rect">
            <a:avLst/>
          </a:prstGeom>
          <a:noFill/>
        </p:spPr>
        <p:txBody>
          <a:bodyPr wrap="square" rtlCol="0">
            <a:spAutoFit/>
          </a:bodyPr>
          <a:lstStyle/>
          <a:p>
            <a:pPr algn="ctr"/>
            <a:r>
              <a:rPr lang="en-US" sz="4400" dirty="0"/>
              <a:t>Let’s talk now about </a:t>
            </a:r>
            <a:r>
              <a:rPr lang="en-US" sz="4400" u="sng" dirty="0"/>
              <a:t>how confident can we be in our salvation</a:t>
            </a:r>
            <a:r>
              <a:rPr lang="en-US" sz="4400" dirty="0"/>
              <a:t>?</a:t>
            </a:r>
          </a:p>
          <a:p>
            <a:endParaRPr lang="en-US" sz="4000" dirty="0"/>
          </a:p>
          <a:p>
            <a:r>
              <a:rPr lang="en-US" sz="4000" dirty="0"/>
              <a:t>As confident as God’s word outlines for us! We can not go beyond God’s revelation and expect to be saved. </a:t>
            </a:r>
          </a:p>
        </p:txBody>
      </p:sp>
      <p:sp>
        <p:nvSpPr>
          <p:cNvPr id="4" name="Footer Placeholder 4">
            <a:extLst>
              <a:ext uri="{FF2B5EF4-FFF2-40B4-BE49-F238E27FC236}">
                <a16:creationId xmlns:a16="http://schemas.microsoft.com/office/drawing/2014/main" id="{CD7DC2D2-6297-4F33-A2FB-018FDBFC9B3E}"/>
              </a:ext>
            </a:extLst>
          </p:cNvPr>
          <p:cNvSpPr>
            <a:spLocks noGrp="1"/>
          </p:cNvSpPr>
          <p:nvPr>
            <p:ph type="ftr" sz="quarter" idx="11"/>
          </p:nvPr>
        </p:nvSpPr>
        <p:spPr>
          <a:xfrm>
            <a:off x="3028950" y="6484687"/>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365502B7-BB9C-5814-FA50-40336EC05853}"/>
              </a:ext>
            </a:extLst>
          </p:cNvPr>
          <p:cNvSpPr txBox="1"/>
          <p:nvPr/>
        </p:nvSpPr>
        <p:spPr>
          <a:xfrm>
            <a:off x="8534400" y="6484687"/>
            <a:ext cx="441158" cy="369332"/>
          </a:xfrm>
          <a:prstGeom prst="rect">
            <a:avLst/>
          </a:prstGeom>
          <a:noFill/>
        </p:spPr>
        <p:txBody>
          <a:bodyPr wrap="square" rtlCol="0">
            <a:spAutoFit/>
          </a:bodyPr>
          <a:lstStyle/>
          <a:p>
            <a:r>
              <a:rPr lang="en-US" dirty="0"/>
              <a:t>23</a:t>
            </a:r>
          </a:p>
        </p:txBody>
      </p:sp>
    </p:spTree>
    <p:extLst>
      <p:ext uri="{BB962C8B-B14F-4D97-AF65-F5344CB8AC3E}">
        <p14:creationId xmlns:p14="http://schemas.microsoft.com/office/powerpoint/2010/main" val="237905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B4071-5B84-E06D-3C46-06C1C1895FAC}"/>
              </a:ext>
            </a:extLst>
          </p:cNvPr>
          <p:cNvPicPr>
            <a:picLocks noChangeAspect="1"/>
          </p:cNvPicPr>
          <p:nvPr/>
        </p:nvPicPr>
        <p:blipFill>
          <a:blip r:embed="rId2"/>
          <a:srcRect l="31228" t="29493" r="31930" b="17017"/>
          <a:stretch>
            <a:fillRect/>
          </a:stretch>
        </p:blipFill>
        <p:spPr>
          <a:xfrm>
            <a:off x="256671" y="1147010"/>
            <a:ext cx="5165639" cy="4218605"/>
          </a:xfrm>
          <a:prstGeom prst="rect">
            <a:avLst/>
          </a:prstGeom>
        </p:spPr>
      </p:pic>
      <p:sp>
        <p:nvSpPr>
          <p:cNvPr id="4" name="TextBox 3">
            <a:extLst>
              <a:ext uri="{FF2B5EF4-FFF2-40B4-BE49-F238E27FC236}">
                <a16:creationId xmlns:a16="http://schemas.microsoft.com/office/drawing/2014/main" id="{7CBF9E09-6EAE-3C87-D6A3-C778F9457064}"/>
              </a:ext>
            </a:extLst>
          </p:cNvPr>
          <p:cNvSpPr txBox="1"/>
          <p:nvPr/>
        </p:nvSpPr>
        <p:spPr>
          <a:xfrm>
            <a:off x="5694947" y="393338"/>
            <a:ext cx="3272590" cy="6124754"/>
          </a:xfrm>
          <a:prstGeom prst="rect">
            <a:avLst/>
          </a:prstGeom>
          <a:noFill/>
        </p:spPr>
        <p:txBody>
          <a:bodyPr wrap="square" rtlCol="0">
            <a:spAutoFit/>
          </a:bodyPr>
          <a:lstStyle/>
          <a:p>
            <a:pPr algn="ctr"/>
            <a:r>
              <a:rPr lang="en-US" sz="2800" dirty="0">
                <a:solidFill>
                  <a:schemeClr val="bg1"/>
                </a:solidFill>
              </a:rPr>
              <a:t>Hebrews 4:12 </a:t>
            </a:r>
          </a:p>
          <a:p>
            <a:r>
              <a:rPr lang="en-US" sz="2800" dirty="0">
                <a:solidFill>
                  <a:schemeClr val="bg1"/>
                </a:solidFill>
              </a:rPr>
              <a:t>For the word of God is </a:t>
            </a:r>
            <a:r>
              <a:rPr lang="en-US" sz="2800" dirty="0">
                <a:solidFill>
                  <a:schemeClr val="bg1"/>
                </a:solidFill>
                <a:latin typeface="Arial Black" panose="020B0A04020102020204" pitchFamily="34" charset="0"/>
              </a:rPr>
              <a:t>living</a:t>
            </a:r>
            <a:r>
              <a:rPr lang="en-US" sz="2800" dirty="0">
                <a:solidFill>
                  <a:schemeClr val="bg1"/>
                </a:solidFill>
              </a:rPr>
              <a:t> and </a:t>
            </a:r>
            <a:r>
              <a:rPr lang="en-US" sz="2800" dirty="0">
                <a:solidFill>
                  <a:schemeClr val="bg1"/>
                </a:solidFill>
                <a:latin typeface="Arial Black" panose="020B0A04020102020204" pitchFamily="34" charset="0"/>
              </a:rPr>
              <a:t>powerful</a:t>
            </a:r>
            <a:r>
              <a:rPr lang="en-US" sz="2800" dirty="0">
                <a:solidFill>
                  <a:schemeClr val="bg1"/>
                </a:solidFill>
              </a:rPr>
              <a:t>, and </a:t>
            </a:r>
            <a:r>
              <a:rPr lang="en-US" sz="2800" dirty="0">
                <a:solidFill>
                  <a:schemeClr val="bg1"/>
                </a:solidFill>
                <a:latin typeface="Arial Black" panose="020B0A04020102020204" pitchFamily="34" charset="0"/>
              </a:rPr>
              <a:t>sharper</a:t>
            </a:r>
            <a:r>
              <a:rPr lang="en-US" sz="2800" dirty="0">
                <a:solidFill>
                  <a:schemeClr val="bg1"/>
                </a:solidFill>
              </a:rPr>
              <a:t> than any two-edged sword, </a:t>
            </a:r>
            <a:r>
              <a:rPr lang="en-US" sz="2800" dirty="0">
                <a:solidFill>
                  <a:schemeClr val="bg1"/>
                </a:solidFill>
                <a:latin typeface="Arial Black" panose="020B0A04020102020204" pitchFamily="34" charset="0"/>
              </a:rPr>
              <a:t>piercing</a:t>
            </a:r>
            <a:r>
              <a:rPr lang="en-US" sz="2800" dirty="0">
                <a:solidFill>
                  <a:schemeClr val="bg1"/>
                </a:solidFill>
              </a:rPr>
              <a:t> even to the </a:t>
            </a:r>
            <a:r>
              <a:rPr lang="en-US" sz="2800" u="sng" dirty="0">
                <a:solidFill>
                  <a:schemeClr val="bg1"/>
                </a:solidFill>
              </a:rPr>
              <a:t>division of soul and spirit</a:t>
            </a:r>
            <a:r>
              <a:rPr lang="en-US" sz="2800" dirty="0">
                <a:solidFill>
                  <a:schemeClr val="bg1"/>
                </a:solidFill>
              </a:rPr>
              <a:t>, and of </a:t>
            </a:r>
            <a:r>
              <a:rPr lang="en-US" sz="2800" u="sng" dirty="0">
                <a:solidFill>
                  <a:schemeClr val="bg1"/>
                </a:solidFill>
              </a:rPr>
              <a:t>joints and marrow</a:t>
            </a:r>
            <a:r>
              <a:rPr lang="en-US" sz="2800" dirty="0">
                <a:solidFill>
                  <a:schemeClr val="bg1"/>
                </a:solidFill>
              </a:rPr>
              <a:t>, and is a </a:t>
            </a:r>
            <a:r>
              <a:rPr lang="en-US" sz="2800" dirty="0">
                <a:solidFill>
                  <a:schemeClr val="bg1"/>
                </a:solidFill>
                <a:latin typeface="Arial Black" panose="020B0A04020102020204" pitchFamily="34" charset="0"/>
              </a:rPr>
              <a:t>discerner</a:t>
            </a:r>
            <a:r>
              <a:rPr lang="en-US" sz="2800" dirty="0">
                <a:solidFill>
                  <a:schemeClr val="bg1"/>
                </a:solidFill>
              </a:rPr>
              <a:t> of the </a:t>
            </a:r>
          </a:p>
          <a:p>
            <a:r>
              <a:rPr lang="en-US" sz="2800" u="sng" dirty="0">
                <a:solidFill>
                  <a:schemeClr val="bg1"/>
                </a:solidFill>
              </a:rPr>
              <a:t>thoughts and intents</a:t>
            </a:r>
            <a:r>
              <a:rPr lang="en-US" sz="2800" dirty="0">
                <a:solidFill>
                  <a:schemeClr val="bg1"/>
                </a:solidFill>
              </a:rPr>
              <a:t> of the heart</a:t>
            </a:r>
            <a:r>
              <a:rPr lang="en-US" sz="2800" dirty="0"/>
              <a:t>.</a:t>
            </a:r>
          </a:p>
        </p:txBody>
      </p:sp>
      <p:sp>
        <p:nvSpPr>
          <p:cNvPr id="2" name="TextBox 1">
            <a:extLst>
              <a:ext uri="{FF2B5EF4-FFF2-40B4-BE49-F238E27FC236}">
                <a16:creationId xmlns:a16="http://schemas.microsoft.com/office/drawing/2014/main" id="{CA6A8698-EBCA-427E-F17A-005AF1E7C1B8}"/>
              </a:ext>
            </a:extLst>
          </p:cNvPr>
          <p:cNvSpPr txBox="1"/>
          <p:nvPr/>
        </p:nvSpPr>
        <p:spPr>
          <a:xfrm>
            <a:off x="8534400" y="6484687"/>
            <a:ext cx="441158" cy="369332"/>
          </a:xfrm>
          <a:prstGeom prst="rect">
            <a:avLst/>
          </a:prstGeom>
          <a:noFill/>
        </p:spPr>
        <p:txBody>
          <a:bodyPr wrap="square" rtlCol="0">
            <a:spAutoFit/>
          </a:bodyPr>
          <a:lstStyle/>
          <a:p>
            <a:r>
              <a:rPr lang="en-US" dirty="0">
                <a:solidFill>
                  <a:schemeClr val="bg1"/>
                </a:solidFill>
              </a:rPr>
              <a:t>24</a:t>
            </a:r>
          </a:p>
        </p:txBody>
      </p:sp>
    </p:spTree>
    <p:extLst>
      <p:ext uri="{BB962C8B-B14F-4D97-AF65-F5344CB8AC3E}">
        <p14:creationId xmlns:p14="http://schemas.microsoft.com/office/powerpoint/2010/main" val="1578318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3CBD5F-536F-9220-6D55-3A1868770728}"/>
              </a:ext>
            </a:extLst>
          </p:cNvPr>
          <p:cNvSpPr txBox="1"/>
          <p:nvPr/>
        </p:nvSpPr>
        <p:spPr>
          <a:xfrm>
            <a:off x="376990" y="794085"/>
            <a:ext cx="7708231" cy="5632311"/>
          </a:xfrm>
          <a:prstGeom prst="rect">
            <a:avLst/>
          </a:prstGeom>
          <a:noFill/>
        </p:spPr>
        <p:txBody>
          <a:bodyPr wrap="square">
            <a:spAutoFit/>
          </a:bodyPr>
          <a:lstStyle/>
          <a:p>
            <a:r>
              <a:rPr lang="en-US" sz="3200" dirty="0"/>
              <a:t>We cannot violate “the word of His grace” and continue to abide in “the true grace of God" (Acts 20:32; 1 Pet. 5:12). </a:t>
            </a:r>
          </a:p>
          <a:p>
            <a:endParaRPr lang="en-US" sz="3200" dirty="0"/>
          </a:p>
          <a:p>
            <a:r>
              <a:rPr lang="en-US" sz="3200" dirty="0"/>
              <a:t>Any attempt to maintain fellowship with God and keep unity with His people, while going beyond the boundary of revealed truth, is destined for failure (Gal. 1:6-10). </a:t>
            </a:r>
          </a:p>
          <a:p>
            <a:endParaRPr lang="en-US" sz="3200" dirty="0"/>
          </a:p>
          <a:p>
            <a:pPr algn="ctr"/>
            <a:r>
              <a:rPr lang="en-US" sz="3600" b="1" dirty="0"/>
              <a:t>God’s grace does not save us when we transgress against God’s truth. </a:t>
            </a:r>
          </a:p>
        </p:txBody>
      </p:sp>
      <p:sp>
        <p:nvSpPr>
          <p:cNvPr id="2" name="TextBox 1">
            <a:extLst>
              <a:ext uri="{FF2B5EF4-FFF2-40B4-BE49-F238E27FC236}">
                <a16:creationId xmlns:a16="http://schemas.microsoft.com/office/drawing/2014/main" id="{4734581F-16B1-B3E8-E757-D5BC11C6113D}"/>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4" name="Footer Placeholder 4">
            <a:extLst>
              <a:ext uri="{FF2B5EF4-FFF2-40B4-BE49-F238E27FC236}">
                <a16:creationId xmlns:a16="http://schemas.microsoft.com/office/drawing/2014/main" id="{1D1C0093-C7A3-80B7-B1F6-CB36315C37E7}"/>
              </a:ext>
            </a:extLst>
          </p:cNvPr>
          <p:cNvSpPr>
            <a:spLocks noGrp="1"/>
          </p:cNvSpPr>
          <p:nvPr>
            <p:ph type="ftr" sz="quarter" idx="11"/>
          </p:nvPr>
        </p:nvSpPr>
        <p:spPr>
          <a:xfrm>
            <a:off x="3028950" y="6484687"/>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7566A3F5-76BD-7ABB-2634-946052C3B69B}"/>
              </a:ext>
            </a:extLst>
          </p:cNvPr>
          <p:cNvSpPr txBox="1"/>
          <p:nvPr/>
        </p:nvSpPr>
        <p:spPr>
          <a:xfrm>
            <a:off x="8534400" y="6484687"/>
            <a:ext cx="441158" cy="369332"/>
          </a:xfrm>
          <a:prstGeom prst="rect">
            <a:avLst/>
          </a:prstGeom>
          <a:noFill/>
        </p:spPr>
        <p:txBody>
          <a:bodyPr wrap="square" rtlCol="0">
            <a:spAutoFit/>
          </a:bodyPr>
          <a:lstStyle/>
          <a:p>
            <a:r>
              <a:rPr lang="en-US" dirty="0"/>
              <a:t>25</a:t>
            </a:r>
          </a:p>
        </p:txBody>
      </p:sp>
    </p:spTree>
    <p:extLst>
      <p:ext uri="{BB962C8B-B14F-4D97-AF65-F5344CB8AC3E}">
        <p14:creationId xmlns:p14="http://schemas.microsoft.com/office/powerpoint/2010/main" val="10382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C0721A-2D80-31F5-C182-B9AC969FA7A0}"/>
              </a:ext>
            </a:extLst>
          </p:cNvPr>
          <p:cNvSpPr txBox="1"/>
          <p:nvPr/>
        </p:nvSpPr>
        <p:spPr>
          <a:xfrm>
            <a:off x="368967" y="898358"/>
            <a:ext cx="8446169" cy="5170646"/>
          </a:xfrm>
          <a:prstGeom prst="rect">
            <a:avLst/>
          </a:prstGeom>
          <a:noFill/>
        </p:spPr>
        <p:txBody>
          <a:bodyPr wrap="square">
            <a:spAutoFit/>
          </a:bodyPr>
          <a:lstStyle/>
          <a:p>
            <a:pPr marL="0" marR="0">
              <a:buNone/>
            </a:pPr>
            <a:r>
              <a:rPr lang="en-US" sz="3000" kern="100" dirty="0">
                <a:effectLst/>
                <a:latin typeface="Calibri" panose="020F0502020204030204" pitchFamily="34" charset="0"/>
                <a:ea typeface="SimSun" panose="02010600030101010101" pitchFamily="2" charset="-122"/>
              </a:rPr>
              <a:t>To suggest otherwise is not the “</a:t>
            </a:r>
            <a:r>
              <a:rPr lang="en-US" sz="3000" u="sng" kern="100" dirty="0">
                <a:effectLst/>
                <a:latin typeface="Calibri" panose="020F0502020204030204" pitchFamily="34" charset="0"/>
                <a:ea typeface="SimSun" panose="02010600030101010101" pitchFamily="2" charset="-122"/>
              </a:rPr>
              <a:t>true grace of God</a:t>
            </a:r>
            <a:r>
              <a:rPr lang="en-US" sz="3000" kern="100" dirty="0">
                <a:effectLst/>
                <a:latin typeface="Calibri" panose="020F0502020204030204" pitchFamily="34" charset="0"/>
                <a:ea typeface="SimSun" panose="02010600030101010101" pitchFamily="2" charset="-122"/>
              </a:rPr>
              <a:t>” in which we stand (Rom. 5:1-2; 1 Pet. 5:12). </a:t>
            </a:r>
          </a:p>
          <a:p>
            <a:pPr marL="0" marR="0">
              <a:buNone/>
            </a:pPr>
            <a:endParaRPr lang="en-US" sz="3000" kern="100" dirty="0">
              <a:latin typeface="Calibri" panose="020F0502020204030204" pitchFamily="34" charset="0"/>
              <a:ea typeface="SimSun" panose="02010600030101010101" pitchFamily="2" charset="-122"/>
            </a:endParaRPr>
          </a:p>
          <a:p>
            <a:pPr marL="0" marR="0">
              <a:buNone/>
            </a:pPr>
            <a:r>
              <a:rPr lang="en-US" sz="3000" kern="100" dirty="0">
                <a:effectLst/>
                <a:latin typeface="Calibri" panose="020F0502020204030204" pitchFamily="34" charset="0"/>
                <a:ea typeface="SimSun" panose="02010600030101010101" pitchFamily="2" charset="-122"/>
              </a:rPr>
              <a:t>We cannot be disobeying the teachings and commands of the Lord yet claim that since His grace “is greater than our sin”, (</a:t>
            </a:r>
            <a:r>
              <a:rPr lang="en-US" sz="3000" u="sng" kern="100" dirty="0">
                <a:effectLst/>
                <a:latin typeface="Calibri" panose="020F0502020204030204" pitchFamily="34" charset="0"/>
                <a:ea typeface="SimSun" panose="02010600030101010101" pitchFamily="2" charset="-122"/>
              </a:rPr>
              <a:t>scripture please</a:t>
            </a:r>
            <a:r>
              <a:rPr lang="en-US" sz="3000" kern="100" dirty="0">
                <a:effectLst/>
                <a:latin typeface="Calibri" panose="020F0502020204030204" pitchFamily="34" charset="0"/>
                <a:ea typeface="SimSun" panose="02010600030101010101" pitchFamily="2" charset="-122"/>
              </a:rPr>
              <a:t>) God accepts us in disobedience.</a:t>
            </a:r>
          </a:p>
          <a:p>
            <a:pPr marL="0" marR="0">
              <a:buNone/>
            </a:pPr>
            <a:endParaRPr lang="en-US" sz="3000" kern="100" dirty="0">
              <a:effectLst/>
              <a:latin typeface="Calibri" panose="020F0502020204030204" pitchFamily="34" charset="0"/>
              <a:ea typeface="SimSun" panose="02010600030101010101" pitchFamily="2" charset="-122"/>
            </a:endParaRPr>
          </a:p>
          <a:p>
            <a:pPr marL="0" marR="0">
              <a:buNone/>
            </a:pPr>
            <a:r>
              <a:rPr lang="en-US" sz="3000" b="1" kern="100" dirty="0">
                <a:effectLst/>
                <a:latin typeface="Calibri" panose="020F0502020204030204" pitchFamily="34" charset="0"/>
                <a:ea typeface="Calibri" panose="020F0502020204030204" pitchFamily="34" charset="0"/>
                <a:cs typeface="Calibri" panose="020F0502020204030204" pitchFamily="34" charset="0"/>
              </a:rPr>
              <a:t>“What shall we say then? Shall we continue in sin that grace may abound? Certainly not! How shall we who died to sin live any longer in it?” (Rom. 6:1-2)</a:t>
            </a:r>
          </a:p>
        </p:txBody>
      </p:sp>
      <p:sp>
        <p:nvSpPr>
          <p:cNvPr id="2" name="TextBox 1">
            <a:extLst>
              <a:ext uri="{FF2B5EF4-FFF2-40B4-BE49-F238E27FC236}">
                <a16:creationId xmlns:a16="http://schemas.microsoft.com/office/drawing/2014/main" id="{38FE8525-F8DF-E334-2B31-F441B56D2220}"/>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4" name="Footer Placeholder 4">
            <a:extLst>
              <a:ext uri="{FF2B5EF4-FFF2-40B4-BE49-F238E27FC236}">
                <a16:creationId xmlns:a16="http://schemas.microsoft.com/office/drawing/2014/main" id="{A59FD043-3096-EC11-D455-49221146E663}"/>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52637772-1129-A60B-F1FA-90A3F2CDA7A8}"/>
              </a:ext>
            </a:extLst>
          </p:cNvPr>
          <p:cNvSpPr txBox="1"/>
          <p:nvPr/>
        </p:nvSpPr>
        <p:spPr>
          <a:xfrm>
            <a:off x="8534400" y="6484687"/>
            <a:ext cx="441158" cy="369332"/>
          </a:xfrm>
          <a:prstGeom prst="rect">
            <a:avLst/>
          </a:prstGeom>
          <a:noFill/>
        </p:spPr>
        <p:txBody>
          <a:bodyPr wrap="square" rtlCol="0">
            <a:spAutoFit/>
          </a:bodyPr>
          <a:lstStyle/>
          <a:p>
            <a:r>
              <a:rPr lang="en-US" dirty="0"/>
              <a:t>26</a:t>
            </a:r>
          </a:p>
        </p:txBody>
      </p:sp>
    </p:spTree>
    <p:extLst>
      <p:ext uri="{BB962C8B-B14F-4D97-AF65-F5344CB8AC3E}">
        <p14:creationId xmlns:p14="http://schemas.microsoft.com/office/powerpoint/2010/main" val="421350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E44041-5C8F-3CE6-73C3-9E6CA8EAD1EE}"/>
              </a:ext>
            </a:extLst>
          </p:cNvPr>
          <p:cNvSpPr txBox="1"/>
          <p:nvPr/>
        </p:nvSpPr>
        <p:spPr>
          <a:xfrm>
            <a:off x="417096" y="866273"/>
            <a:ext cx="8053136" cy="5293757"/>
          </a:xfrm>
          <a:prstGeom prst="rect">
            <a:avLst/>
          </a:prstGeom>
          <a:noFill/>
        </p:spPr>
        <p:txBody>
          <a:bodyPr wrap="square">
            <a:spAutoFit/>
          </a:bodyPr>
          <a:lstStyle/>
          <a:p>
            <a:r>
              <a:rPr lang="en-US" sz="3200" b="1" dirty="0"/>
              <a:t>To stand in grace, we must live by faith      </a:t>
            </a:r>
            <a:r>
              <a:rPr lang="en-US" sz="3200" dirty="0"/>
              <a:t>(Eph. 2:8-10; 2 Cor. 5:7</a:t>
            </a:r>
          </a:p>
          <a:p>
            <a:endParaRPr lang="en-US" sz="3200" dirty="0"/>
          </a:p>
          <a:p>
            <a:r>
              <a:rPr lang="en-US" sz="3200" b="1" dirty="0">
                <a:solidFill>
                  <a:srgbClr val="C00000"/>
                </a:solidFill>
              </a:rPr>
              <a:t>Nowhere does the Bible teach that a person is saved by any one thing alone.</a:t>
            </a:r>
          </a:p>
          <a:p>
            <a:endParaRPr lang="en-US" sz="3200" dirty="0"/>
          </a:p>
          <a:p>
            <a:r>
              <a:rPr lang="en-US" sz="3200" dirty="0"/>
              <a:t>Until we get people to understand this, we will have people baptized and then head back into the world, </a:t>
            </a:r>
            <a:r>
              <a:rPr lang="en-US" sz="3200" b="1" dirty="0">
                <a:solidFill>
                  <a:srgbClr val="C00000"/>
                </a:solidFill>
              </a:rPr>
              <a:t>rationalizing in their mind that </a:t>
            </a:r>
          </a:p>
          <a:p>
            <a:r>
              <a:rPr lang="en-US" sz="3200" b="1" dirty="0">
                <a:solidFill>
                  <a:srgbClr val="C00000"/>
                </a:solidFill>
              </a:rPr>
              <a:t>baptism = salvation = home in heaven.</a:t>
            </a:r>
          </a:p>
          <a:p>
            <a:endParaRPr lang="en-US" dirty="0"/>
          </a:p>
        </p:txBody>
      </p:sp>
      <p:sp>
        <p:nvSpPr>
          <p:cNvPr id="2" name="TextBox 1">
            <a:extLst>
              <a:ext uri="{FF2B5EF4-FFF2-40B4-BE49-F238E27FC236}">
                <a16:creationId xmlns:a16="http://schemas.microsoft.com/office/drawing/2014/main" id="{00AB3856-9EB7-0737-60D4-BD34D3249147}"/>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4" name="Footer Placeholder 4">
            <a:extLst>
              <a:ext uri="{FF2B5EF4-FFF2-40B4-BE49-F238E27FC236}">
                <a16:creationId xmlns:a16="http://schemas.microsoft.com/office/drawing/2014/main" id="{A9FEB2B7-DCA5-E28F-405B-0308B1F56E33}"/>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F59A8824-B682-62CD-5247-EF6204E2B6C8}"/>
              </a:ext>
            </a:extLst>
          </p:cNvPr>
          <p:cNvSpPr txBox="1"/>
          <p:nvPr/>
        </p:nvSpPr>
        <p:spPr>
          <a:xfrm>
            <a:off x="8534400" y="6484687"/>
            <a:ext cx="441158" cy="369332"/>
          </a:xfrm>
          <a:prstGeom prst="rect">
            <a:avLst/>
          </a:prstGeom>
          <a:noFill/>
        </p:spPr>
        <p:txBody>
          <a:bodyPr wrap="square" rtlCol="0">
            <a:spAutoFit/>
          </a:bodyPr>
          <a:lstStyle/>
          <a:p>
            <a:r>
              <a:rPr lang="en-US" dirty="0"/>
              <a:t>27</a:t>
            </a:r>
          </a:p>
        </p:txBody>
      </p:sp>
    </p:spTree>
    <p:extLst>
      <p:ext uri="{BB962C8B-B14F-4D97-AF65-F5344CB8AC3E}">
        <p14:creationId xmlns:p14="http://schemas.microsoft.com/office/powerpoint/2010/main" val="2080356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496" t="18002" r="13309" b="4404"/>
          <a:stretch/>
        </p:blipFill>
        <p:spPr>
          <a:xfrm>
            <a:off x="145053" y="3827862"/>
            <a:ext cx="4040184" cy="3030138"/>
          </a:xfrm>
          <a:prstGeom prst="rect">
            <a:avLst/>
          </a:prstGeom>
        </p:spPr>
      </p:pic>
      <p:pic>
        <p:nvPicPr>
          <p:cNvPr id="4" name="Picture 3"/>
          <p:cNvPicPr>
            <a:picLocks noChangeAspect="1"/>
          </p:cNvPicPr>
          <p:nvPr/>
        </p:nvPicPr>
        <p:blipFill>
          <a:blip r:embed="rId3"/>
          <a:stretch>
            <a:fillRect/>
          </a:stretch>
        </p:blipFill>
        <p:spPr>
          <a:xfrm>
            <a:off x="4568921" y="-18470"/>
            <a:ext cx="4575079" cy="3431309"/>
          </a:xfrm>
          <a:prstGeom prst="rect">
            <a:avLst/>
          </a:prstGeom>
        </p:spPr>
      </p:pic>
      <p:sp>
        <p:nvSpPr>
          <p:cNvPr id="5" name="TextBox 4"/>
          <p:cNvSpPr txBox="1"/>
          <p:nvPr/>
        </p:nvSpPr>
        <p:spPr>
          <a:xfrm>
            <a:off x="190318" y="98446"/>
            <a:ext cx="4116339"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Jesus </a:t>
            </a:r>
            <a:r>
              <a:rPr kumimoji="0" lang="en-US" sz="1800" b="1" i="0" u="none" strike="noStrike" kern="1200" cap="none" spc="0" normalizeH="0" baseline="0" noProof="0" dirty="0">
                <a:ln>
                  <a:noFill/>
                </a:ln>
                <a:solidFill>
                  <a:prstClr val="black"/>
                </a:solidFill>
                <a:effectLst/>
                <a:uLnTx/>
                <a:uFillTx/>
              </a:rPr>
              <a:t>is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only way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the Father.       John 10:9, John 14:6.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1" i="0" u="none" strike="noStrike" kern="1200" cap="none" spc="0" normalizeH="0" baseline="0" noProof="0" dirty="0">
                <a:ln>
                  <a:noFill/>
                </a:ln>
                <a:solidFill>
                  <a:prstClr val="black"/>
                </a:solidFill>
                <a:effectLst/>
                <a:uLnTx/>
                <a:uFillTx/>
              </a:rPr>
              <a:t>only way </a:t>
            </a:r>
            <a:r>
              <a:rPr kumimoji="0" lang="en-US" sz="1800" b="0" i="0" u="none" strike="noStrike" kern="1200" cap="none" spc="0" normalizeH="0" baseline="0" noProof="0" dirty="0">
                <a:ln>
                  <a:noFill/>
                </a:ln>
                <a:solidFill>
                  <a:prstClr val="black"/>
                </a:solidFill>
                <a:effectLst/>
                <a:uLnTx/>
                <a:uFillTx/>
                <a:ea typeface="+mn-ea"/>
                <a:cs typeface="+mn-cs"/>
              </a:rPr>
              <a:t>we can get into Christ is to </a:t>
            </a:r>
            <a:r>
              <a:rPr kumimoji="0" lang="en-US" sz="1800" b="0" i="0" u="none" strike="noStrike" kern="1200" cap="none" spc="0" normalizeH="0" baseline="0" noProof="0" dirty="0">
                <a:ln>
                  <a:noFill/>
                </a:ln>
                <a:solidFill>
                  <a:prstClr val="black"/>
                </a:solidFill>
                <a:effectLst/>
                <a:uLnTx/>
                <a:uFillTx/>
              </a:rPr>
              <a:t>be </a:t>
            </a:r>
            <a:r>
              <a:rPr kumimoji="0" lang="en-US" sz="1800" b="1" i="0" u="none" strike="noStrike" kern="1200" cap="none" spc="0" normalizeH="0" baseline="0" noProof="0" dirty="0">
                <a:ln>
                  <a:noFill/>
                </a:ln>
                <a:solidFill>
                  <a:prstClr val="black"/>
                </a:solidFill>
                <a:effectLst/>
                <a:uLnTx/>
                <a:uFillTx/>
              </a:rPr>
              <a:t>baptized</a:t>
            </a:r>
            <a:r>
              <a:rPr kumimoji="0" lang="en-US" sz="1800" b="0" i="0" u="none" strike="noStrike" kern="1200" cap="none" spc="0" normalizeH="0" baseline="0" noProof="0" dirty="0">
                <a:ln>
                  <a:noFill/>
                </a:ln>
                <a:solidFill>
                  <a:prstClr val="black"/>
                </a:solidFill>
                <a:effectLst/>
                <a:uLnTx/>
                <a:uFillTx/>
              </a:rPr>
              <a:t> into Christ</a:t>
            </a:r>
            <a:r>
              <a:rPr kumimoji="0" lang="en-US" sz="1800" b="0" i="0" u="none" strike="noStrike" kern="1200" cap="none" spc="0" normalizeH="0" baseline="0" noProof="0" dirty="0">
                <a:ln>
                  <a:noFill/>
                </a:ln>
                <a:solidFill>
                  <a:prstClr val="black"/>
                </a:solidFill>
                <a:effectLst/>
                <a:uLnTx/>
                <a:uFillTx/>
                <a:ea typeface="+mn-ea"/>
                <a:cs typeface="+mn-cs"/>
              </a:rPr>
              <a:t>. Gal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3:27.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we are baptized into Christ, we are added to the church. Acts 2:47</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Calibri" panose="020F0502020204030204"/>
                <a:ea typeface="+mn-ea"/>
                <a:cs typeface="+mn-cs"/>
              </a:rPr>
              <a:t>1Cor. 15:24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Then comes the end, when He delivers the kingdom to God the Father, when He puts an end to all rule and all authority and power.</a:t>
            </a:r>
          </a:p>
        </p:txBody>
      </p:sp>
      <p:sp>
        <p:nvSpPr>
          <p:cNvPr id="8" name="Freeform 7"/>
          <p:cNvSpPr/>
          <p:nvPr/>
        </p:nvSpPr>
        <p:spPr>
          <a:xfrm>
            <a:off x="2826327" y="2927927"/>
            <a:ext cx="2336800" cy="1782618"/>
          </a:xfrm>
          <a:custGeom>
            <a:avLst/>
            <a:gdLst>
              <a:gd name="connsiteX0" fmla="*/ 0 w 2336800"/>
              <a:gd name="connsiteY0" fmla="*/ 1782618 h 1782618"/>
              <a:gd name="connsiteX1" fmla="*/ 18473 w 2336800"/>
              <a:gd name="connsiteY1" fmla="*/ 1597891 h 1782618"/>
              <a:gd name="connsiteX2" fmla="*/ 46182 w 2336800"/>
              <a:gd name="connsiteY2" fmla="*/ 1514764 h 1782618"/>
              <a:gd name="connsiteX3" fmla="*/ 64655 w 2336800"/>
              <a:gd name="connsiteY3" fmla="*/ 1450109 h 1782618"/>
              <a:gd name="connsiteX4" fmla="*/ 83128 w 2336800"/>
              <a:gd name="connsiteY4" fmla="*/ 1422400 h 1782618"/>
              <a:gd name="connsiteX5" fmla="*/ 101600 w 2336800"/>
              <a:gd name="connsiteY5" fmla="*/ 1366982 h 1782618"/>
              <a:gd name="connsiteX6" fmla="*/ 138546 w 2336800"/>
              <a:gd name="connsiteY6" fmla="*/ 1311564 h 1782618"/>
              <a:gd name="connsiteX7" fmla="*/ 184728 w 2336800"/>
              <a:gd name="connsiteY7" fmla="*/ 1228437 h 1782618"/>
              <a:gd name="connsiteX8" fmla="*/ 221673 w 2336800"/>
              <a:gd name="connsiteY8" fmla="*/ 1173018 h 1782618"/>
              <a:gd name="connsiteX9" fmla="*/ 258618 w 2336800"/>
              <a:gd name="connsiteY9" fmla="*/ 1117600 h 1782618"/>
              <a:gd name="connsiteX10" fmla="*/ 277091 w 2336800"/>
              <a:gd name="connsiteY10" fmla="*/ 1089891 h 1782618"/>
              <a:gd name="connsiteX11" fmla="*/ 304800 w 2336800"/>
              <a:gd name="connsiteY11" fmla="*/ 1071418 h 1782618"/>
              <a:gd name="connsiteX12" fmla="*/ 350982 w 2336800"/>
              <a:gd name="connsiteY12" fmla="*/ 1025237 h 1782618"/>
              <a:gd name="connsiteX13" fmla="*/ 397164 w 2336800"/>
              <a:gd name="connsiteY13" fmla="*/ 979055 h 1782618"/>
              <a:gd name="connsiteX14" fmla="*/ 415637 w 2336800"/>
              <a:gd name="connsiteY14" fmla="*/ 951346 h 1782618"/>
              <a:gd name="connsiteX15" fmla="*/ 471055 w 2336800"/>
              <a:gd name="connsiteY15" fmla="*/ 914400 h 1782618"/>
              <a:gd name="connsiteX16" fmla="*/ 526473 w 2336800"/>
              <a:gd name="connsiteY16" fmla="*/ 877455 h 1782618"/>
              <a:gd name="connsiteX17" fmla="*/ 554182 w 2336800"/>
              <a:gd name="connsiteY17" fmla="*/ 858982 h 1782618"/>
              <a:gd name="connsiteX18" fmla="*/ 609600 w 2336800"/>
              <a:gd name="connsiteY18" fmla="*/ 822037 h 1782618"/>
              <a:gd name="connsiteX19" fmla="*/ 655782 w 2336800"/>
              <a:gd name="connsiteY19" fmla="*/ 785091 h 1782618"/>
              <a:gd name="connsiteX20" fmla="*/ 720437 w 2336800"/>
              <a:gd name="connsiteY20" fmla="*/ 738909 h 1782618"/>
              <a:gd name="connsiteX21" fmla="*/ 766618 w 2336800"/>
              <a:gd name="connsiteY21" fmla="*/ 720437 h 1782618"/>
              <a:gd name="connsiteX22" fmla="*/ 812800 w 2336800"/>
              <a:gd name="connsiteY22" fmla="*/ 692728 h 1782618"/>
              <a:gd name="connsiteX23" fmla="*/ 849746 w 2336800"/>
              <a:gd name="connsiteY23" fmla="*/ 674255 h 1782618"/>
              <a:gd name="connsiteX24" fmla="*/ 886691 w 2336800"/>
              <a:gd name="connsiteY24" fmla="*/ 646546 h 1782618"/>
              <a:gd name="connsiteX25" fmla="*/ 914400 w 2336800"/>
              <a:gd name="connsiteY25" fmla="*/ 637309 h 1782618"/>
              <a:gd name="connsiteX26" fmla="*/ 942109 w 2336800"/>
              <a:gd name="connsiteY26" fmla="*/ 618837 h 1782618"/>
              <a:gd name="connsiteX27" fmla="*/ 997528 w 2336800"/>
              <a:gd name="connsiteY27" fmla="*/ 591128 h 1782618"/>
              <a:gd name="connsiteX28" fmla="*/ 1043709 w 2336800"/>
              <a:gd name="connsiteY28" fmla="*/ 563418 h 1782618"/>
              <a:gd name="connsiteX29" fmla="*/ 1099128 w 2336800"/>
              <a:gd name="connsiteY29" fmla="*/ 544946 h 1782618"/>
              <a:gd name="connsiteX30" fmla="*/ 1209964 w 2336800"/>
              <a:gd name="connsiteY30" fmla="*/ 480291 h 1782618"/>
              <a:gd name="connsiteX31" fmla="*/ 1256146 w 2336800"/>
              <a:gd name="connsiteY31" fmla="*/ 452582 h 1782618"/>
              <a:gd name="connsiteX32" fmla="*/ 1302328 w 2336800"/>
              <a:gd name="connsiteY32" fmla="*/ 434109 h 1782618"/>
              <a:gd name="connsiteX33" fmla="*/ 1450109 w 2336800"/>
              <a:gd name="connsiteY33" fmla="*/ 369455 h 1782618"/>
              <a:gd name="connsiteX34" fmla="*/ 1487055 w 2336800"/>
              <a:gd name="connsiteY34" fmla="*/ 341746 h 1782618"/>
              <a:gd name="connsiteX35" fmla="*/ 1570182 w 2336800"/>
              <a:gd name="connsiteY35" fmla="*/ 314037 h 1782618"/>
              <a:gd name="connsiteX36" fmla="*/ 1625600 w 2336800"/>
              <a:gd name="connsiteY36" fmla="*/ 295564 h 1782618"/>
              <a:gd name="connsiteX37" fmla="*/ 1708728 w 2336800"/>
              <a:gd name="connsiteY37" fmla="*/ 258618 h 1782618"/>
              <a:gd name="connsiteX38" fmla="*/ 1764146 w 2336800"/>
              <a:gd name="connsiteY38" fmla="*/ 240146 h 1782618"/>
              <a:gd name="connsiteX39" fmla="*/ 1810328 w 2336800"/>
              <a:gd name="connsiteY39" fmla="*/ 221673 h 1782618"/>
              <a:gd name="connsiteX40" fmla="*/ 1874982 w 2336800"/>
              <a:gd name="connsiteY40" fmla="*/ 203200 h 1782618"/>
              <a:gd name="connsiteX41" fmla="*/ 1976582 w 2336800"/>
              <a:gd name="connsiteY41" fmla="*/ 166255 h 1782618"/>
              <a:gd name="connsiteX42" fmla="*/ 2068946 w 2336800"/>
              <a:gd name="connsiteY42" fmla="*/ 120073 h 1782618"/>
              <a:gd name="connsiteX43" fmla="*/ 2133600 w 2336800"/>
              <a:gd name="connsiteY43" fmla="*/ 101600 h 1782618"/>
              <a:gd name="connsiteX44" fmla="*/ 2189018 w 2336800"/>
              <a:gd name="connsiteY44" fmla="*/ 64655 h 1782618"/>
              <a:gd name="connsiteX45" fmla="*/ 2272146 w 2336800"/>
              <a:gd name="connsiteY45" fmla="*/ 36946 h 1782618"/>
              <a:gd name="connsiteX46" fmla="*/ 2299855 w 2336800"/>
              <a:gd name="connsiteY46" fmla="*/ 27709 h 1782618"/>
              <a:gd name="connsiteX47" fmla="*/ 2327564 w 2336800"/>
              <a:gd name="connsiteY47" fmla="*/ 18473 h 1782618"/>
              <a:gd name="connsiteX48" fmla="*/ 2336800 w 2336800"/>
              <a:gd name="connsiteY48" fmla="*/ 0 h 178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36800" h="1782618">
                <a:moveTo>
                  <a:pt x="0" y="1782618"/>
                </a:moveTo>
                <a:cubicBezTo>
                  <a:pt x="2444" y="1750846"/>
                  <a:pt x="8150" y="1642625"/>
                  <a:pt x="18473" y="1597891"/>
                </a:cubicBezTo>
                <a:cubicBezTo>
                  <a:pt x="46187" y="1477797"/>
                  <a:pt x="27708" y="1588665"/>
                  <a:pt x="46182" y="1514764"/>
                </a:cubicBezTo>
                <a:cubicBezTo>
                  <a:pt x="49143" y="1502921"/>
                  <a:pt x="58027" y="1463364"/>
                  <a:pt x="64655" y="1450109"/>
                </a:cubicBezTo>
                <a:cubicBezTo>
                  <a:pt x="69620" y="1440180"/>
                  <a:pt x="76970" y="1431636"/>
                  <a:pt x="83128" y="1422400"/>
                </a:cubicBezTo>
                <a:cubicBezTo>
                  <a:pt x="89285" y="1403927"/>
                  <a:pt x="90799" y="1383183"/>
                  <a:pt x="101600" y="1366982"/>
                </a:cubicBezTo>
                <a:lnTo>
                  <a:pt x="138546" y="1311564"/>
                </a:lnTo>
                <a:cubicBezTo>
                  <a:pt x="161149" y="1243754"/>
                  <a:pt x="143249" y="1269914"/>
                  <a:pt x="184728" y="1228437"/>
                </a:cubicBezTo>
                <a:cubicBezTo>
                  <a:pt x="202391" y="1175445"/>
                  <a:pt x="181315" y="1224908"/>
                  <a:pt x="221673" y="1173018"/>
                </a:cubicBezTo>
                <a:cubicBezTo>
                  <a:pt x="235303" y="1155493"/>
                  <a:pt x="246303" y="1136073"/>
                  <a:pt x="258618" y="1117600"/>
                </a:cubicBezTo>
                <a:cubicBezTo>
                  <a:pt x="264776" y="1108364"/>
                  <a:pt x="267855" y="1096049"/>
                  <a:pt x="277091" y="1089891"/>
                </a:cubicBezTo>
                <a:lnTo>
                  <a:pt x="304800" y="1071418"/>
                </a:lnTo>
                <a:cubicBezTo>
                  <a:pt x="354062" y="997527"/>
                  <a:pt x="289406" y="1086812"/>
                  <a:pt x="350982" y="1025237"/>
                </a:cubicBezTo>
                <a:cubicBezTo>
                  <a:pt x="412562" y="963658"/>
                  <a:pt x="323269" y="1028319"/>
                  <a:pt x="397164" y="979055"/>
                </a:cubicBezTo>
                <a:cubicBezTo>
                  <a:pt x="403322" y="969819"/>
                  <a:pt x="407283" y="958656"/>
                  <a:pt x="415637" y="951346"/>
                </a:cubicBezTo>
                <a:cubicBezTo>
                  <a:pt x="432345" y="936726"/>
                  <a:pt x="452582" y="926715"/>
                  <a:pt x="471055" y="914400"/>
                </a:cubicBezTo>
                <a:lnTo>
                  <a:pt x="526473" y="877455"/>
                </a:lnTo>
                <a:cubicBezTo>
                  <a:pt x="535709" y="871297"/>
                  <a:pt x="546333" y="866831"/>
                  <a:pt x="554182" y="858982"/>
                </a:cubicBezTo>
                <a:cubicBezTo>
                  <a:pt x="588775" y="824389"/>
                  <a:pt x="569499" y="835403"/>
                  <a:pt x="609600" y="822037"/>
                </a:cubicBezTo>
                <a:cubicBezTo>
                  <a:pt x="640740" y="775327"/>
                  <a:pt x="611169" y="807399"/>
                  <a:pt x="655782" y="785091"/>
                </a:cubicBezTo>
                <a:cubicBezTo>
                  <a:pt x="690406" y="767778"/>
                  <a:pt x="682784" y="759827"/>
                  <a:pt x="720437" y="738909"/>
                </a:cubicBezTo>
                <a:cubicBezTo>
                  <a:pt x="734930" y="730857"/>
                  <a:pt x="751789" y="727851"/>
                  <a:pt x="766618" y="720437"/>
                </a:cubicBezTo>
                <a:cubicBezTo>
                  <a:pt x="782675" y="712409"/>
                  <a:pt x="797107" y="701446"/>
                  <a:pt x="812800" y="692728"/>
                </a:cubicBezTo>
                <a:cubicBezTo>
                  <a:pt x="824836" y="686041"/>
                  <a:pt x="838070" y="681553"/>
                  <a:pt x="849746" y="674255"/>
                </a:cubicBezTo>
                <a:cubicBezTo>
                  <a:pt x="862800" y="666096"/>
                  <a:pt x="873326" y="654184"/>
                  <a:pt x="886691" y="646546"/>
                </a:cubicBezTo>
                <a:cubicBezTo>
                  <a:pt x="895144" y="641715"/>
                  <a:pt x="905692" y="641663"/>
                  <a:pt x="914400" y="637309"/>
                </a:cubicBezTo>
                <a:cubicBezTo>
                  <a:pt x="924329" y="632345"/>
                  <a:pt x="932405" y="624228"/>
                  <a:pt x="942109" y="618837"/>
                </a:cubicBezTo>
                <a:cubicBezTo>
                  <a:pt x="960163" y="608807"/>
                  <a:pt x="979397" y="601018"/>
                  <a:pt x="997528" y="591128"/>
                </a:cubicBezTo>
                <a:cubicBezTo>
                  <a:pt x="1013288" y="582531"/>
                  <a:pt x="1027366" y="570847"/>
                  <a:pt x="1043709" y="563418"/>
                </a:cubicBezTo>
                <a:cubicBezTo>
                  <a:pt x="1061436" y="555360"/>
                  <a:pt x="1080655" y="551103"/>
                  <a:pt x="1099128" y="544946"/>
                </a:cubicBezTo>
                <a:cubicBezTo>
                  <a:pt x="1202070" y="476317"/>
                  <a:pt x="1106464" y="536745"/>
                  <a:pt x="1209964" y="480291"/>
                </a:cubicBezTo>
                <a:cubicBezTo>
                  <a:pt x="1225724" y="471695"/>
                  <a:pt x="1240089" y="460611"/>
                  <a:pt x="1256146" y="452582"/>
                </a:cubicBezTo>
                <a:cubicBezTo>
                  <a:pt x="1270975" y="445167"/>
                  <a:pt x="1287304" y="441120"/>
                  <a:pt x="1302328" y="434109"/>
                </a:cubicBezTo>
                <a:cubicBezTo>
                  <a:pt x="1439551" y="370072"/>
                  <a:pt x="1346511" y="403988"/>
                  <a:pt x="1450109" y="369455"/>
                </a:cubicBezTo>
                <a:cubicBezTo>
                  <a:pt x="1462424" y="360219"/>
                  <a:pt x="1473598" y="349222"/>
                  <a:pt x="1487055" y="341746"/>
                </a:cubicBezTo>
                <a:cubicBezTo>
                  <a:pt x="1523293" y="321614"/>
                  <a:pt x="1533789" y="324955"/>
                  <a:pt x="1570182" y="314037"/>
                </a:cubicBezTo>
                <a:cubicBezTo>
                  <a:pt x="1588833" y="308442"/>
                  <a:pt x="1607300" y="302218"/>
                  <a:pt x="1625600" y="295564"/>
                </a:cubicBezTo>
                <a:cubicBezTo>
                  <a:pt x="1797099" y="233200"/>
                  <a:pt x="1563498" y="316709"/>
                  <a:pt x="1708728" y="258618"/>
                </a:cubicBezTo>
                <a:cubicBezTo>
                  <a:pt x="1726807" y="251386"/>
                  <a:pt x="1745846" y="246800"/>
                  <a:pt x="1764146" y="240146"/>
                </a:cubicBezTo>
                <a:cubicBezTo>
                  <a:pt x="1779728" y="234480"/>
                  <a:pt x="1794599" y="226916"/>
                  <a:pt x="1810328" y="221673"/>
                </a:cubicBezTo>
                <a:cubicBezTo>
                  <a:pt x="1831592" y="214585"/>
                  <a:pt x="1854062" y="211246"/>
                  <a:pt x="1874982" y="203200"/>
                </a:cubicBezTo>
                <a:cubicBezTo>
                  <a:pt x="1987849" y="159789"/>
                  <a:pt x="1877153" y="186140"/>
                  <a:pt x="1976582" y="166255"/>
                </a:cubicBezTo>
                <a:cubicBezTo>
                  <a:pt x="2019967" y="140224"/>
                  <a:pt x="2021810" y="135785"/>
                  <a:pt x="2068946" y="120073"/>
                </a:cubicBezTo>
                <a:cubicBezTo>
                  <a:pt x="2080911" y="116085"/>
                  <a:pt x="2120252" y="109015"/>
                  <a:pt x="2133600" y="101600"/>
                </a:cubicBezTo>
                <a:cubicBezTo>
                  <a:pt x="2153007" y="90818"/>
                  <a:pt x="2167956" y="71676"/>
                  <a:pt x="2189018" y="64655"/>
                </a:cubicBezTo>
                <a:lnTo>
                  <a:pt x="2272146" y="36946"/>
                </a:lnTo>
                <a:lnTo>
                  <a:pt x="2299855" y="27709"/>
                </a:lnTo>
                <a:cubicBezTo>
                  <a:pt x="2309091" y="24630"/>
                  <a:pt x="2323210" y="27181"/>
                  <a:pt x="2327564" y="18473"/>
                </a:cubicBezTo>
                <a:lnTo>
                  <a:pt x="2336800" y="0"/>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hevron 8"/>
          <p:cNvSpPr/>
          <p:nvPr/>
        </p:nvSpPr>
        <p:spPr>
          <a:xfrm rot="20221913">
            <a:off x="4978401" y="2660079"/>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4879231" y="4257965"/>
            <a:ext cx="4218509" cy="2600036"/>
          </a:xfrm>
          <a:prstGeom prst="rect">
            <a:avLst/>
          </a:prstGeom>
        </p:spPr>
      </p:pic>
      <p:sp>
        <p:nvSpPr>
          <p:cNvPr id="10" name="Freeform 9"/>
          <p:cNvSpPr/>
          <p:nvPr/>
        </p:nvSpPr>
        <p:spPr>
          <a:xfrm>
            <a:off x="3343564" y="5818909"/>
            <a:ext cx="4562772" cy="729673"/>
          </a:xfrm>
          <a:custGeom>
            <a:avLst/>
            <a:gdLst>
              <a:gd name="connsiteX0" fmla="*/ 0 w 4562772"/>
              <a:gd name="connsiteY0" fmla="*/ 0 h 729673"/>
              <a:gd name="connsiteX1" fmla="*/ 46181 w 4562772"/>
              <a:gd name="connsiteY1" fmla="*/ 27709 h 729673"/>
              <a:gd name="connsiteX2" fmla="*/ 92363 w 4562772"/>
              <a:gd name="connsiteY2" fmla="*/ 83127 h 729673"/>
              <a:gd name="connsiteX3" fmla="*/ 120072 w 4562772"/>
              <a:gd name="connsiteY3" fmla="*/ 101600 h 729673"/>
              <a:gd name="connsiteX4" fmla="*/ 166254 w 4562772"/>
              <a:gd name="connsiteY4" fmla="*/ 157018 h 729673"/>
              <a:gd name="connsiteX5" fmla="*/ 184727 w 4562772"/>
              <a:gd name="connsiteY5" fmla="*/ 184727 h 729673"/>
              <a:gd name="connsiteX6" fmla="*/ 221672 w 4562772"/>
              <a:gd name="connsiteY6" fmla="*/ 203200 h 729673"/>
              <a:gd name="connsiteX7" fmla="*/ 249381 w 4562772"/>
              <a:gd name="connsiteY7" fmla="*/ 230909 h 729673"/>
              <a:gd name="connsiteX8" fmla="*/ 323272 w 4562772"/>
              <a:gd name="connsiteY8" fmla="*/ 286327 h 729673"/>
              <a:gd name="connsiteX9" fmla="*/ 350981 w 4562772"/>
              <a:gd name="connsiteY9" fmla="*/ 304800 h 729673"/>
              <a:gd name="connsiteX10" fmla="*/ 378691 w 4562772"/>
              <a:gd name="connsiteY10" fmla="*/ 332509 h 729673"/>
              <a:gd name="connsiteX11" fmla="*/ 406400 w 4562772"/>
              <a:gd name="connsiteY11" fmla="*/ 341746 h 729673"/>
              <a:gd name="connsiteX12" fmla="*/ 489527 w 4562772"/>
              <a:gd name="connsiteY12" fmla="*/ 387927 h 729673"/>
              <a:gd name="connsiteX13" fmla="*/ 572654 w 4562772"/>
              <a:gd name="connsiteY13" fmla="*/ 424873 h 729673"/>
              <a:gd name="connsiteX14" fmla="*/ 600363 w 4562772"/>
              <a:gd name="connsiteY14" fmla="*/ 434109 h 729673"/>
              <a:gd name="connsiteX15" fmla="*/ 655781 w 4562772"/>
              <a:gd name="connsiteY15" fmla="*/ 471055 h 729673"/>
              <a:gd name="connsiteX16" fmla="*/ 683491 w 4562772"/>
              <a:gd name="connsiteY16" fmla="*/ 489527 h 729673"/>
              <a:gd name="connsiteX17" fmla="*/ 794327 w 4562772"/>
              <a:gd name="connsiteY17" fmla="*/ 526473 h 729673"/>
              <a:gd name="connsiteX18" fmla="*/ 849745 w 4562772"/>
              <a:gd name="connsiteY18" fmla="*/ 544946 h 729673"/>
              <a:gd name="connsiteX19" fmla="*/ 923636 w 4562772"/>
              <a:gd name="connsiteY19" fmla="*/ 572655 h 729673"/>
              <a:gd name="connsiteX20" fmla="*/ 951345 w 4562772"/>
              <a:gd name="connsiteY20" fmla="*/ 591127 h 729673"/>
              <a:gd name="connsiteX21" fmla="*/ 1080654 w 4562772"/>
              <a:gd name="connsiteY21" fmla="*/ 628073 h 729673"/>
              <a:gd name="connsiteX22" fmla="*/ 1117600 w 4562772"/>
              <a:gd name="connsiteY22" fmla="*/ 637309 h 729673"/>
              <a:gd name="connsiteX23" fmla="*/ 1154545 w 4562772"/>
              <a:gd name="connsiteY23" fmla="*/ 646546 h 729673"/>
              <a:gd name="connsiteX24" fmla="*/ 1320800 w 4562772"/>
              <a:gd name="connsiteY24" fmla="*/ 665018 h 729673"/>
              <a:gd name="connsiteX25" fmla="*/ 1348509 w 4562772"/>
              <a:gd name="connsiteY25" fmla="*/ 674255 h 729673"/>
              <a:gd name="connsiteX26" fmla="*/ 1616363 w 4562772"/>
              <a:gd name="connsiteY26" fmla="*/ 692727 h 729673"/>
              <a:gd name="connsiteX27" fmla="*/ 1754909 w 4562772"/>
              <a:gd name="connsiteY27" fmla="*/ 701964 h 729673"/>
              <a:gd name="connsiteX28" fmla="*/ 1828800 w 4562772"/>
              <a:gd name="connsiteY28" fmla="*/ 711200 h 729673"/>
              <a:gd name="connsiteX29" fmla="*/ 2004291 w 4562772"/>
              <a:gd name="connsiteY29" fmla="*/ 720436 h 729673"/>
              <a:gd name="connsiteX30" fmla="*/ 2540000 w 4562772"/>
              <a:gd name="connsiteY30" fmla="*/ 729673 h 729673"/>
              <a:gd name="connsiteX31" fmla="*/ 3509818 w 4562772"/>
              <a:gd name="connsiteY31" fmla="*/ 711200 h 729673"/>
              <a:gd name="connsiteX32" fmla="*/ 3620654 w 4562772"/>
              <a:gd name="connsiteY32" fmla="*/ 701964 h 729673"/>
              <a:gd name="connsiteX33" fmla="*/ 4073236 w 4562772"/>
              <a:gd name="connsiteY33" fmla="*/ 692727 h 729673"/>
              <a:gd name="connsiteX34" fmla="*/ 4461163 w 4562772"/>
              <a:gd name="connsiteY34" fmla="*/ 701964 h 729673"/>
              <a:gd name="connsiteX35" fmla="*/ 4525818 w 4562772"/>
              <a:gd name="connsiteY35" fmla="*/ 711200 h 72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62772" h="729673">
                <a:moveTo>
                  <a:pt x="0" y="0"/>
                </a:moveTo>
                <a:cubicBezTo>
                  <a:pt x="15394" y="9236"/>
                  <a:pt x="31819" y="16938"/>
                  <a:pt x="46181" y="27709"/>
                </a:cubicBezTo>
                <a:cubicBezTo>
                  <a:pt x="106712" y="73107"/>
                  <a:pt x="45424" y="36187"/>
                  <a:pt x="92363" y="83127"/>
                </a:cubicBezTo>
                <a:cubicBezTo>
                  <a:pt x="100212" y="90977"/>
                  <a:pt x="110836" y="95442"/>
                  <a:pt x="120072" y="101600"/>
                </a:cubicBezTo>
                <a:cubicBezTo>
                  <a:pt x="165937" y="170396"/>
                  <a:pt x="106990" y="85901"/>
                  <a:pt x="166254" y="157018"/>
                </a:cubicBezTo>
                <a:cubicBezTo>
                  <a:pt x="173361" y="165546"/>
                  <a:pt x="176199" y="177620"/>
                  <a:pt x="184727" y="184727"/>
                </a:cubicBezTo>
                <a:cubicBezTo>
                  <a:pt x="195304" y="193542"/>
                  <a:pt x="210468" y="195197"/>
                  <a:pt x="221672" y="203200"/>
                </a:cubicBezTo>
                <a:cubicBezTo>
                  <a:pt x="232301" y="210792"/>
                  <a:pt x="239271" y="222638"/>
                  <a:pt x="249381" y="230909"/>
                </a:cubicBezTo>
                <a:cubicBezTo>
                  <a:pt x="273210" y="250405"/>
                  <a:pt x="297655" y="269249"/>
                  <a:pt x="323272" y="286327"/>
                </a:cubicBezTo>
                <a:cubicBezTo>
                  <a:pt x="332508" y="292485"/>
                  <a:pt x="342453" y="297694"/>
                  <a:pt x="350981" y="304800"/>
                </a:cubicBezTo>
                <a:cubicBezTo>
                  <a:pt x="361016" y="313162"/>
                  <a:pt x="367822" y="325263"/>
                  <a:pt x="378691" y="332509"/>
                </a:cubicBezTo>
                <a:cubicBezTo>
                  <a:pt x="386792" y="337910"/>
                  <a:pt x="397889" y="337018"/>
                  <a:pt x="406400" y="341746"/>
                </a:cubicBezTo>
                <a:cubicBezTo>
                  <a:pt x="501673" y="394676"/>
                  <a:pt x="426831" y="367029"/>
                  <a:pt x="489527" y="387927"/>
                </a:cubicBezTo>
                <a:cubicBezTo>
                  <a:pt x="533437" y="417201"/>
                  <a:pt x="506706" y="402890"/>
                  <a:pt x="572654" y="424873"/>
                </a:cubicBezTo>
                <a:lnTo>
                  <a:pt x="600363" y="434109"/>
                </a:lnTo>
                <a:lnTo>
                  <a:pt x="655781" y="471055"/>
                </a:lnTo>
                <a:cubicBezTo>
                  <a:pt x="665017" y="477213"/>
                  <a:pt x="672960" y="486017"/>
                  <a:pt x="683491" y="489527"/>
                </a:cubicBezTo>
                <a:lnTo>
                  <a:pt x="794327" y="526473"/>
                </a:lnTo>
                <a:lnTo>
                  <a:pt x="849745" y="544946"/>
                </a:lnTo>
                <a:cubicBezTo>
                  <a:pt x="898045" y="569095"/>
                  <a:pt x="873333" y="560078"/>
                  <a:pt x="923636" y="572655"/>
                </a:cubicBezTo>
                <a:cubicBezTo>
                  <a:pt x="932872" y="578812"/>
                  <a:pt x="941201" y="586619"/>
                  <a:pt x="951345" y="591127"/>
                </a:cubicBezTo>
                <a:cubicBezTo>
                  <a:pt x="985420" y="606271"/>
                  <a:pt x="1047105" y="619686"/>
                  <a:pt x="1080654" y="628073"/>
                </a:cubicBezTo>
                <a:lnTo>
                  <a:pt x="1117600" y="637309"/>
                </a:lnTo>
                <a:cubicBezTo>
                  <a:pt x="1129915" y="640388"/>
                  <a:pt x="1141978" y="644751"/>
                  <a:pt x="1154545" y="646546"/>
                </a:cubicBezTo>
                <a:cubicBezTo>
                  <a:pt x="1252865" y="660591"/>
                  <a:pt x="1197519" y="653811"/>
                  <a:pt x="1320800" y="665018"/>
                </a:cubicBezTo>
                <a:cubicBezTo>
                  <a:pt x="1330036" y="668097"/>
                  <a:pt x="1339005" y="672143"/>
                  <a:pt x="1348509" y="674255"/>
                </a:cubicBezTo>
                <a:cubicBezTo>
                  <a:pt x="1436075" y="693714"/>
                  <a:pt x="1528155" y="688084"/>
                  <a:pt x="1616363" y="692727"/>
                </a:cubicBezTo>
                <a:cubicBezTo>
                  <a:pt x="1662584" y="695160"/>
                  <a:pt x="1708798" y="697954"/>
                  <a:pt x="1754909" y="701964"/>
                </a:cubicBezTo>
                <a:cubicBezTo>
                  <a:pt x="1779638" y="704114"/>
                  <a:pt x="1804046" y="709366"/>
                  <a:pt x="1828800" y="711200"/>
                </a:cubicBezTo>
                <a:cubicBezTo>
                  <a:pt x="1887218" y="715527"/>
                  <a:pt x="1945733" y="718915"/>
                  <a:pt x="2004291" y="720436"/>
                </a:cubicBezTo>
                <a:lnTo>
                  <a:pt x="2540000" y="729673"/>
                </a:lnTo>
                <a:lnTo>
                  <a:pt x="3509818" y="711200"/>
                </a:lnTo>
                <a:cubicBezTo>
                  <a:pt x="3546867" y="709853"/>
                  <a:pt x="3583601" y="703179"/>
                  <a:pt x="3620654" y="701964"/>
                </a:cubicBezTo>
                <a:cubicBezTo>
                  <a:pt x="3771465" y="697019"/>
                  <a:pt x="3922375" y="695806"/>
                  <a:pt x="4073236" y="692727"/>
                </a:cubicBezTo>
                <a:lnTo>
                  <a:pt x="4461163" y="701964"/>
                </a:lnTo>
                <a:cubicBezTo>
                  <a:pt x="4706583" y="712408"/>
                  <a:pt x="4415866" y="711200"/>
                  <a:pt x="4525818" y="7112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13" name="Chevron 12"/>
          <p:cNvSpPr/>
          <p:nvPr/>
        </p:nvSpPr>
        <p:spPr>
          <a:xfrm rot="13887299">
            <a:off x="3195786" y="5653870"/>
            <a:ext cx="484632" cy="484632"/>
          </a:xfrm>
          <a:prstGeom prst="chevr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Freeform 6"/>
          <p:cNvSpPr/>
          <p:nvPr/>
        </p:nvSpPr>
        <p:spPr>
          <a:xfrm>
            <a:off x="3278909" y="5781964"/>
            <a:ext cx="4562764" cy="812800"/>
          </a:xfrm>
          <a:custGeom>
            <a:avLst/>
            <a:gdLst>
              <a:gd name="connsiteX0" fmla="*/ 0 w 4562764"/>
              <a:gd name="connsiteY0" fmla="*/ 0 h 812800"/>
              <a:gd name="connsiteX1" fmla="*/ 46182 w 4562764"/>
              <a:gd name="connsiteY1" fmla="*/ 36945 h 812800"/>
              <a:gd name="connsiteX2" fmla="*/ 101600 w 4562764"/>
              <a:gd name="connsiteY2" fmla="*/ 92363 h 812800"/>
              <a:gd name="connsiteX3" fmla="*/ 129309 w 4562764"/>
              <a:gd name="connsiteY3" fmla="*/ 110836 h 812800"/>
              <a:gd name="connsiteX4" fmla="*/ 212436 w 4562764"/>
              <a:gd name="connsiteY4" fmla="*/ 166254 h 812800"/>
              <a:gd name="connsiteX5" fmla="*/ 240146 w 4562764"/>
              <a:gd name="connsiteY5" fmla="*/ 193963 h 812800"/>
              <a:gd name="connsiteX6" fmla="*/ 295564 w 4562764"/>
              <a:gd name="connsiteY6" fmla="*/ 230909 h 812800"/>
              <a:gd name="connsiteX7" fmla="*/ 323273 w 4562764"/>
              <a:gd name="connsiteY7" fmla="*/ 249381 h 812800"/>
              <a:gd name="connsiteX8" fmla="*/ 350982 w 4562764"/>
              <a:gd name="connsiteY8" fmla="*/ 277091 h 812800"/>
              <a:gd name="connsiteX9" fmla="*/ 406400 w 4562764"/>
              <a:gd name="connsiteY9" fmla="*/ 314036 h 812800"/>
              <a:gd name="connsiteX10" fmla="*/ 461818 w 4562764"/>
              <a:gd name="connsiteY10" fmla="*/ 360218 h 812800"/>
              <a:gd name="connsiteX11" fmla="*/ 489527 w 4562764"/>
              <a:gd name="connsiteY11" fmla="*/ 369454 h 812800"/>
              <a:gd name="connsiteX12" fmla="*/ 544946 w 4562764"/>
              <a:gd name="connsiteY12" fmla="*/ 406400 h 812800"/>
              <a:gd name="connsiteX13" fmla="*/ 572655 w 4562764"/>
              <a:gd name="connsiteY13" fmla="*/ 434109 h 812800"/>
              <a:gd name="connsiteX14" fmla="*/ 628073 w 4562764"/>
              <a:gd name="connsiteY14" fmla="*/ 471054 h 812800"/>
              <a:gd name="connsiteX15" fmla="*/ 683491 w 4562764"/>
              <a:gd name="connsiteY15" fmla="*/ 508000 h 812800"/>
              <a:gd name="connsiteX16" fmla="*/ 711200 w 4562764"/>
              <a:gd name="connsiteY16" fmla="*/ 526472 h 812800"/>
              <a:gd name="connsiteX17" fmla="*/ 738909 w 4562764"/>
              <a:gd name="connsiteY17" fmla="*/ 554181 h 812800"/>
              <a:gd name="connsiteX18" fmla="*/ 766618 w 4562764"/>
              <a:gd name="connsiteY18" fmla="*/ 563418 h 812800"/>
              <a:gd name="connsiteX19" fmla="*/ 822036 w 4562764"/>
              <a:gd name="connsiteY19" fmla="*/ 600363 h 812800"/>
              <a:gd name="connsiteX20" fmla="*/ 849746 w 4562764"/>
              <a:gd name="connsiteY20" fmla="*/ 609600 h 812800"/>
              <a:gd name="connsiteX21" fmla="*/ 877455 w 4562764"/>
              <a:gd name="connsiteY21" fmla="*/ 628072 h 812800"/>
              <a:gd name="connsiteX22" fmla="*/ 969818 w 4562764"/>
              <a:gd name="connsiteY22" fmla="*/ 655781 h 812800"/>
              <a:gd name="connsiteX23" fmla="*/ 1025236 w 4562764"/>
              <a:gd name="connsiteY23" fmla="*/ 674254 h 812800"/>
              <a:gd name="connsiteX24" fmla="*/ 1080655 w 4562764"/>
              <a:gd name="connsiteY24" fmla="*/ 692727 h 812800"/>
              <a:gd name="connsiteX25" fmla="*/ 1108364 w 4562764"/>
              <a:gd name="connsiteY25" fmla="*/ 701963 h 812800"/>
              <a:gd name="connsiteX26" fmla="*/ 1219200 w 4562764"/>
              <a:gd name="connsiteY26" fmla="*/ 720436 h 812800"/>
              <a:gd name="connsiteX27" fmla="*/ 1274618 w 4562764"/>
              <a:gd name="connsiteY27" fmla="*/ 729672 h 812800"/>
              <a:gd name="connsiteX28" fmla="*/ 1413164 w 4562764"/>
              <a:gd name="connsiteY28" fmla="*/ 748145 h 812800"/>
              <a:gd name="connsiteX29" fmla="*/ 1477818 w 4562764"/>
              <a:gd name="connsiteY29" fmla="*/ 757381 h 812800"/>
              <a:gd name="connsiteX30" fmla="*/ 1579418 w 4562764"/>
              <a:gd name="connsiteY30" fmla="*/ 766618 h 812800"/>
              <a:gd name="connsiteX31" fmla="*/ 1717964 w 4562764"/>
              <a:gd name="connsiteY31" fmla="*/ 785091 h 812800"/>
              <a:gd name="connsiteX32" fmla="*/ 1921164 w 4562764"/>
              <a:gd name="connsiteY32" fmla="*/ 803563 h 812800"/>
              <a:gd name="connsiteX33" fmla="*/ 2198255 w 4562764"/>
              <a:gd name="connsiteY33" fmla="*/ 812800 h 812800"/>
              <a:gd name="connsiteX34" fmla="*/ 2623127 w 4562764"/>
              <a:gd name="connsiteY34" fmla="*/ 803563 h 812800"/>
              <a:gd name="connsiteX35" fmla="*/ 2724727 w 4562764"/>
              <a:gd name="connsiteY35" fmla="*/ 794327 h 812800"/>
              <a:gd name="connsiteX36" fmla="*/ 2881746 w 4562764"/>
              <a:gd name="connsiteY36" fmla="*/ 775854 h 812800"/>
              <a:gd name="connsiteX37" fmla="*/ 2927927 w 4562764"/>
              <a:gd name="connsiteY37" fmla="*/ 766618 h 812800"/>
              <a:gd name="connsiteX38" fmla="*/ 3260436 w 4562764"/>
              <a:gd name="connsiteY38" fmla="*/ 748145 h 812800"/>
              <a:gd name="connsiteX39" fmla="*/ 3362036 w 4562764"/>
              <a:gd name="connsiteY39" fmla="*/ 738909 h 812800"/>
              <a:gd name="connsiteX40" fmla="*/ 3435927 w 4562764"/>
              <a:gd name="connsiteY40" fmla="*/ 729672 h 812800"/>
              <a:gd name="connsiteX41" fmla="*/ 3611418 w 4562764"/>
              <a:gd name="connsiteY41" fmla="*/ 720436 h 812800"/>
              <a:gd name="connsiteX42" fmla="*/ 4562764 w 4562764"/>
              <a:gd name="connsiteY42" fmla="*/ 720436 h 8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62764" h="812800">
                <a:moveTo>
                  <a:pt x="0" y="0"/>
                </a:moveTo>
                <a:cubicBezTo>
                  <a:pt x="15394" y="12315"/>
                  <a:pt x="31595" y="23684"/>
                  <a:pt x="46182" y="36945"/>
                </a:cubicBezTo>
                <a:cubicBezTo>
                  <a:pt x="65512" y="54518"/>
                  <a:pt x="79863" y="77872"/>
                  <a:pt x="101600" y="92363"/>
                </a:cubicBezTo>
                <a:cubicBezTo>
                  <a:pt x="110836" y="98521"/>
                  <a:pt x="119896" y="104953"/>
                  <a:pt x="129309" y="110836"/>
                </a:cubicBezTo>
                <a:cubicBezTo>
                  <a:pt x="167475" y="134690"/>
                  <a:pt x="179322" y="137871"/>
                  <a:pt x="212436" y="166254"/>
                </a:cubicBezTo>
                <a:cubicBezTo>
                  <a:pt x="222354" y="174755"/>
                  <a:pt x="229835" y="185943"/>
                  <a:pt x="240146" y="193963"/>
                </a:cubicBezTo>
                <a:cubicBezTo>
                  <a:pt x="257671" y="207593"/>
                  <a:pt x="277091" y="218594"/>
                  <a:pt x="295564" y="230909"/>
                </a:cubicBezTo>
                <a:cubicBezTo>
                  <a:pt x="304800" y="237066"/>
                  <a:pt x="315424" y="241532"/>
                  <a:pt x="323273" y="249381"/>
                </a:cubicBezTo>
                <a:cubicBezTo>
                  <a:pt x="332509" y="258618"/>
                  <a:pt x="340671" y="269071"/>
                  <a:pt x="350982" y="277091"/>
                </a:cubicBezTo>
                <a:cubicBezTo>
                  <a:pt x="368507" y="290721"/>
                  <a:pt x="390701" y="298337"/>
                  <a:pt x="406400" y="314036"/>
                </a:cubicBezTo>
                <a:cubicBezTo>
                  <a:pt x="426826" y="334462"/>
                  <a:pt x="436101" y="347359"/>
                  <a:pt x="461818" y="360218"/>
                </a:cubicBezTo>
                <a:cubicBezTo>
                  <a:pt x="470526" y="364572"/>
                  <a:pt x="480291" y="366375"/>
                  <a:pt x="489527" y="369454"/>
                </a:cubicBezTo>
                <a:cubicBezTo>
                  <a:pt x="508000" y="381769"/>
                  <a:pt x="529247" y="390701"/>
                  <a:pt x="544946" y="406400"/>
                </a:cubicBezTo>
                <a:cubicBezTo>
                  <a:pt x="554182" y="415636"/>
                  <a:pt x="562344" y="426090"/>
                  <a:pt x="572655" y="434109"/>
                </a:cubicBezTo>
                <a:cubicBezTo>
                  <a:pt x="590180" y="447739"/>
                  <a:pt x="609600" y="458739"/>
                  <a:pt x="628073" y="471054"/>
                </a:cubicBezTo>
                <a:lnTo>
                  <a:pt x="683491" y="508000"/>
                </a:lnTo>
                <a:cubicBezTo>
                  <a:pt x="692727" y="514157"/>
                  <a:pt x="703351" y="518623"/>
                  <a:pt x="711200" y="526472"/>
                </a:cubicBezTo>
                <a:cubicBezTo>
                  <a:pt x="720436" y="535708"/>
                  <a:pt x="728041" y="546935"/>
                  <a:pt x="738909" y="554181"/>
                </a:cubicBezTo>
                <a:cubicBezTo>
                  <a:pt x="747010" y="559582"/>
                  <a:pt x="758107" y="558690"/>
                  <a:pt x="766618" y="563418"/>
                </a:cubicBezTo>
                <a:cubicBezTo>
                  <a:pt x="786025" y="574200"/>
                  <a:pt x="800974" y="593342"/>
                  <a:pt x="822036" y="600363"/>
                </a:cubicBezTo>
                <a:cubicBezTo>
                  <a:pt x="831273" y="603442"/>
                  <a:pt x="841038" y="605246"/>
                  <a:pt x="849746" y="609600"/>
                </a:cubicBezTo>
                <a:cubicBezTo>
                  <a:pt x="859675" y="614564"/>
                  <a:pt x="867311" y="623564"/>
                  <a:pt x="877455" y="628072"/>
                </a:cubicBezTo>
                <a:cubicBezTo>
                  <a:pt x="922679" y="648171"/>
                  <a:pt x="928479" y="643379"/>
                  <a:pt x="969818" y="655781"/>
                </a:cubicBezTo>
                <a:cubicBezTo>
                  <a:pt x="988469" y="661376"/>
                  <a:pt x="1006763" y="668096"/>
                  <a:pt x="1025236" y="674254"/>
                </a:cubicBezTo>
                <a:lnTo>
                  <a:pt x="1080655" y="692727"/>
                </a:lnTo>
                <a:cubicBezTo>
                  <a:pt x="1089891" y="695806"/>
                  <a:pt x="1098817" y="700054"/>
                  <a:pt x="1108364" y="701963"/>
                </a:cubicBezTo>
                <a:cubicBezTo>
                  <a:pt x="1189656" y="718222"/>
                  <a:pt x="1119920" y="705163"/>
                  <a:pt x="1219200" y="720436"/>
                </a:cubicBezTo>
                <a:cubicBezTo>
                  <a:pt x="1237710" y="723284"/>
                  <a:pt x="1256108" y="726824"/>
                  <a:pt x="1274618" y="729672"/>
                </a:cubicBezTo>
                <a:cubicBezTo>
                  <a:pt x="1350106" y="741286"/>
                  <a:pt x="1333336" y="737502"/>
                  <a:pt x="1413164" y="748145"/>
                </a:cubicBezTo>
                <a:cubicBezTo>
                  <a:pt x="1434743" y="751022"/>
                  <a:pt x="1456181" y="754977"/>
                  <a:pt x="1477818" y="757381"/>
                </a:cubicBezTo>
                <a:cubicBezTo>
                  <a:pt x="1511616" y="761136"/>
                  <a:pt x="1545551" y="763539"/>
                  <a:pt x="1579418" y="766618"/>
                </a:cubicBezTo>
                <a:cubicBezTo>
                  <a:pt x="1658982" y="782530"/>
                  <a:pt x="1603985" y="773093"/>
                  <a:pt x="1717964" y="785091"/>
                </a:cubicBezTo>
                <a:cubicBezTo>
                  <a:pt x="1800070" y="793734"/>
                  <a:pt x="1832210" y="799426"/>
                  <a:pt x="1921164" y="803563"/>
                </a:cubicBezTo>
                <a:cubicBezTo>
                  <a:pt x="2013479" y="807857"/>
                  <a:pt x="2105891" y="809721"/>
                  <a:pt x="2198255" y="812800"/>
                </a:cubicBezTo>
                <a:lnTo>
                  <a:pt x="2623127" y="803563"/>
                </a:lnTo>
                <a:cubicBezTo>
                  <a:pt x="2657112" y="802371"/>
                  <a:pt x="2690889" y="797711"/>
                  <a:pt x="2724727" y="794327"/>
                </a:cubicBezTo>
                <a:cubicBezTo>
                  <a:pt x="2749199" y="791880"/>
                  <a:pt x="2854378" y="780065"/>
                  <a:pt x="2881746" y="775854"/>
                </a:cubicBezTo>
                <a:cubicBezTo>
                  <a:pt x="2897262" y="773467"/>
                  <a:pt x="2912386" y="768838"/>
                  <a:pt x="2927927" y="766618"/>
                </a:cubicBezTo>
                <a:cubicBezTo>
                  <a:pt x="3043998" y="750036"/>
                  <a:pt x="3131578" y="752917"/>
                  <a:pt x="3260436" y="748145"/>
                </a:cubicBezTo>
                <a:lnTo>
                  <a:pt x="3362036" y="738909"/>
                </a:lnTo>
                <a:cubicBezTo>
                  <a:pt x="3386722" y="736310"/>
                  <a:pt x="3411173" y="731506"/>
                  <a:pt x="3435927" y="729672"/>
                </a:cubicBezTo>
                <a:cubicBezTo>
                  <a:pt x="3494345" y="725345"/>
                  <a:pt x="3552842" y="720916"/>
                  <a:pt x="3611418" y="720436"/>
                </a:cubicBezTo>
                <a:lnTo>
                  <a:pt x="4562764" y="720436"/>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4903055" y="436527"/>
            <a:ext cx="3954618"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Matt. 5:12 Rejoice, and be exceeding glad: for great is your reward in heaven</a:t>
            </a:r>
          </a:p>
        </p:txBody>
      </p:sp>
      <p:sp>
        <p:nvSpPr>
          <p:cNvPr id="3" name="TextBox 2">
            <a:extLst>
              <a:ext uri="{FF2B5EF4-FFF2-40B4-BE49-F238E27FC236}">
                <a16:creationId xmlns:a16="http://schemas.microsoft.com/office/drawing/2014/main" id="{BC3C6F1D-EDBD-6383-F263-65A02BD7CE8E}"/>
              </a:ext>
            </a:extLst>
          </p:cNvPr>
          <p:cNvSpPr txBox="1"/>
          <p:nvPr/>
        </p:nvSpPr>
        <p:spPr>
          <a:xfrm>
            <a:off x="8534400" y="6484687"/>
            <a:ext cx="441158" cy="369332"/>
          </a:xfrm>
          <a:prstGeom prst="rect">
            <a:avLst/>
          </a:prstGeom>
          <a:noFill/>
        </p:spPr>
        <p:txBody>
          <a:bodyPr wrap="square" rtlCol="0">
            <a:spAutoFit/>
          </a:bodyPr>
          <a:lstStyle/>
          <a:p>
            <a:r>
              <a:rPr lang="en-US" b="1" dirty="0">
                <a:solidFill>
                  <a:schemeClr val="bg1"/>
                </a:solidFill>
              </a:rPr>
              <a:t>28</a:t>
            </a:r>
          </a:p>
        </p:txBody>
      </p:sp>
    </p:spTree>
    <p:extLst>
      <p:ext uri="{BB962C8B-B14F-4D97-AF65-F5344CB8AC3E}">
        <p14:creationId xmlns:p14="http://schemas.microsoft.com/office/powerpoint/2010/main" val="197670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6794" y="2133086"/>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pic>
        <p:nvPicPr>
          <p:cNvPr id="7" name="Picture 6"/>
          <p:cNvPicPr>
            <a:picLocks noChangeAspect="1"/>
          </p:cNvPicPr>
          <p:nvPr/>
        </p:nvPicPr>
        <p:blipFill rotWithShape="1">
          <a:blip r:embed="rId2"/>
          <a:srcRect l="23112" t="21263" r="23729" b="49217"/>
          <a:stretch/>
        </p:blipFill>
        <p:spPr>
          <a:xfrm>
            <a:off x="-22034" y="3152045"/>
            <a:ext cx="9166033" cy="2863273"/>
          </a:xfrm>
          <a:prstGeom prst="rect">
            <a:avLst/>
          </a:prstGeom>
        </p:spPr>
      </p:pic>
      <p:sp>
        <p:nvSpPr>
          <p:cNvPr id="4" name="TextBox 3"/>
          <p:cNvSpPr txBox="1"/>
          <p:nvPr/>
        </p:nvSpPr>
        <p:spPr>
          <a:xfrm>
            <a:off x="1786475" y="3053616"/>
            <a:ext cx="384898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6" name="TextBox 5"/>
          <p:cNvSpPr txBox="1"/>
          <p:nvPr/>
        </p:nvSpPr>
        <p:spPr>
          <a:xfrm>
            <a:off x="0" y="17932"/>
            <a:ext cx="9143999" cy="209288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Arial"/>
                <a:ea typeface="+mn-ea"/>
                <a:cs typeface="+mn-cs"/>
              </a:rPr>
              <a:t>Questions?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Want to learn more about the Bible?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a:ea typeface="+mn-ea"/>
                <a:cs typeface="+mn-cs"/>
              </a:rPr>
              <a:t>We will be glad to study the Bible with you.</a:t>
            </a:r>
          </a:p>
        </p:txBody>
      </p:sp>
      <p:sp>
        <p:nvSpPr>
          <p:cNvPr id="2" name="Rectangle 1"/>
          <p:cNvSpPr/>
          <p:nvPr/>
        </p:nvSpPr>
        <p:spPr>
          <a:xfrm>
            <a:off x="1602724" y="2179207"/>
            <a:ext cx="5867370" cy="1847248"/>
          </a:xfrm>
          <a:prstGeom prst="rect">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0" y="5943602"/>
            <a:ext cx="91660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mn-cs"/>
              </a:rPr>
              <a:t>newlebanoncoc@gmail.com</a:t>
            </a:r>
          </a:p>
        </p:txBody>
      </p:sp>
      <p:sp>
        <p:nvSpPr>
          <p:cNvPr id="9" name="TextBox 8"/>
          <p:cNvSpPr txBox="1"/>
          <p:nvPr/>
        </p:nvSpPr>
        <p:spPr>
          <a:xfrm>
            <a:off x="1618159" y="2123994"/>
            <a:ext cx="829733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70C0"/>
                </a:solidFill>
                <a:effectLst/>
                <a:uLnTx/>
                <a:uFillTx/>
                <a:latin typeface="Ink Free" panose="03080402000500000000" pitchFamily="66" charset="0"/>
                <a:ea typeface="+mn-ea"/>
                <a:cs typeface="+mn-cs"/>
              </a:rPr>
              <a:t>New Lebanon</a:t>
            </a:r>
          </a:p>
        </p:txBody>
      </p:sp>
      <p:sp>
        <p:nvSpPr>
          <p:cNvPr id="10" name="TextBox 9"/>
          <p:cNvSpPr txBox="1"/>
          <p:nvPr/>
        </p:nvSpPr>
        <p:spPr>
          <a:xfrm>
            <a:off x="1660969" y="2981897"/>
            <a:ext cx="38489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Calibri" panose="020F0502020204030204"/>
                <a:ea typeface="+mn-ea"/>
                <a:cs typeface="+mn-cs"/>
              </a:rPr>
              <a:t>Church of Christ</a:t>
            </a:r>
          </a:p>
        </p:txBody>
      </p:sp>
      <p:sp>
        <p:nvSpPr>
          <p:cNvPr id="11" name="TextBox 10"/>
          <p:cNvSpPr txBox="1"/>
          <p:nvPr/>
        </p:nvSpPr>
        <p:spPr>
          <a:xfrm>
            <a:off x="4591216" y="3478861"/>
            <a:ext cx="326419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Ink Free" panose="03080402000500000000" pitchFamily="66" charset="0"/>
                <a:ea typeface="+mn-ea"/>
                <a:cs typeface="+mn-cs"/>
              </a:rPr>
              <a:t>New Lebanon, OH</a:t>
            </a:r>
          </a:p>
        </p:txBody>
      </p:sp>
    </p:spTree>
    <p:extLst>
      <p:ext uri="{BB962C8B-B14F-4D97-AF65-F5344CB8AC3E}">
        <p14:creationId xmlns:p14="http://schemas.microsoft.com/office/powerpoint/2010/main" val="3678384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1F9F46-730A-C5D0-CB41-F6735D8586CE}"/>
              </a:ext>
            </a:extLst>
          </p:cNvPr>
          <p:cNvSpPr txBox="1"/>
          <p:nvPr/>
        </p:nvSpPr>
        <p:spPr>
          <a:xfrm>
            <a:off x="401053" y="1058773"/>
            <a:ext cx="8365958" cy="5170646"/>
          </a:xfrm>
          <a:prstGeom prst="rect">
            <a:avLst/>
          </a:prstGeom>
          <a:noFill/>
        </p:spPr>
        <p:txBody>
          <a:bodyPr wrap="square" rtlCol="0">
            <a:spAutoFit/>
          </a:bodyPr>
          <a:lstStyle/>
          <a:p>
            <a:r>
              <a:rPr lang="en-US" sz="3000" dirty="0"/>
              <a:t>What did Peter tell those on the Day of Pentecost when they cried out What Must We Do To be Saved?</a:t>
            </a:r>
          </a:p>
          <a:p>
            <a:endParaRPr lang="en-US" sz="3000" dirty="0"/>
          </a:p>
          <a:p>
            <a:pPr marL="342900" indent="-342900">
              <a:buAutoNum type="alphaLcParenR"/>
            </a:pPr>
            <a:r>
              <a:rPr lang="en-US" sz="3000" dirty="0"/>
              <a:t>Nothing. Christ already forgave you on the cross</a:t>
            </a:r>
          </a:p>
          <a:p>
            <a:pPr marL="342900" indent="-342900">
              <a:buAutoNum type="alphaLcParenR"/>
            </a:pPr>
            <a:endParaRPr lang="en-US" sz="3000" dirty="0"/>
          </a:p>
          <a:p>
            <a:pPr marL="342900" indent="-342900">
              <a:buAutoNum type="alphaLcParenR"/>
            </a:pPr>
            <a:r>
              <a:rPr lang="en-US" sz="3000" b="1" dirty="0">
                <a:solidFill>
                  <a:srgbClr val="C00000"/>
                </a:solidFill>
              </a:rPr>
              <a:t>Repent,</a:t>
            </a:r>
            <a:r>
              <a:rPr lang="en-US" sz="3000" dirty="0"/>
              <a:t> and let every one of you </a:t>
            </a:r>
            <a:r>
              <a:rPr lang="en-US" sz="3000" b="1" dirty="0">
                <a:solidFill>
                  <a:srgbClr val="C00000"/>
                </a:solidFill>
              </a:rPr>
              <a:t>be baptized </a:t>
            </a:r>
            <a:r>
              <a:rPr lang="en-US" sz="3000" dirty="0"/>
              <a:t>in the name of Jesus Christ for the remission of sins Acts 2:38</a:t>
            </a:r>
          </a:p>
          <a:p>
            <a:pPr marL="342900" indent="-342900">
              <a:buAutoNum type="alphaLcParenR"/>
            </a:pPr>
            <a:endParaRPr lang="en-US" sz="3000" dirty="0"/>
          </a:p>
          <a:p>
            <a:r>
              <a:rPr lang="en-US" sz="3000" b="1" dirty="0">
                <a:solidFill>
                  <a:srgbClr val="C00000"/>
                </a:solidFill>
              </a:rPr>
              <a:t>Be faithful until death</a:t>
            </a:r>
            <a:r>
              <a:rPr lang="en-US" sz="3000" dirty="0"/>
              <a:t>, and I will give you the crown of life. Revelation 2:10</a:t>
            </a:r>
          </a:p>
        </p:txBody>
      </p:sp>
      <p:sp>
        <p:nvSpPr>
          <p:cNvPr id="3" name="TextBox 2">
            <a:extLst>
              <a:ext uri="{FF2B5EF4-FFF2-40B4-BE49-F238E27FC236}">
                <a16:creationId xmlns:a16="http://schemas.microsoft.com/office/drawing/2014/main" id="{559C8977-1626-B7DD-AA22-7ED20664B809}"/>
              </a:ext>
            </a:extLst>
          </p:cNvPr>
          <p:cNvSpPr txBox="1"/>
          <p:nvPr/>
        </p:nvSpPr>
        <p:spPr>
          <a:xfrm>
            <a:off x="0" y="-1571"/>
            <a:ext cx="9144000" cy="52322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So Great A Salvation.   Hebrews 2:1-4  </a:t>
            </a:r>
          </a:p>
        </p:txBody>
      </p:sp>
      <p:sp>
        <p:nvSpPr>
          <p:cNvPr id="4" name="Footer Placeholder 4">
            <a:extLst>
              <a:ext uri="{FF2B5EF4-FFF2-40B4-BE49-F238E27FC236}">
                <a16:creationId xmlns:a16="http://schemas.microsoft.com/office/drawing/2014/main" id="{52305B26-1E65-3388-043D-EEEF084FCE2D}"/>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B60BFD25-E3BB-6871-FA1B-B07F29868EE6}"/>
              </a:ext>
            </a:extLst>
          </p:cNvPr>
          <p:cNvSpPr txBox="1"/>
          <p:nvPr/>
        </p:nvSpPr>
        <p:spPr>
          <a:xfrm>
            <a:off x="8534400" y="6484687"/>
            <a:ext cx="441158" cy="369332"/>
          </a:xfrm>
          <a:prstGeom prst="rect">
            <a:avLst/>
          </a:prstGeom>
          <a:noFill/>
        </p:spPr>
        <p:txBody>
          <a:bodyPr wrap="square" rtlCol="0">
            <a:spAutoFit/>
          </a:bodyPr>
          <a:lstStyle/>
          <a:p>
            <a:r>
              <a:rPr lang="en-US" dirty="0"/>
              <a:t>29</a:t>
            </a:r>
          </a:p>
        </p:txBody>
      </p:sp>
    </p:spTree>
    <p:extLst>
      <p:ext uri="{BB962C8B-B14F-4D97-AF65-F5344CB8AC3E}">
        <p14:creationId xmlns:p14="http://schemas.microsoft.com/office/powerpoint/2010/main" val="161187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65308-4B24-ECD8-1FD9-5F003D80073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815B61-C0C3-665C-3014-55B02791B3A7}"/>
              </a:ext>
            </a:extLst>
          </p:cNvPr>
          <p:cNvSpPr txBox="1"/>
          <p:nvPr/>
        </p:nvSpPr>
        <p:spPr>
          <a:xfrm>
            <a:off x="401053" y="745954"/>
            <a:ext cx="8365958" cy="5355312"/>
          </a:xfrm>
          <a:prstGeom prst="rect">
            <a:avLst/>
          </a:prstGeom>
          <a:noFill/>
        </p:spPr>
        <p:txBody>
          <a:bodyPr wrap="square" rtlCol="0">
            <a:spAutoFit/>
          </a:bodyPr>
          <a:lstStyle/>
          <a:p>
            <a:r>
              <a:rPr lang="en-US" sz="4000" dirty="0"/>
              <a:t>So, can we fall from grace?</a:t>
            </a:r>
          </a:p>
          <a:p>
            <a:r>
              <a:rPr lang="en-US" sz="3000" dirty="0"/>
              <a:t>	a) no</a:t>
            </a:r>
          </a:p>
          <a:p>
            <a:r>
              <a:rPr lang="en-US" sz="3000" dirty="0"/>
              <a:t>	b) maybe</a:t>
            </a:r>
          </a:p>
          <a:p>
            <a:r>
              <a:rPr lang="en-US" sz="3000" dirty="0"/>
              <a:t>	c) yes, absolutely!</a:t>
            </a:r>
          </a:p>
          <a:p>
            <a:endParaRPr lang="en-US" sz="3000" dirty="0"/>
          </a:p>
          <a:p>
            <a:pPr algn="ctr"/>
            <a:r>
              <a:rPr lang="en-US" sz="3000" dirty="0"/>
              <a:t>Gal. 5:1, 4.  Stand fast therefore in the liberty by which Christ has made us free, and do not be </a:t>
            </a:r>
            <a:r>
              <a:rPr lang="en-US" sz="3000" u="sng" dirty="0"/>
              <a:t>entangled again </a:t>
            </a:r>
            <a:r>
              <a:rPr lang="en-US" sz="3000" dirty="0"/>
              <a:t>with a yoke of bondage. ... 4 </a:t>
            </a:r>
            <a:r>
              <a:rPr lang="en-US" sz="3000" u="sng" dirty="0"/>
              <a:t>You have become estranged from Christ</a:t>
            </a:r>
            <a:r>
              <a:rPr lang="en-US" sz="3000" dirty="0"/>
              <a:t>, you who attempt to be justified by law;</a:t>
            </a:r>
          </a:p>
          <a:p>
            <a:pPr algn="ctr"/>
            <a:r>
              <a:rPr lang="en-US" sz="3200" b="1" dirty="0">
                <a:solidFill>
                  <a:srgbClr val="C00000"/>
                </a:solidFill>
              </a:rPr>
              <a:t>you have fallen from grace.</a:t>
            </a:r>
          </a:p>
        </p:txBody>
      </p:sp>
      <p:sp>
        <p:nvSpPr>
          <p:cNvPr id="3" name="TextBox 2">
            <a:extLst>
              <a:ext uri="{FF2B5EF4-FFF2-40B4-BE49-F238E27FC236}">
                <a16:creationId xmlns:a16="http://schemas.microsoft.com/office/drawing/2014/main" id="{019644ED-D179-4CF8-C933-36D950067A39}"/>
              </a:ext>
            </a:extLst>
          </p:cNvPr>
          <p:cNvSpPr txBox="1"/>
          <p:nvPr/>
        </p:nvSpPr>
        <p:spPr>
          <a:xfrm>
            <a:off x="0" y="-1571"/>
            <a:ext cx="9144000" cy="52322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So Great A Salvation.   Hebrews 2:1-4  </a:t>
            </a:r>
          </a:p>
        </p:txBody>
      </p:sp>
      <p:sp>
        <p:nvSpPr>
          <p:cNvPr id="4" name="Footer Placeholder 4">
            <a:extLst>
              <a:ext uri="{FF2B5EF4-FFF2-40B4-BE49-F238E27FC236}">
                <a16:creationId xmlns:a16="http://schemas.microsoft.com/office/drawing/2014/main" id="{CB090B5F-5555-834C-ACFD-645D21C7A590}"/>
              </a:ext>
            </a:extLst>
          </p:cNvPr>
          <p:cNvSpPr>
            <a:spLocks noGrp="1"/>
          </p:cNvSpPr>
          <p:nvPr>
            <p:ph type="ftr" sz="quarter" idx="11"/>
          </p:nvPr>
        </p:nvSpPr>
        <p:spPr>
          <a:xfrm>
            <a:off x="3028950" y="6500729"/>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C69D6964-B6C3-1907-9CED-D525F3013CDF}"/>
              </a:ext>
            </a:extLst>
          </p:cNvPr>
          <p:cNvSpPr txBox="1"/>
          <p:nvPr/>
        </p:nvSpPr>
        <p:spPr>
          <a:xfrm>
            <a:off x="8534400" y="6484687"/>
            <a:ext cx="441158" cy="369332"/>
          </a:xfrm>
          <a:prstGeom prst="rect">
            <a:avLst/>
          </a:prstGeom>
          <a:noFill/>
        </p:spPr>
        <p:txBody>
          <a:bodyPr wrap="square" rtlCol="0">
            <a:spAutoFit/>
          </a:bodyPr>
          <a:lstStyle/>
          <a:p>
            <a:r>
              <a:rPr lang="en-US" dirty="0"/>
              <a:t>30</a:t>
            </a:r>
          </a:p>
        </p:txBody>
      </p:sp>
    </p:spTree>
    <p:extLst>
      <p:ext uri="{BB962C8B-B14F-4D97-AF65-F5344CB8AC3E}">
        <p14:creationId xmlns:p14="http://schemas.microsoft.com/office/powerpoint/2010/main" val="264077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utual weave Mens Relaxed Fit Ripstop Cargo Pant - JCPenney">
            <a:extLst>
              <a:ext uri="{FF2B5EF4-FFF2-40B4-BE49-F238E27FC236}">
                <a16:creationId xmlns:a16="http://schemas.microsoft.com/office/drawing/2014/main" id="{7B8498C2-F669-4723-F2D2-A6FB2F9E2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294" y="1804403"/>
            <a:ext cx="4728411" cy="4728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D9332B7-5626-647C-9965-E08A7E0B52F8}"/>
              </a:ext>
            </a:extLst>
          </p:cNvPr>
          <p:cNvSpPr/>
          <p:nvPr/>
        </p:nvSpPr>
        <p:spPr>
          <a:xfrm>
            <a:off x="2342148" y="4916905"/>
            <a:ext cx="2149642" cy="134753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6363475-45E0-CD01-036A-83A9DF959728}"/>
              </a:ext>
            </a:extLst>
          </p:cNvPr>
          <p:cNvSpPr/>
          <p:nvPr/>
        </p:nvSpPr>
        <p:spPr>
          <a:xfrm>
            <a:off x="4636164" y="5077326"/>
            <a:ext cx="2149642" cy="134753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B3DF5D-7765-774B-2923-7200B58230ED}"/>
              </a:ext>
            </a:extLst>
          </p:cNvPr>
          <p:cNvSpPr txBox="1"/>
          <p:nvPr/>
        </p:nvSpPr>
        <p:spPr>
          <a:xfrm>
            <a:off x="2390274" y="5390147"/>
            <a:ext cx="1491916" cy="646331"/>
          </a:xfrm>
          <a:prstGeom prst="rect">
            <a:avLst/>
          </a:prstGeom>
          <a:noFill/>
        </p:spPr>
        <p:txBody>
          <a:bodyPr wrap="square" rtlCol="0">
            <a:spAutoFit/>
          </a:bodyPr>
          <a:lstStyle/>
          <a:p>
            <a:r>
              <a:rPr lang="en-US" sz="3600" dirty="0"/>
              <a:t>church</a:t>
            </a:r>
          </a:p>
        </p:txBody>
      </p:sp>
      <p:sp>
        <p:nvSpPr>
          <p:cNvPr id="6" name="TextBox 5">
            <a:extLst>
              <a:ext uri="{FF2B5EF4-FFF2-40B4-BE49-F238E27FC236}">
                <a16:creationId xmlns:a16="http://schemas.microsoft.com/office/drawing/2014/main" id="{DCB65F4E-1946-E33E-9141-80A682B3BEC5}"/>
              </a:ext>
            </a:extLst>
          </p:cNvPr>
          <p:cNvSpPr txBox="1"/>
          <p:nvPr/>
        </p:nvSpPr>
        <p:spPr>
          <a:xfrm>
            <a:off x="5454318" y="5630778"/>
            <a:ext cx="1491916" cy="646331"/>
          </a:xfrm>
          <a:prstGeom prst="rect">
            <a:avLst/>
          </a:prstGeom>
          <a:noFill/>
        </p:spPr>
        <p:txBody>
          <a:bodyPr wrap="square" rtlCol="0">
            <a:spAutoFit/>
          </a:bodyPr>
          <a:lstStyle/>
          <a:p>
            <a:r>
              <a:rPr lang="en-US" sz="3600"/>
              <a:t>world</a:t>
            </a:r>
            <a:endParaRPr lang="en-US" sz="3600" dirty="0"/>
          </a:p>
        </p:txBody>
      </p:sp>
      <p:sp>
        <p:nvSpPr>
          <p:cNvPr id="7" name="TextBox 6">
            <a:extLst>
              <a:ext uri="{FF2B5EF4-FFF2-40B4-BE49-F238E27FC236}">
                <a16:creationId xmlns:a16="http://schemas.microsoft.com/office/drawing/2014/main" id="{3F9370B6-8759-5461-5904-72BC436EB4E0}"/>
              </a:ext>
            </a:extLst>
          </p:cNvPr>
          <p:cNvSpPr txBox="1"/>
          <p:nvPr/>
        </p:nvSpPr>
        <p:spPr>
          <a:xfrm>
            <a:off x="0" y="-1571"/>
            <a:ext cx="9144000" cy="523220"/>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Tx/>
              </a:rPr>
              <a:t>So Great A Salvation.   Hebrews 2:1-4  </a:t>
            </a:r>
          </a:p>
        </p:txBody>
      </p:sp>
      <p:sp>
        <p:nvSpPr>
          <p:cNvPr id="8" name="TextBox 7">
            <a:extLst>
              <a:ext uri="{FF2B5EF4-FFF2-40B4-BE49-F238E27FC236}">
                <a16:creationId xmlns:a16="http://schemas.microsoft.com/office/drawing/2014/main" id="{173376C1-B2EF-BE69-4AF0-930CD7B15BB6}"/>
              </a:ext>
            </a:extLst>
          </p:cNvPr>
          <p:cNvSpPr txBox="1"/>
          <p:nvPr/>
        </p:nvSpPr>
        <p:spPr>
          <a:xfrm>
            <a:off x="288758" y="709227"/>
            <a:ext cx="8702841" cy="1015663"/>
          </a:xfrm>
          <a:prstGeom prst="rect">
            <a:avLst/>
          </a:prstGeom>
          <a:noFill/>
        </p:spPr>
        <p:txBody>
          <a:bodyPr wrap="square" rtlCol="0">
            <a:spAutoFit/>
          </a:bodyPr>
          <a:lstStyle/>
          <a:p>
            <a:r>
              <a:rPr lang="en-US" sz="3000" dirty="0"/>
              <a:t>Does God’s grace allow us to keep one foot in the church and our other foot in the world?.... God forbid!</a:t>
            </a:r>
          </a:p>
        </p:txBody>
      </p:sp>
      <p:sp>
        <p:nvSpPr>
          <p:cNvPr id="9" name="TextBox 8">
            <a:extLst>
              <a:ext uri="{FF2B5EF4-FFF2-40B4-BE49-F238E27FC236}">
                <a16:creationId xmlns:a16="http://schemas.microsoft.com/office/drawing/2014/main" id="{77A2D986-1CC4-570E-3793-72016AC1072B}"/>
              </a:ext>
            </a:extLst>
          </p:cNvPr>
          <p:cNvSpPr txBox="1"/>
          <p:nvPr/>
        </p:nvSpPr>
        <p:spPr>
          <a:xfrm>
            <a:off x="8534400" y="6484687"/>
            <a:ext cx="441158" cy="369332"/>
          </a:xfrm>
          <a:prstGeom prst="rect">
            <a:avLst/>
          </a:prstGeom>
          <a:noFill/>
        </p:spPr>
        <p:txBody>
          <a:bodyPr wrap="square" rtlCol="0">
            <a:spAutoFit/>
          </a:bodyPr>
          <a:lstStyle/>
          <a:p>
            <a:r>
              <a:rPr lang="en-US" dirty="0"/>
              <a:t>31</a:t>
            </a:r>
          </a:p>
        </p:txBody>
      </p:sp>
      <p:sp>
        <p:nvSpPr>
          <p:cNvPr id="10" name="TextBox 9">
            <a:extLst>
              <a:ext uri="{FF2B5EF4-FFF2-40B4-BE49-F238E27FC236}">
                <a16:creationId xmlns:a16="http://schemas.microsoft.com/office/drawing/2014/main" id="{A0D7F0D9-F78D-C6AE-0629-4526E7B70D7E}"/>
              </a:ext>
            </a:extLst>
          </p:cNvPr>
          <p:cNvSpPr txBox="1"/>
          <p:nvPr/>
        </p:nvSpPr>
        <p:spPr>
          <a:xfrm>
            <a:off x="6986338" y="2342145"/>
            <a:ext cx="1965155" cy="2862322"/>
          </a:xfrm>
          <a:prstGeom prst="rect">
            <a:avLst/>
          </a:prstGeom>
          <a:noFill/>
        </p:spPr>
        <p:txBody>
          <a:bodyPr wrap="square" rtlCol="0">
            <a:spAutoFit/>
          </a:bodyPr>
          <a:lstStyle/>
          <a:p>
            <a:r>
              <a:rPr lang="en-US" dirty="0"/>
              <a:t>Rom. 6:1-2 KJV What shall we say then? Shall we continue in sin, that grace may abound?  God forbid. How shall we, that are dead to sin, live any longer therein?</a:t>
            </a:r>
          </a:p>
        </p:txBody>
      </p:sp>
    </p:spTree>
    <p:extLst>
      <p:ext uri="{BB962C8B-B14F-4D97-AF65-F5344CB8AC3E}">
        <p14:creationId xmlns:p14="http://schemas.microsoft.com/office/powerpoint/2010/main" val="2565208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82933-60AF-FC88-F289-B16BBDA09A67}"/>
              </a:ext>
            </a:extLst>
          </p:cNvPr>
          <p:cNvSpPr txBox="1"/>
          <p:nvPr/>
        </p:nvSpPr>
        <p:spPr>
          <a:xfrm>
            <a:off x="393032" y="994609"/>
            <a:ext cx="8349915" cy="5355312"/>
          </a:xfrm>
          <a:prstGeom prst="rect">
            <a:avLst/>
          </a:prstGeom>
          <a:noFill/>
        </p:spPr>
        <p:txBody>
          <a:bodyPr wrap="square" rtlCol="0">
            <a:spAutoFit/>
          </a:bodyPr>
          <a:lstStyle/>
          <a:p>
            <a:r>
              <a:rPr lang="en-US" sz="3200" dirty="0"/>
              <a:t>We must go back to Genesis to understand the story of Salvation.</a:t>
            </a:r>
          </a:p>
          <a:p>
            <a:endParaRPr lang="en-US" sz="1400" dirty="0"/>
          </a:p>
          <a:p>
            <a:r>
              <a:rPr lang="en-US" sz="3200" dirty="0"/>
              <a:t>Genesis</a:t>
            </a:r>
          </a:p>
          <a:p>
            <a:pPr marL="457200" indent="-457200">
              <a:buFont typeface="Arial" panose="020B0604020202020204" pitchFamily="34" charset="0"/>
              <a:buChar char="•"/>
            </a:pPr>
            <a:r>
              <a:rPr lang="en-US" sz="2800" dirty="0"/>
              <a:t>Creation</a:t>
            </a:r>
          </a:p>
          <a:p>
            <a:pPr marL="285750" indent="-285750">
              <a:buFont typeface="Arial" panose="020B0604020202020204" pitchFamily="34" charset="0"/>
              <a:buChar char="•"/>
            </a:pPr>
            <a:r>
              <a:rPr lang="en-US" sz="2800" dirty="0"/>
              <a:t>Fall of man – chapter 3.  </a:t>
            </a:r>
            <a:r>
              <a:rPr lang="en-US" sz="2800" b="1" dirty="0">
                <a:solidFill>
                  <a:srgbClr val="C00000"/>
                </a:solidFill>
              </a:rPr>
              <a:t>Sin</a:t>
            </a:r>
            <a:r>
              <a:rPr lang="en-US" sz="2800" dirty="0"/>
              <a:t> enters the world.</a:t>
            </a:r>
          </a:p>
          <a:p>
            <a:pPr marL="285750" indent="-285750">
              <a:buFont typeface="Arial" panose="020B0604020202020204" pitchFamily="34" charset="0"/>
              <a:buChar char="•"/>
            </a:pPr>
            <a:r>
              <a:rPr lang="en-US" sz="2800" dirty="0"/>
              <a:t>Promise of a </a:t>
            </a:r>
            <a:r>
              <a:rPr lang="en-US" sz="2800" b="1" dirty="0">
                <a:solidFill>
                  <a:srgbClr val="C00000"/>
                </a:solidFill>
              </a:rPr>
              <a:t>savior</a:t>
            </a:r>
            <a:r>
              <a:rPr lang="en-US" sz="2800" dirty="0"/>
              <a:t> – chapter 3:14-15</a:t>
            </a:r>
          </a:p>
          <a:p>
            <a:endParaRPr lang="en-US" sz="1600" dirty="0"/>
          </a:p>
          <a:p>
            <a:r>
              <a:rPr lang="en-US" sz="2800" dirty="0"/>
              <a:t>We learn the importance of  </a:t>
            </a:r>
            <a:r>
              <a:rPr lang="en-US" sz="2800" b="1" dirty="0">
                <a:solidFill>
                  <a:srgbClr val="C00000"/>
                </a:solidFill>
              </a:rPr>
              <a:t>blood</a:t>
            </a:r>
            <a:r>
              <a:rPr lang="en-US" sz="2800" dirty="0"/>
              <a:t>  cover man’s sin. </a:t>
            </a:r>
          </a:p>
          <a:p>
            <a:pPr marL="457200" indent="-457200">
              <a:buFont typeface="Arial" panose="020B0604020202020204" pitchFamily="34" charset="0"/>
              <a:buChar char="•"/>
            </a:pPr>
            <a:r>
              <a:rPr lang="en-US" sz="2800" dirty="0"/>
              <a:t>Genesis 3:7 fig leaves could not cover sin</a:t>
            </a:r>
          </a:p>
          <a:p>
            <a:pPr marL="457200" indent="-457200">
              <a:buFont typeface="Arial" panose="020B0604020202020204" pitchFamily="34" charset="0"/>
              <a:buChar char="•"/>
            </a:pPr>
            <a:r>
              <a:rPr lang="en-US" sz="2800" dirty="0"/>
              <a:t>Genesis 3:21 tunics of skin (the shedding of blood)</a:t>
            </a:r>
          </a:p>
          <a:p>
            <a:endParaRPr lang="en-US" sz="1600" dirty="0"/>
          </a:p>
          <a:p>
            <a:r>
              <a:rPr lang="en-US" sz="3200" dirty="0"/>
              <a:t>Cain and Abel</a:t>
            </a:r>
          </a:p>
        </p:txBody>
      </p:sp>
      <p:sp>
        <p:nvSpPr>
          <p:cNvPr id="3" name="TextBox 2">
            <a:extLst>
              <a:ext uri="{FF2B5EF4-FFF2-40B4-BE49-F238E27FC236}">
                <a16:creationId xmlns:a16="http://schemas.microsoft.com/office/drawing/2014/main" id="{DA3D392C-3267-4726-76AA-EDEDEDF610BA}"/>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4" name="Footer Placeholder 4">
            <a:extLst>
              <a:ext uri="{FF2B5EF4-FFF2-40B4-BE49-F238E27FC236}">
                <a16:creationId xmlns:a16="http://schemas.microsoft.com/office/drawing/2014/main" id="{0D8738CC-4475-A4FE-E144-38386F0E4C72}"/>
              </a:ext>
            </a:extLst>
          </p:cNvPr>
          <p:cNvSpPr>
            <a:spLocks noGrp="1"/>
          </p:cNvSpPr>
          <p:nvPr>
            <p:ph type="ftr" sz="quarter" idx="11"/>
          </p:nvPr>
        </p:nvSpPr>
        <p:spPr>
          <a:xfrm>
            <a:off x="3028950" y="6492708"/>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E1BA6DD1-CED3-3D46-9C20-CE124F77C21E}"/>
              </a:ext>
            </a:extLst>
          </p:cNvPr>
          <p:cNvSpPr txBox="1"/>
          <p:nvPr/>
        </p:nvSpPr>
        <p:spPr>
          <a:xfrm>
            <a:off x="8534400" y="6484687"/>
            <a:ext cx="441158" cy="369332"/>
          </a:xfrm>
          <a:prstGeom prst="rect">
            <a:avLst/>
          </a:prstGeom>
          <a:noFill/>
        </p:spPr>
        <p:txBody>
          <a:bodyPr wrap="square" rtlCol="0">
            <a:spAutoFit/>
          </a:bodyPr>
          <a:lstStyle/>
          <a:p>
            <a:r>
              <a:rPr lang="en-US" dirty="0"/>
              <a:t>3</a:t>
            </a:r>
          </a:p>
        </p:txBody>
      </p:sp>
    </p:spTree>
    <p:extLst>
      <p:ext uri="{BB962C8B-B14F-4D97-AF65-F5344CB8AC3E}">
        <p14:creationId xmlns:p14="http://schemas.microsoft.com/office/powerpoint/2010/main" val="3221531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3400" y="838200"/>
            <a:ext cx="2667000" cy="266109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Rectangle 8"/>
          <p:cNvSpPr>
            <a:spLocks noChangeArrowheads="1"/>
          </p:cNvSpPr>
          <p:nvPr/>
        </p:nvSpPr>
        <p:spPr bwMode="auto">
          <a:xfrm>
            <a:off x="533400" y="838200"/>
            <a:ext cx="2743200" cy="2677656"/>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God commanded them that they must shed </a:t>
            </a:r>
            <a:r>
              <a:rPr kumimoji="0" lang="en-US" sz="2400" b="0" i="0" u="none" strike="noStrike" kern="1200" cap="none" spc="0" normalizeH="0" baseline="0" noProof="0" dirty="0">
                <a:ln>
                  <a:noFill/>
                </a:ln>
                <a:solidFill>
                  <a:srgbClr val="C00000"/>
                </a:solidFill>
                <a:effectLst/>
                <a:uLnTx/>
                <a:uFillTx/>
                <a:latin typeface="Arial" pitchFamily="34" charset="0"/>
                <a:ea typeface="+mn-ea"/>
                <a:cs typeface="Arial" pitchFamily="34" charset="0"/>
              </a:rPr>
              <a:t>blood </a:t>
            </a: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by making an animal sacrifice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for the forgiveness of sins.</a:t>
            </a:r>
          </a:p>
        </p:txBody>
      </p:sp>
      <p:pic>
        <p:nvPicPr>
          <p:cNvPr id="5129" name="Picture 9" descr="C:\users\sheila\desktop\bible study\ultimate royality free\1-bib pics-ot\sacrifices\ML_Sacrifice lamb.jpg"/>
          <p:cNvPicPr>
            <a:picLocks noChangeAspect="1" noChangeArrowheads="1"/>
          </p:cNvPicPr>
          <p:nvPr/>
        </p:nvPicPr>
        <p:blipFill rotWithShape="1">
          <a:blip r:embed="rId2">
            <a:extLst>
              <a:ext uri="{28A0092B-C50C-407E-A947-70E740481C1C}">
                <a14:useLocalDpi xmlns:a14="http://schemas.microsoft.com/office/drawing/2010/main" val="0"/>
              </a:ext>
            </a:extLst>
          </a:blip>
          <a:srcRect l="16461" r="19693"/>
          <a:stretch/>
        </p:blipFill>
        <p:spPr bwMode="auto">
          <a:xfrm>
            <a:off x="3276600" y="22324"/>
            <a:ext cx="5867400" cy="6892428"/>
          </a:xfrm>
          <a:prstGeom prst="rect">
            <a:avLst/>
          </a:prstGeom>
          <a:ln w="38100" cap="sq">
            <a:solidFill>
              <a:schemeClr val="tx1"/>
            </a:solidFill>
            <a:prstDash val="solid"/>
            <a:miter lim="800000"/>
          </a:ln>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3727891"/>
            <a:ext cx="4572000" cy="2677656"/>
          </a:xfrm>
          <a:prstGeom prst="rect">
            <a:avLst/>
          </a:prstGeom>
          <a:solidFill>
            <a:schemeClr val="bg1"/>
          </a:solidFill>
          <a:ln w="38100">
            <a:solidFill>
              <a:srgbClr val="C00000"/>
            </a:solidFill>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itchFamily="18" charset="0"/>
                <a:ea typeface="+mn-ea"/>
                <a:cs typeface="+mn-cs"/>
              </a:rPr>
              <a:t>Hebrews 11:4</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“By faith Abel offered unto God a more excellent sacrifice than Cain, by which he obtained witness that he was righteous, God testifying of his gifts: and by it he being dead yet speaketh.”</a:t>
            </a:r>
          </a:p>
        </p:txBody>
      </p:sp>
      <p:cxnSp>
        <p:nvCxnSpPr>
          <p:cNvPr id="5" name="Straight Connector 4"/>
          <p:cNvCxnSpPr/>
          <p:nvPr/>
        </p:nvCxnSpPr>
        <p:spPr>
          <a:xfrm>
            <a:off x="838200" y="4495800"/>
            <a:ext cx="9906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ular Callout 5"/>
          <p:cNvSpPr/>
          <p:nvPr/>
        </p:nvSpPr>
        <p:spPr>
          <a:xfrm>
            <a:off x="3581400" y="914400"/>
            <a:ext cx="4724400" cy="2644526"/>
          </a:xfrm>
          <a:prstGeom prst="wedgeRectCallout">
            <a:avLst>
              <a:gd name="adj1" fmla="val -84794"/>
              <a:gd name="adj2" fmla="val 74771"/>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Romans 10:17</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“So then faith cometh by hearing, and hearing by the word of God.”</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[Therefore, God had obviously instructed Abel and Cain regarding making a sacrifice.]</a:t>
            </a:r>
          </a:p>
        </p:txBody>
      </p:sp>
      <p:sp>
        <p:nvSpPr>
          <p:cNvPr id="9" name="Rectangular Callout 8"/>
          <p:cNvSpPr/>
          <p:nvPr/>
        </p:nvSpPr>
        <p:spPr>
          <a:xfrm>
            <a:off x="609600" y="3810000"/>
            <a:ext cx="4076700" cy="2438400"/>
          </a:xfrm>
          <a:prstGeom prst="wedgeRectCallout">
            <a:avLst>
              <a:gd name="adj1" fmla="val -21356"/>
              <a:gd name="adj2" fmla="val -50334"/>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a:ea typeface="+mn-ea"/>
                <a:cs typeface="+mn-cs"/>
              </a:rPr>
              <a:t>Hebrews 9:22</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“And almost all things are by the law purged with </a:t>
            </a:r>
            <a:r>
              <a:rPr kumimoji="0" lang="en-US" sz="2400" b="0" i="0" u="none" strike="noStrike" kern="1200" cap="none" spc="0" normalizeH="0" baseline="0" noProof="0" dirty="0">
                <a:ln>
                  <a:noFill/>
                </a:ln>
                <a:solidFill>
                  <a:srgbClr val="C00000"/>
                </a:solidFill>
                <a:effectLst/>
                <a:uLnTx/>
                <a:uFillTx/>
                <a:latin typeface="Times New Roman"/>
                <a:ea typeface="+mn-ea"/>
                <a:cs typeface="+mn-cs"/>
              </a:rPr>
              <a:t>blood</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and without shedding of </a:t>
            </a:r>
            <a:r>
              <a:rPr kumimoji="0" lang="en-US" sz="2400" b="0" i="0" u="none" strike="noStrike" kern="1200" cap="none" spc="0" normalizeH="0" baseline="0" noProof="0" dirty="0">
                <a:ln>
                  <a:noFill/>
                </a:ln>
                <a:solidFill>
                  <a:srgbClr val="C00000"/>
                </a:solidFill>
                <a:effectLst/>
                <a:uLnTx/>
                <a:uFillTx/>
                <a:latin typeface="Times New Roman"/>
                <a:ea typeface="+mn-ea"/>
                <a:cs typeface="+mn-cs"/>
              </a:rPr>
              <a:t>blood</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is no remission.”</a:t>
            </a:r>
          </a:p>
        </p:txBody>
      </p:sp>
      <p:sp>
        <p:nvSpPr>
          <p:cNvPr id="3" name="TextBox 2">
            <a:extLst>
              <a:ext uri="{FF2B5EF4-FFF2-40B4-BE49-F238E27FC236}">
                <a16:creationId xmlns:a16="http://schemas.microsoft.com/office/drawing/2014/main" id="{DF602921-EAF2-2DE3-BEFF-C84FA2995CB4}"/>
              </a:ext>
            </a:extLst>
          </p:cNvPr>
          <p:cNvSpPr txBox="1"/>
          <p:nvPr/>
        </p:nvSpPr>
        <p:spPr>
          <a:xfrm>
            <a:off x="8534400" y="6484687"/>
            <a:ext cx="441158" cy="369332"/>
          </a:xfrm>
          <a:prstGeom prst="rect">
            <a:avLst/>
          </a:prstGeom>
          <a:noFill/>
        </p:spPr>
        <p:txBody>
          <a:bodyPr wrap="square" rtlCol="0">
            <a:spAutoFit/>
          </a:bodyPr>
          <a:lstStyle/>
          <a:p>
            <a:r>
              <a:rPr lang="en-US" b="1" dirty="0">
                <a:solidFill>
                  <a:schemeClr val="bg1"/>
                </a:solidFill>
              </a:rPr>
              <a:t>4</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2000"/>
                                        <p:tgtEl>
                                          <p:spTgt spid="7"/>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6" presetClass="exit" presetSubtype="0" fill="hold" grpId="1" nodeType="clickEffect">
                                  <p:stCondLst>
                                    <p:cond delay="0"/>
                                  </p:stCondLst>
                                  <p:childTnLst>
                                    <p:anim from="(ppt_w)" to="(-ppt_w*2)" calcmode="lin" valueType="num">
                                      <p:cBhvr rctx="PPT">
                                        <p:cTn id="17" dur="500" autoRev="1">
                                          <p:stCondLst>
                                            <p:cond delay="0"/>
                                          </p:stCondLst>
                                        </p:cTn>
                                        <p:tgtEl>
                                          <p:spTgt spid="9"/>
                                        </p:tgtEl>
                                        <p:attrNameLst>
                                          <p:attrName>ppt_w</p:attrName>
                                        </p:attrNameLst>
                                      </p:cBhvr>
                                    </p:anim>
                                    <p:anim by="(ppt_w*0.50)" calcmode="lin" valueType="num">
                                      <p:cBhvr>
                                        <p:cTn id="18" dur="500" decel="50000" autoRev="1">
                                          <p:stCondLst>
                                            <p:cond delay="0"/>
                                          </p:stCondLst>
                                        </p:cTn>
                                        <p:tgtEl>
                                          <p:spTgt spid="9"/>
                                        </p:tgtEl>
                                        <p:attrNameLst>
                                          <p:attrName>ppt_x</p:attrName>
                                        </p:attrNameLst>
                                      </p:cBhvr>
                                    </p:anim>
                                    <p:anim from="(ppt_y)" to="(1+ppt_h/2)" calcmode="lin" valueType="num">
                                      <p:cBhvr>
                                        <p:cTn id="19" dur="1000">
                                          <p:stCondLst>
                                            <p:cond delay="0"/>
                                          </p:stCondLst>
                                        </p:cTn>
                                        <p:tgtEl>
                                          <p:spTgt spid="9"/>
                                        </p:tgtEl>
                                        <p:attrNameLst>
                                          <p:attrName>ppt_y</p:attrName>
                                        </p:attrNameLst>
                                      </p:cBhvr>
                                    </p:anim>
                                    <p:animRot by="21600000">
                                      <p:cBhvr>
                                        <p:cTn id="20" dur="1000">
                                          <p:stCondLst>
                                            <p:cond delay="0"/>
                                          </p:stCondLst>
                                        </p:cTn>
                                        <p:tgtEl>
                                          <p:spTgt spid="9"/>
                                        </p:tgtEl>
                                        <p:attrNameLst>
                                          <p:attrName>r</p:attrName>
                                        </p:attrNameLst>
                                      </p:cBhvr>
                                    </p:animRot>
                                    <p:set>
                                      <p:cBhvr>
                                        <p:cTn id="21" dur="1" fill="hold">
                                          <p:stCondLst>
                                            <p:cond delay="999"/>
                                          </p:stCondLst>
                                        </p:cTn>
                                        <p:tgtEl>
                                          <p:spTgt spid="9"/>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par>
                          <p:cTn id="31" fill="hold">
                            <p:stCondLst>
                              <p:cond delay="15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10" presetClass="exit" presetSubtype="0" fill="hold" grpId="0"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p:bldP spid="2" grpId="0" animBg="1"/>
      <p:bldP spid="6" grpId="0"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0999" y="838300"/>
            <a:ext cx="8305801" cy="5441950"/>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88554F7-5C84-943B-98D2-129E5D4E73D7}"/>
              </a:ext>
            </a:extLst>
          </p:cNvPr>
          <p:cNvSpPr txBox="1"/>
          <p:nvPr/>
        </p:nvSpPr>
        <p:spPr>
          <a:xfrm>
            <a:off x="457200" y="914400"/>
            <a:ext cx="8077200" cy="4062651"/>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Lev. 17:11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'For the </a:t>
            </a:r>
            <a:r>
              <a:rPr kumimoji="0" lang="en-US" sz="2600" b="1" i="0" u="sng" strike="noStrike" kern="1200" cap="none" spc="0" normalizeH="0" baseline="0" noProof="0" dirty="0">
                <a:ln>
                  <a:noFill/>
                </a:ln>
                <a:solidFill>
                  <a:srgbClr val="FF0000"/>
                </a:solidFill>
                <a:effectLst/>
                <a:uLnTx/>
                <a:uFillTx/>
                <a:latin typeface="Calibri" panose="020F0502020204030204"/>
                <a:ea typeface="+mn-ea"/>
                <a:cs typeface="+mn-cs"/>
              </a:rPr>
              <a:t>life of the flesh is in the blood</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and I have given it to you upon the altar to make atonement for your souls; for it is the blood that makes atonement for the soul.’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Heb 9:22, 28</a:t>
            </a:r>
            <a:r>
              <a:rPr kumimoji="0" lang="en-US" sz="32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400" b="0" i="0"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And according to the law almost all things are purified with blood, </a:t>
            </a:r>
            <a:r>
              <a:rPr kumimoji="0" lang="en-US" sz="2600" b="1" i="0" u="sng" strike="noStrike" kern="1200" cap="none" spc="0" normalizeH="0" baseline="0" noProof="0" dirty="0">
                <a:ln>
                  <a:noFill/>
                </a:ln>
                <a:solidFill>
                  <a:srgbClr val="FF0000"/>
                </a:solidFill>
                <a:effectLst/>
                <a:uLnTx/>
                <a:uFillTx/>
                <a:latin typeface="Calibri" panose="020F0502020204030204"/>
                <a:ea typeface="+mn-ea"/>
                <a:cs typeface="+mn-cs"/>
              </a:rPr>
              <a:t>and without shedding of blood there is no remission.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28 so Christ was offered once to bear the sins of many. To those who eagerly wait for Him He will appear a second time, apart from sin, for salvation.</a:t>
            </a:r>
          </a:p>
        </p:txBody>
      </p:sp>
      <p:sp>
        <p:nvSpPr>
          <p:cNvPr id="9" name="TextBox 8">
            <a:extLst>
              <a:ext uri="{FF2B5EF4-FFF2-40B4-BE49-F238E27FC236}">
                <a16:creationId xmlns:a16="http://schemas.microsoft.com/office/drawing/2014/main" id="{DDA98FB4-752C-CA71-004D-E2FAEEDC4D6E}"/>
              </a:ext>
            </a:extLst>
          </p:cNvPr>
          <p:cNvSpPr txBox="1"/>
          <p:nvPr/>
        </p:nvSpPr>
        <p:spPr>
          <a:xfrm>
            <a:off x="533400" y="5410191"/>
            <a:ext cx="7620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0070C0"/>
                </a:solidFill>
                <a:effectLst/>
                <a:uLnTx/>
                <a:uFillTx/>
                <a:latin typeface="Calibri" panose="020F0502020204030204"/>
                <a:ea typeface="+mn-ea"/>
                <a:cs typeface="+mn-cs"/>
              </a:rPr>
              <a:t>Heb. 10:4</a:t>
            </a:r>
            <a:r>
              <a:rPr kumimoji="0" lang="en-US" sz="3200" b="1" i="0"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For it is not possible that </a:t>
            </a:r>
            <a:r>
              <a:rPr kumimoji="0" lang="en-US" sz="2600" b="1" i="0" u="sng" strike="noStrike" kern="1200" cap="none" spc="0" normalizeH="0" baseline="0" noProof="0" dirty="0">
                <a:ln>
                  <a:noFill/>
                </a:ln>
                <a:solidFill>
                  <a:srgbClr val="FF0000"/>
                </a:solidFill>
                <a:effectLst/>
                <a:uLnTx/>
                <a:uFillTx/>
                <a:latin typeface="Calibri" panose="020F0502020204030204"/>
                <a:ea typeface="+mn-ea"/>
                <a:cs typeface="+mn-cs"/>
              </a:rPr>
              <a:t>the blood of bulls and goats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could take away sins.</a:t>
            </a:r>
          </a:p>
        </p:txBody>
      </p:sp>
      <p:sp>
        <p:nvSpPr>
          <p:cNvPr id="10" name="Rectangle 9">
            <a:extLst>
              <a:ext uri="{FF2B5EF4-FFF2-40B4-BE49-F238E27FC236}">
                <a16:creationId xmlns:a16="http://schemas.microsoft.com/office/drawing/2014/main" id="{2DCFE0F2-ED81-F80B-7BF2-8C9D324483A8}"/>
              </a:ext>
            </a:extLst>
          </p:cNvPr>
          <p:cNvSpPr/>
          <p:nvPr/>
        </p:nvSpPr>
        <p:spPr>
          <a:xfrm>
            <a:off x="533400" y="3962400"/>
            <a:ext cx="80772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D331F7-5E6D-794F-B8D0-7904B23D02BE}"/>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2" name="Footer Placeholder 4">
            <a:extLst>
              <a:ext uri="{FF2B5EF4-FFF2-40B4-BE49-F238E27FC236}">
                <a16:creationId xmlns:a16="http://schemas.microsoft.com/office/drawing/2014/main" id="{C5C0C33A-0A3B-6E72-30C5-9EAB2058F353}"/>
              </a:ext>
            </a:extLst>
          </p:cNvPr>
          <p:cNvSpPr>
            <a:spLocks noGrp="1"/>
          </p:cNvSpPr>
          <p:nvPr>
            <p:ph type="ftr" sz="quarter" idx="11"/>
          </p:nvPr>
        </p:nvSpPr>
        <p:spPr>
          <a:xfrm>
            <a:off x="3028950" y="6484687"/>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3FF6174F-15A0-BC4C-8412-49C17C7D4918}"/>
              </a:ext>
            </a:extLst>
          </p:cNvPr>
          <p:cNvSpPr txBox="1"/>
          <p:nvPr/>
        </p:nvSpPr>
        <p:spPr>
          <a:xfrm>
            <a:off x="8534400" y="6484687"/>
            <a:ext cx="441158" cy="369332"/>
          </a:xfrm>
          <a:prstGeom prst="rect">
            <a:avLst/>
          </a:prstGeom>
          <a:noFill/>
        </p:spPr>
        <p:txBody>
          <a:bodyPr wrap="square" rtlCol="0">
            <a:spAutoFit/>
          </a:bodyPr>
          <a:lstStyle/>
          <a:p>
            <a:r>
              <a:rPr lang="en-US" dirty="0"/>
              <a:t>5</a:t>
            </a:r>
          </a:p>
        </p:txBody>
      </p:sp>
    </p:spTree>
    <p:extLst>
      <p:ext uri="{BB962C8B-B14F-4D97-AF65-F5344CB8AC3E}">
        <p14:creationId xmlns:p14="http://schemas.microsoft.com/office/powerpoint/2010/main" val="2513891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56CC6-DE6F-46A7-BCCD-CD57079AC7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D7CA69-3E91-D84F-80AA-9136A9CB035A}"/>
              </a:ext>
            </a:extLst>
          </p:cNvPr>
          <p:cNvSpPr txBox="1"/>
          <p:nvPr/>
        </p:nvSpPr>
        <p:spPr>
          <a:xfrm>
            <a:off x="0" y="-1571"/>
            <a:ext cx="9144000" cy="52322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So Great A Salvation.   Hebrews 2:1-4  </a:t>
            </a:r>
          </a:p>
        </p:txBody>
      </p:sp>
      <p:sp>
        <p:nvSpPr>
          <p:cNvPr id="2" name="TextBox 1">
            <a:extLst>
              <a:ext uri="{FF2B5EF4-FFF2-40B4-BE49-F238E27FC236}">
                <a16:creationId xmlns:a16="http://schemas.microsoft.com/office/drawing/2014/main" id="{212A024F-8F08-1277-AAE4-80184D8C40A6}"/>
              </a:ext>
            </a:extLst>
          </p:cNvPr>
          <p:cNvSpPr txBox="1"/>
          <p:nvPr/>
        </p:nvSpPr>
        <p:spPr>
          <a:xfrm>
            <a:off x="385010" y="601580"/>
            <a:ext cx="8462211" cy="5755422"/>
          </a:xfrm>
          <a:prstGeom prst="rect">
            <a:avLst/>
          </a:prstGeom>
          <a:noFill/>
        </p:spPr>
        <p:txBody>
          <a:bodyPr wrap="square" rtlCol="0">
            <a:spAutoFit/>
          </a:bodyPr>
          <a:lstStyle/>
          <a:p>
            <a:r>
              <a:rPr lang="en-US" sz="2800" dirty="0"/>
              <a:t>So we learn-</a:t>
            </a:r>
          </a:p>
          <a:p>
            <a:endParaRPr lang="en-US" sz="1200" dirty="0"/>
          </a:p>
          <a:p>
            <a:pPr marL="457200" indent="-457200">
              <a:buFont typeface="Arial" panose="020B0604020202020204" pitchFamily="34" charset="0"/>
              <a:buChar char="•"/>
            </a:pPr>
            <a:r>
              <a:rPr lang="en-US" sz="2800" dirty="0"/>
              <a:t>Adam and Eve sinned</a:t>
            </a:r>
          </a:p>
          <a:p>
            <a:pPr marL="457200" indent="-457200">
              <a:buFont typeface="Arial" panose="020B0604020202020204" pitchFamily="34" charset="0"/>
              <a:buChar char="•"/>
            </a:pPr>
            <a:r>
              <a:rPr lang="en-US" sz="2800" dirty="0"/>
              <a:t>Cain and Abel sinned</a:t>
            </a:r>
          </a:p>
          <a:p>
            <a:pPr marL="457200" indent="-457200">
              <a:buFont typeface="Arial" panose="020B0604020202020204" pitchFamily="34" charset="0"/>
              <a:buChar char="•"/>
            </a:pPr>
            <a:r>
              <a:rPr lang="en-US" sz="2800" dirty="0"/>
              <a:t>You and I have sinned</a:t>
            </a:r>
          </a:p>
          <a:p>
            <a:endParaRPr lang="en-US" sz="1200" dirty="0"/>
          </a:p>
          <a:p>
            <a:r>
              <a:rPr lang="en-US" sz="3200" dirty="0">
                <a:solidFill>
                  <a:srgbClr val="FF0000"/>
                </a:solidFill>
              </a:rPr>
              <a:t>for </a:t>
            </a:r>
            <a:r>
              <a:rPr lang="en-US" sz="3200" u="sng" dirty="0">
                <a:solidFill>
                  <a:srgbClr val="FF0000"/>
                </a:solidFill>
              </a:rPr>
              <a:t>all have sinned and fall short of the glory of God</a:t>
            </a:r>
            <a:r>
              <a:rPr lang="en-US" sz="3200" dirty="0">
                <a:solidFill>
                  <a:srgbClr val="FF0000"/>
                </a:solidFill>
              </a:rPr>
              <a:t>, </a:t>
            </a:r>
            <a:r>
              <a:rPr lang="en-US" sz="3200" b="1" dirty="0">
                <a:solidFill>
                  <a:srgbClr val="FF0000"/>
                </a:solidFill>
              </a:rPr>
              <a:t>Romans 3:23</a:t>
            </a:r>
          </a:p>
          <a:p>
            <a:endParaRPr lang="en-US" sz="3200" b="1" dirty="0">
              <a:solidFill>
                <a:srgbClr val="FF0000"/>
              </a:solidFill>
            </a:endParaRPr>
          </a:p>
          <a:p>
            <a:r>
              <a:rPr lang="en-US" sz="3200" dirty="0">
                <a:solidFill>
                  <a:srgbClr val="FF0000"/>
                </a:solidFill>
              </a:rPr>
              <a:t>But your iniquities have </a:t>
            </a:r>
            <a:r>
              <a:rPr lang="en-US" sz="3200" u="sng" dirty="0">
                <a:solidFill>
                  <a:srgbClr val="FF0000"/>
                </a:solidFill>
              </a:rPr>
              <a:t>separated</a:t>
            </a:r>
            <a:r>
              <a:rPr lang="en-US" sz="3200" dirty="0">
                <a:solidFill>
                  <a:srgbClr val="FF0000"/>
                </a:solidFill>
              </a:rPr>
              <a:t> between you and your God, and </a:t>
            </a:r>
            <a:r>
              <a:rPr lang="en-US" sz="3200" u="sng" dirty="0">
                <a:solidFill>
                  <a:srgbClr val="FF0000"/>
                </a:solidFill>
              </a:rPr>
              <a:t>your sins have hid his face from you</a:t>
            </a:r>
            <a:r>
              <a:rPr lang="en-US" sz="3200" dirty="0">
                <a:solidFill>
                  <a:srgbClr val="FF0000"/>
                </a:solidFill>
              </a:rPr>
              <a:t>, that he will not hear. </a:t>
            </a:r>
            <a:r>
              <a:rPr lang="en-US" sz="3200" b="1" dirty="0">
                <a:solidFill>
                  <a:srgbClr val="FF0000"/>
                </a:solidFill>
              </a:rPr>
              <a:t>Isaiah 59:2</a:t>
            </a:r>
          </a:p>
          <a:p>
            <a:endParaRPr lang="en-US" sz="1200" dirty="0"/>
          </a:p>
          <a:p>
            <a:r>
              <a:rPr lang="en-US" sz="2800" dirty="0"/>
              <a:t>Therefore, we all need salvation!</a:t>
            </a:r>
          </a:p>
        </p:txBody>
      </p:sp>
      <p:sp>
        <p:nvSpPr>
          <p:cNvPr id="4" name="Footer Placeholder 4">
            <a:extLst>
              <a:ext uri="{FF2B5EF4-FFF2-40B4-BE49-F238E27FC236}">
                <a16:creationId xmlns:a16="http://schemas.microsoft.com/office/drawing/2014/main" id="{C9E6C53E-3155-D3B6-C608-E8104E49E2FB}"/>
              </a:ext>
            </a:extLst>
          </p:cNvPr>
          <p:cNvSpPr>
            <a:spLocks noGrp="1"/>
          </p:cNvSpPr>
          <p:nvPr>
            <p:ph type="ftr" sz="quarter" idx="11"/>
          </p:nvPr>
        </p:nvSpPr>
        <p:spPr>
          <a:xfrm>
            <a:off x="3028950" y="6484687"/>
            <a:ext cx="3086100" cy="365125"/>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rPr>
              <a:t>b hastings  newlebanoncoc.com</a:t>
            </a:r>
          </a:p>
        </p:txBody>
      </p:sp>
      <p:sp>
        <p:nvSpPr>
          <p:cNvPr id="5" name="TextBox 4">
            <a:extLst>
              <a:ext uri="{FF2B5EF4-FFF2-40B4-BE49-F238E27FC236}">
                <a16:creationId xmlns:a16="http://schemas.microsoft.com/office/drawing/2014/main" id="{F11FAD10-6165-A0AD-AFB2-B1C20A838E21}"/>
              </a:ext>
            </a:extLst>
          </p:cNvPr>
          <p:cNvSpPr txBox="1"/>
          <p:nvPr/>
        </p:nvSpPr>
        <p:spPr>
          <a:xfrm>
            <a:off x="8534400" y="6484687"/>
            <a:ext cx="441158" cy="369332"/>
          </a:xfrm>
          <a:prstGeom prst="rect">
            <a:avLst/>
          </a:prstGeom>
          <a:noFill/>
        </p:spPr>
        <p:txBody>
          <a:bodyPr wrap="square" rtlCol="0">
            <a:spAutoFit/>
          </a:bodyPr>
          <a:lstStyle/>
          <a:p>
            <a:r>
              <a:rPr lang="en-US" dirty="0"/>
              <a:t>6</a:t>
            </a:r>
          </a:p>
        </p:txBody>
      </p:sp>
    </p:spTree>
    <p:extLst>
      <p:ext uri="{BB962C8B-B14F-4D97-AF65-F5344CB8AC3E}">
        <p14:creationId xmlns:p14="http://schemas.microsoft.com/office/powerpoint/2010/main" val="972128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D91105-05C7-9943-7615-1842E4EE736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2EB07D-0A05-CB88-11FD-78731171835B}"/>
              </a:ext>
            </a:extLst>
          </p:cNvPr>
          <p:cNvSpPr/>
          <p:nvPr/>
        </p:nvSpPr>
        <p:spPr>
          <a:xfrm>
            <a:off x="-14038" y="1423736"/>
            <a:ext cx="3657600" cy="2743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a:extLst>
              <a:ext uri="{FF2B5EF4-FFF2-40B4-BE49-F238E27FC236}">
                <a16:creationId xmlns:a16="http://schemas.microsoft.com/office/drawing/2014/main" id="{F1D4883B-7B13-DF83-62C6-9FE29DD11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84153"/>
            <a:ext cx="3505199" cy="210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F2868D0B-803A-34C5-39A7-07EB44F317C2}"/>
              </a:ext>
            </a:extLst>
          </p:cNvPr>
          <p:cNvSpPr/>
          <p:nvPr/>
        </p:nvSpPr>
        <p:spPr>
          <a:xfrm>
            <a:off x="6402441" y="1295401"/>
            <a:ext cx="2741559" cy="331987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16E6C4E-F7A8-3335-DA76-131D12B0F8D9}"/>
              </a:ext>
            </a:extLst>
          </p:cNvPr>
          <p:cNvSpPr/>
          <p:nvPr/>
        </p:nvSpPr>
        <p:spPr>
          <a:xfrm>
            <a:off x="0" y="4038600"/>
            <a:ext cx="3657600" cy="2819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A1DF947E-6CD7-0522-BA62-6782AD0B2228}"/>
              </a:ext>
            </a:extLst>
          </p:cNvPr>
          <p:cNvSpPr/>
          <p:nvPr/>
        </p:nvSpPr>
        <p:spPr>
          <a:xfrm>
            <a:off x="3654318" y="4615279"/>
            <a:ext cx="5489682" cy="22427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537C0FEE-305A-4BDE-F29B-5BE8EE62C878}"/>
              </a:ext>
            </a:extLst>
          </p:cNvPr>
          <p:cNvSpPr/>
          <p:nvPr/>
        </p:nvSpPr>
        <p:spPr>
          <a:xfrm>
            <a:off x="0" y="-80210"/>
            <a:ext cx="9144000" cy="1371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9998C50F-9BE1-A03B-7C5D-BDC291A9A9EB}"/>
              </a:ext>
            </a:extLst>
          </p:cNvPr>
          <p:cNvSpPr txBox="1"/>
          <p:nvPr/>
        </p:nvSpPr>
        <p:spPr>
          <a:xfrm>
            <a:off x="385009" y="-165976"/>
            <a:ext cx="8153400" cy="1569660"/>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solidFill>
                  <a:prstClr val="white"/>
                </a:solidFill>
                <a:effectLst/>
                <a:uLnTx/>
                <a:uFillTx/>
                <a:latin typeface="Times New Roman" panose="02020603050405020304" pitchFamily="18" charset="0"/>
                <a:ea typeface="+mn-ea"/>
                <a:cs typeface="Times New Roman" panose="02020603050405020304" pitchFamily="18" charset="0"/>
              </a:rPr>
              <a:t>Salvation</a:t>
            </a:r>
          </a:p>
        </p:txBody>
      </p:sp>
      <p:sp>
        <p:nvSpPr>
          <p:cNvPr id="8" name="Rectangle 7">
            <a:extLst>
              <a:ext uri="{FF2B5EF4-FFF2-40B4-BE49-F238E27FC236}">
                <a16:creationId xmlns:a16="http://schemas.microsoft.com/office/drawing/2014/main" id="{2EE412A3-2776-09B6-44B8-5C6451BF6CE1}"/>
              </a:ext>
            </a:extLst>
          </p:cNvPr>
          <p:cNvSpPr/>
          <p:nvPr/>
        </p:nvSpPr>
        <p:spPr>
          <a:xfrm>
            <a:off x="3657600" y="1295401"/>
            <a:ext cx="2748540" cy="3448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7" name="Picture 3">
            <a:extLst>
              <a:ext uri="{FF2B5EF4-FFF2-40B4-BE49-F238E27FC236}">
                <a16:creationId xmlns:a16="http://schemas.microsoft.com/office/drawing/2014/main" id="{CF2B2D1D-51BA-B708-3731-45F47F9FA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191000"/>
            <a:ext cx="4968866" cy="2096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extLst>
              <a:ext uri="{FF2B5EF4-FFF2-40B4-BE49-F238E27FC236}">
                <a16:creationId xmlns:a16="http://schemas.microsoft.com/office/drawing/2014/main" id="{84AFA023-44C6-9D7A-36BF-238F027262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1" y="4094455"/>
            <a:ext cx="3505199" cy="2041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a:extLst>
              <a:ext uri="{FF2B5EF4-FFF2-40B4-BE49-F238E27FC236}">
                <a16:creationId xmlns:a16="http://schemas.microsoft.com/office/drawing/2014/main" id="{EEC154F7-6571-6E29-1371-9E5CC10AB4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1862" y="152400"/>
            <a:ext cx="184858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a:extLst>
              <a:ext uri="{FF2B5EF4-FFF2-40B4-BE49-F238E27FC236}">
                <a16:creationId xmlns:a16="http://schemas.microsoft.com/office/drawing/2014/main" id="{5C409E77-2799-C329-4B06-52F109A42C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9896" y="1355666"/>
            <a:ext cx="2476499" cy="21020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a:extLst>
              <a:ext uri="{FF2B5EF4-FFF2-40B4-BE49-F238E27FC236}">
                <a16:creationId xmlns:a16="http://schemas.microsoft.com/office/drawing/2014/main" id="{64157EA9-746F-B60A-EFBC-2828332EA48C}"/>
              </a:ext>
            </a:extLst>
          </p:cNvPr>
          <p:cNvSpPr txBox="1"/>
          <p:nvPr/>
        </p:nvSpPr>
        <p:spPr>
          <a:xfrm>
            <a:off x="-533400" y="6135468"/>
            <a:ext cx="4495800" cy="646331"/>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chemeClr val="bg1"/>
                  </a:solidFill>
                </a:ln>
                <a:solidFill>
                  <a:prstClr val="white"/>
                </a:solidFill>
                <a:effectLst/>
                <a:uLnTx/>
                <a:uFillTx/>
                <a:latin typeface="Calibri"/>
                <a:ea typeface="+mn-ea"/>
                <a:cs typeface="+mn-cs"/>
              </a:rPr>
              <a:t>Justification</a:t>
            </a:r>
          </a:p>
        </p:txBody>
      </p:sp>
      <p:sp>
        <p:nvSpPr>
          <p:cNvPr id="10" name="TextBox 9">
            <a:extLst>
              <a:ext uri="{FF2B5EF4-FFF2-40B4-BE49-F238E27FC236}">
                <a16:creationId xmlns:a16="http://schemas.microsoft.com/office/drawing/2014/main" id="{E0115FD0-F617-FD12-C9FA-E81E47B94461}"/>
              </a:ext>
            </a:extLst>
          </p:cNvPr>
          <p:cNvSpPr txBox="1"/>
          <p:nvPr/>
        </p:nvSpPr>
        <p:spPr>
          <a:xfrm>
            <a:off x="533400" y="1219200"/>
            <a:ext cx="297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solidFill>
                  <a:prstClr val="white"/>
                </a:solidFill>
                <a:effectLst/>
                <a:uLnTx/>
                <a:uFillTx/>
                <a:latin typeface="Calibri"/>
                <a:ea typeface="+mn-ea"/>
                <a:cs typeface="+mn-cs"/>
              </a:rPr>
              <a:t>Redemption</a:t>
            </a:r>
          </a:p>
        </p:txBody>
      </p:sp>
      <p:sp>
        <p:nvSpPr>
          <p:cNvPr id="11" name="TextBox 10">
            <a:extLst>
              <a:ext uri="{FF2B5EF4-FFF2-40B4-BE49-F238E27FC236}">
                <a16:creationId xmlns:a16="http://schemas.microsoft.com/office/drawing/2014/main" id="{E35CB27C-BA4B-FF60-62CC-22231178B721}"/>
              </a:ext>
            </a:extLst>
          </p:cNvPr>
          <p:cNvSpPr txBox="1"/>
          <p:nvPr/>
        </p:nvSpPr>
        <p:spPr>
          <a:xfrm>
            <a:off x="3685673" y="3388259"/>
            <a:ext cx="29908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solidFill>
                  <a:prstClr val="white"/>
                </a:solidFill>
                <a:effectLst/>
                <a:uLnTx/>
                <a:uFillTx/>
                <a:latin typeface="Calibri"/>
                <a:ea typeface="+mn-ea"/>
                <a:cs typeface="+mn-cs"/>
              </a:rPr>
              <a:t>Reconciliation</a:t>
            </a:r>
          </a:p>
        </p:txBody>
      </p:sp>
      <p:sp>
        <p:nvSpPr>
          <p:cNvPr id="12" name="TextBox 11">
            <a:extLst>
              <a:ext uri="{FF2B5EF4-FFF2-40B4-BE49-F238E27FC236}">
                <a16:creationId xmlns:a16="http://schemas.microsoft.com/office/drawing/2014/main" id="{8D4466FB-94D4-2082-D9B3-3A6285C65ADB}"/>
              </a:ext>
            </a:extLst>
          </p:cNvPr>
          <p:cNvSpPr txBox="1"/>
          <p:nvPr/>
        </p:nvSpPr>
        <p:spPr>
          <a:xfrm>
            <a:off x="6400800" y="2209800"/>
            <a:ext cx="3505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solidFill>
                  <a:prstClr val="white"/>
                </a:solidFill>
                <a:effectLst/>
                <a:uLnTx/>
                <a:uFillTx/>
                <a:latin typeface="Calibri"/>
                <a:ea typeface="+mn-ea"/>
                <a:cs typeface="+mn-cs"/>
              </a:rPr>
              <a:t>Sanctification</a:t>
            </a:r>
          </a:p>
        </p:txBody>
      </p:sp>
      <p:sp>
        <p:nvSpPr>
          <p:cNvPr id="13" name="TextBox 12">
            <a:extLst>
              <a:ext uri="{FF2B5EF4-FFF2-40B4-BE49-F238E27FC236}">
                <a16:creationId xmlns:a16="http://schemas.microsoft.com/office/drawing/2014/main" id="{E0E0C47F-B8BF-F50A-BDDE-29F0DAF251AF}"/>
              </a:ext>
            </a:extLst>
          </p:cNvPr>
          <p:cNvSpPr txBox="1"/>
          <p:nvPr/>
        </p:nvSpPr>
        <p:spPr>
          <a:xfrm>
            <a:off x="5008145" y="6249769"/>
            <a:ext cx="4419600" cy="646331"/>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solidFill>
                  <a:prstClr val="white"/>
                </a:solidFill>
                <a:effectLst/>
                <a:uLnTx/>
                <a:uFillTx/>
                <a:latin typeface="Calibri"/>
                <a:ea typeface="+mn-ea"/>
                <a:cs typeface="+mn-cs"/>
              </a:rPr>
              <a:t>Propitiation</a:t>
            </a:r>
          </a:p>
        </p:txBody>
      </p:sp>
      <p:sp>
        <p:nvSpPr>
          <p:cNvPr id="14" name="TextBox 13">
            <a:extLst>
              <a:ext uri="{FF2B5EF4-FFF2-40B4-BE49-F238E27FC236}">
                <a16:creationId xmlns:a16="http://schemas.microsoft.com/office/drawing/2014/main" id="{3ACBCD8E-70FB-8939-2B4D-E2687B65BF15}"/>
              </a:ext>
            </a:extLst>
          </p:cNvPr>
          <p:cNvSpPr txBox="1"/>
          <p:nvPr/>
        </p:nvSpPr>
        <p:spPr>
          <a:xfrm>
            <a:off x="8534400" y="6484687"/>
            <a:ext cx="441158" cy="369332"/>
          </a:xfrm>
          <a:prstGeom prst="rect">
            <a:avLst/>
          </a:prstGeom>
          <a:noFill/>
        </p:spPr>
        <p:txBody>
          <a:bodyPr wrap="square" rtlCol="0">
            <a:spAutoFit/>
          </a:bodyPr>
          <a:lstStyle/>
          <a:p>
            <a:r>
              <a:rPr lang="en-US" dirty="0">
                <a:solidFill>
                  <a:schemeClr val="bg1"/>
                </a:solidFill>
              </a:rPr>
              <a:t>7</a:t>
            </a:r>
          </a:p>
        </p:txBody>
      </p:sp>
    </p:spTree>
    <p:extLst>
      <p:ext uri="{BB962C8B-B14F-4D97-AF65-F5344CB8AC3E}">
        <p14:creationId xmlns:p14="http://schemas.microsoft.com/office/powerpoint/2010/main" val="3594881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extBox 1"/>
          <p:cNvSpPr txBox="1"/>
          <p:nvPr/>
        </p:nvSpPr>
        <p:spPr>
          <a:xfrm>
            <a:off x="195306" y="2667000"/>
            <a:ext cx="60530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1" u="none" strike="noStrike" kern="1200" cap="none" spc="0" normalizeH="0" baseline="0" noProof="0" dirty="0">
                <a:ln>
                  <a:noFill/>
                </a:ln>
                <a:solidFill>
                  <a:prstClr val="black"/>
                </a:solidFill>
                <a:effectLst/>
                <a:uLnTx/>
                <a:uFillTx/>
                <a:latin typeface="Calibri"/>
                <a:ea typeface="+mn-ea"/>
                <a:cs typeface="+mn-cs"/>
              </a:rPr>
              <a:t>Redemption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98" t="18493"/>
          <a:stretch/>
        </p:blipFill>
        <p:spPr bwMode="auto">
          <a:xfrm>
            <a:off x="195306" y="228600"/>
            <a:ext cx="2575551"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28600"/>
            <a:ext cx="243839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744" y="237744"/>
            <a:ext cx="2857500" cy="227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761" y="3962400"/>
            <a:ext cx="315623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3992563"/>
            <a:ext cx="349885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5306" y="2514600"/>
            <a:ext cx="254789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Sin Captivates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3048001" y="2514600"/>
            <a:ext cx="24383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Satan Captures</a:t>
            </a:r>
          </a:p>
        </p:txBody>
      </p:sp>
      <p:sp>
        <p:nvSpPr>
          <p:cNvPr id="6" name="TextBox 5"/>
          <p:cNvSpPr txBox="1"/>
          <p:nvPr/>
        </p:nvSpPr>
        <p:spPr>
          <a:xfrm>
            <a:off x="5790137" y="2514600"/>
            <a:ext cx="31252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Held in bondage. Servant of sin</a:t>
            </a:r>
          </a:p>
        </p:txBody>
      </p:sp>
      <p:sp>
        <p:nvSpPr>
          <p:cNvPr id="7" name="TextBox 6"/>
          <p:cNvSpPr txBox="1"/>
          <p:nvPr/>
        </p:nvSpPr>
        <p:spPr>
          <a:xfrm>
            <a:off x="425161" y="6243935"/>
            <a:ext cx="31562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Christ paid ransom</a:t>
            </a:r>
          </a:p>
        </p:txBody>
      </p:sp>
      <p:sp>
        <p:nvSpPr>
          <p:cNvPr id="8" name="TextBox 7"/>
          <p:cNvSpPr txBox="1"/>
          <p:nvPr/>
        </p:nvSpPr>
        <p:spPr>
          <a:xfrm>
            <a:off x="4800600" y="6019800"/>
            <a:ext cx="4114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Christ redeems us. Buys us. Servant of Christ.</a:t>
            </a:r>
          </a:p>
        </p:txBody>
      </p:sp>
      <p:sp>
        <p:nvSpPr>
          <p:cNvPr id="3" name="TextBox 2">
            <a:extLst>
              <a:ext uri="{FF2B5EF4-FFF2-40B4-BE49-F238E27FC236}">
                <a16:creationId xmlns:a16="http://schemas.microsoft.com/office/drawing/2014/main" id="{DCE541AE-8E69-4F2B-09CD-D186E436AFD3}"/>
              </a:ext>
            </a:extLst>
          </p:cNvPr>
          <p:cNvSpPr txBox="1"/>
          <p:nvPr/>
        </p:nvSpPr>
        <p:spPr>
          <a:xfrm>
            <a:off x="8534400" y="6484687"/>
            <a:ext cx="441158" cy="369332"/>
          </a:xfrm>
          <a:prstGeom prst="rect">
            <a:avLst/>
          </a:prstGeom>
          <a:noFill/>
        </p:spPr>
        <p:txBody>
          <a:bodyPr wrap="square" rtlCol="0">
            <a:spAutoFit/>
          </a:bodyPr>
          <a:lstStyle/>
          <a:p>
            <a:r>
              <a:rPr lang="en-US" dirty="0">
                <a:solidFill>
                  <a:schemeClr val="bg1"/>
                </a:solidFill>
              </a:rPr>
              <a:t>8</a:t>
            </a:r>
          </a:p>
        </p:txBody>
      </p:sp>
    </p:spTree>
    <p:extLst>
      <p:ext uri="{BB962C8B-B14F-4D97-AF65-F5344CB8AC3E}">
        <p14:creationId xmlns:p14="http://schemas.microsoft.com/office/powerpoint/2010/main" val="24298301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664</TotalTime>
  <Words>2603</Words>
  <Application>Microsoft Office PowerPoint</Application>
  <PresentationFormat>On-screen Show (4:3)</PresentationFormat>
  <Paragraphs>268</Paragraphs>
  <Slides>32</Slides>
  <Notes>1</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32</vt:i4>
      </vt:variant>
    </vt:vector>
  </HeadingPairs>
  <TitlesOfParts>
    <vt:vector size="50" baseType="lpstr">
      <vt:lpstr>SimSun</vt:lpstr>
      <vt:lpstr>Arial</vt:lpstr>
      <vt:lpstr>Arial Black</vt:lpstr>
      <vt:lpstr>Arial Unicode MS</vt:lpstr>
      <vt:lpstr>Calibri</vt:lpstr>
      <vt:lpstr>Calibri Light</vt:lpstr>
      <vt:lpstr>Ink Free</vt:lpstr>
      <vt:lpstr>Times New Roman</vt:lpstr>
      <vt:lpstr>Office Theme</vt:lpstr>
      <vt:lpstr>1_Office Theme</vt:lpstr>
      <vt:lpstr>2_Office Theme</vt:lpstr>
      <vt:lpstr>3_Office Theme</vt:lpstr>
      <vt:lpstr>4_Office Theme</vt:lpstr>
      <vt:lpstr>5_Office Theme</vt:lpstr>
      <vt:lpstr>Default Design</vt:lpstr>
      <vt:lpstr>6_Office Theme</vt:lpstr>
      <vt:lpstr>1_Default Design</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ecurb hastings</dc:creator>
  <cp:lastModifiedBy>ecurb hastings</cp:lastModifiedBy>
  <cp:revision>19</cp:revision>
  <dcterms:created xsi:type="dcterms:W3CDTF">2026-04-22T15:47:23Z</dcterms:created>
  <dcterms:modified xsi:type="dcterms:W3CDTF">2026-05-08T13:28:52Z</dcterms:modified>
</cp:coreProperties>
</file>