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08" r:id="rId3"/>
    <p:sldMasterId id="2147483720" r:id="rId4"/>
  </p:sldMasterIdLst>
  <p:notesMasterIdLst>
    <p:notesMasterId r:id="rId13"/>
  </p:notesMasterIdLst>
  <p:sldIdLst>
    <p:sldId id="265" r:id="rId5"/>
    <p:sldId id="257" r:id="rId6"/>
    <p:sldId id="502" r:id="rId7"/>
    <p:sldId id="503" r:id="rId8"/>
    <p:sldId id="507" r:id="rId9"/>
    <p:sldId id="504" r:id="rId10"/>
    <p:sldId id="506" r:id="rId11"/>
    <p:sldId id="27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E55e9S4NUDZyGbdftmX5Q==" hashData="2VY87uoJK1r79vEOQshfipygoYc++ApnPRdzer478ss+5JiE17CL+f6S4pDuPO3vKcA2dovqd5sIJhJ9fHKCo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3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0801AF-3EEC-4B9D-9A0C-673CD1CCCEE0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B20C0B-D68F-44CE-AE3B-0BD4C2A8F6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006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56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83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912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536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176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65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966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145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251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76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896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4424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5315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5470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604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741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6567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994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0184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2608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641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7056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2914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537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5677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931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1103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8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6722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060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5373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06385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813198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172801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923088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605096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676770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182077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381411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791585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45086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ABED5-DFFD-47C9-8E1A-6EEE62D3C275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3EE42-34CC-42C4-A54D-966296F905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3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61408-B059-4BE3-9B18-E2EA024F5496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5853B-0D88-4491-8C47-0F7D0AB63E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5592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C3792-2440-40FD-9B76-92D5F06CAC8C}" type="datetimeFigureOut">
              <a:rPr lang="en-US" smtClean="0"/>
              <a:t>5/8/2026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DB039-D147-4386-BC2D-5E6DB0D999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644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0185965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3112" t="21263" r="23729" b="49217"/>
          <a:stretch/>
        </p:blipFill>
        <p:spPr>
          <a:xfrm>
            <a:off x="0" y="3994733"/>
            <a:ext cx="9166033" cy="286327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7505" y="1030940"/>
            <a:ext cx="7512423" cy="601505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2706" y="1021974"/>
            <a:ext cx="7745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New Lebanon  </a:t>
            </a:r>
            <a:r>
              <a:rPr kumimoji="0" lang="en-US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Church of Christ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647" y="54762"/>
            <a:ext cx="88571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Welcome to our services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" y="5648735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Please Come Back Again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89155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are Simply Christians.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2348652"/>
            <a:ext cx="91660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Our Emphasis is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Spiritual, Not Material or Social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2820287"/>
            <a:ext cx="90812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are striving to be The Same Church as Described in The New Testament.</a:t>
            </a:r>
          </a:p>
        </p:txBody>
      </p:sp>
    </p:spTree>
    <p:extLst>
      <p:ext uri="{BB962C8B-B14F-4D97-AF65-F5344CB8AC3E}">
        <p14:creationId xmlns:p14="http://schemas.microsoft.com/office/powerpoint/2010/main" val="1862796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5D0BA4-0168-7976-D9A6-6393B365F96D}"/>
              </a:ext>
            </a:extLst>
          </p:cNvPr>
          <p:cNvSpPr txBox="1"/>
          <p:nvPr/>
        </p:nvSpPr>
        <p:spPr>
          <a:xfrm>
            <a:off x="0" y="-8968"/>
            <a:ext cx="914400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Holy Women Who Trusted In God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B62D9D-6AC1-0455-2421-42D736940C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131" y="3335057"/>
            <a:ext cx="4800911" cy="318605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99E075-3F92-A10F-2381-D82FA083B256}"/>
              </a:ext>
            </a:extLst>
          </p:cNvPr>
          <p:cNvSpPr/>
          <p:nvPr/>
        </p:nvSpPr>
        <p:spPr>
          <a:xfrm>
            <a:off x="1010652" y="818148"/>
            <a:ext cx="6793832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1Peter 3:5  For in this manner, in former times, the holy women who trusted in God also adorned themselves, being submissive to their own husbands,</a:t>
            </a:r>
          </a:p>
        </p:txBody>
      </p:sp>
    </p:spTree>
    <p:extLst>
      <p:ext uri="{BB962C8B-B14F-4D97-AF65-F5344CB8AC3E}">
        <p14:creationId xmlns:p14="http://schemas.microsoft.com/office/powerpoint/2010/main" val="1169923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043ED3-8442-0243-096C-9C5FCD063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53E60B-80F9-5F47-CE78-03423F25099C}"/>
              </a:ext>
            </a:extLst>
          </p:cNvPr>
          <p:cNvSpPr txBox="1"/>
          <p:nvPr/>
        </p:nvSpPr>
        <p:spPr>
          <a:xfrm>
            <a:off x="0" y="-8968"/>
            <a:ext cx="914400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Holy Women Who Trusted In God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05808D-7BF4-639F-5052-27733BDAA266}"/>
              </a:ext>
            </a:extLst>
          </p:cNvPr>
          <p:cNvSpPr txBox="1"/>
          <p:nvPr/>
        </p:nvSpPr>
        <p:spPr>
          <a:xfrm>
            <a:off x="248652" y="3284622"/>
            <a:ext cx="874294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buNone/>
            </a:pPr>
            <a:r>
              <a:rPr lang="en-US" sz="1800" dirty="0">
                <a:solidFill>
                  <a:srgbClr val="EE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buNone/>
            </a:pPr>
            <a:r>
              <a:rPr lang="en-US" sz="2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Proverbs 19:26  </a:t>
            </a:r>
            <a:r>
              <a:rPr lang="en-US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He who mistreats his father and chases away his mother Is a son who causes shame and brings reproach.</a:t>
            </a:r>
          </a:p>
          <a:p>
            <a:pPr marL="0" marR="0">
              <a:buNone/>
            </a:pP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buNone/>
            </a:pPr>
            <a:r>
              <a:rPr lang="en-US" sz="2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Proverbs 15:20 </a:t>
            </a:r>
            <a:r>
              <a:rPr lang="en-US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 wise son makes a father glad, But a foolish man 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despises his mother.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buNone/>
            </a:pP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US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buNone/>
            </a:pPr>
            <a:r>
              <a:rPr lang="en-US" sz="2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Proverbs 10:1</a:t>
            </a:r>
            <a:r>
              <a:rPr lang="en-US" sz="26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The proverbs of Solomon: A wise son makes a glad father, But a foolish son is the grief of his mother.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35991C-4A3B-CA35-A8E6-56AAB963EF7F}"/>
              </a:ext>
            </a:extLst>
          </p:cNvPr>
          <p:cNvSpPr txBox="1"/>
          <p:nvPr/>
        </p:nvSpPr>
        <p:spPr>
          <a:xfrm>
            <a:off x="5678907" y="1147008"/>
            <a:ext cx="280736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Proverbs 31:28</a:t>
            </a:r>
            <a:r>
              <a:rPr lang="en-US" sz="2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Her children rise up and call her blessed; Her husband also, and he praises her: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335B9C-6941-E8B7-9CE9-FCA08BB5A3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526" y="783213"/>
            <a:ext cx="3968681" cy="264578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04763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E6310-3C36-FD7A-E910-E92A27CBA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49BC9D-3F8E-A7AD-A0EB-733627802EC4}"/>
              </a:ext>
            </a:extLst>
          </p:cNvPr>
          <p:cNvSpPr txBox="1"/>
          <p:nvPr/>
        </p:nvSpPr>
        <p:spPr>
          <a:xfrm>
            <a:off x="2286000" y="649852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newlebanoncoc.com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89B783-6F60-C8AA-BC5B-183C432F6027}"/>
              </a:ext>
            </a:extLst>
          </p:cNvPr>
          <p:cNvSpPr txBox="1"/>
          <p:nvPr/>
        </p:nvSpPr>
        <p:spPr>
          <a:xfrm>
            <a:off x="0" y="-8968"/>
            <a:ext cx="914400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Holy Women Who Trusted In God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4A2E43-D691-5765-ED8B-59A42A83CDB3}"/>
              </a:ext>
            </a:extLst>
          </p:cNvPr>
          <p:cNvSpPr txBox="1"/>
          <p:nvPr/>
        </p:nvSpPr>
        <p:spPr>
          <a:xfrm>
            <a:off x="316830" y="858246"/>
            <a:ext cx="8734927" cy="5350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1Peter 3:1-6  </a:t>
            </a:r>
          </a:p>
          <a:p>
            <a:r>
              <a:rPr lang="en-US" sz="2800" b="1" dirty="0">
                <a:solidFill>
                  <a:srgbClr val="C00000"/>
                </a:solidFill>
              </a:rPr>
              <a:t>submissive</a:t>
            </a:r>
            <a:r>
              <a:rPr lang="en-US" sz="2800" dirty="0"/>
              <a:t> – </a:t>
            </a:r>
            <a:r>
              <a:rPr lang="en-US" sz="2400" dirty="0"/>
              <a:t>obedient, hearing with reverence and obedient 				 agreement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chaste conduct </a:t>
            </a:r>
            <a:r>
              <a:rPr lang="en-US" sz="2800" dirty="0"/>
              <a:t>- </a:t>
            </a:r>
            <a:r>
              <a:rPr lang="en-US" sz="2400" dirty="0"/>
              <a:t>pure from defilement, not contaminated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Fear</a:t>
            </a:r>
            <a:r>
              <a:rPr lang="en-US" sz="2800" dirty="0"/>
              <a:t> – reverence (NOT being afraid)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the </a:t>
            </a:r>
            <a:r>
              <a:rPr lang="en-US" sz="2800" b="1" u="sng" dirty="0">
                <a:solidFill>
                  <a:srgbClr val="C00000"/>
                </a:solidFill>
              </a:rPr>
              <a:t>hidden person of the heart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incorruptible beauty</a:t>
            </a:r>
            <a:r>
              <a:rPr lang="en-US" sz="2800" dirty="0">
                <a:solidFill>
                  <a:srgbClr val="C00000"/>
                </a:solidFill>
              </a:rPr>
              <a:t>- </a:t>
            </a:r>
            <a:r>
              <a:rPr lang="en-US" sz="2800" dirty="0"/>
              <a:t>will not decay or fade away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a gentle and quiet spirit</a:t>
            </a:r>
            <a:r>
              <a:rPr lang="en-US" sz="2800" dirty="0"/>
              <a:t>,- </a:t>
            </a:r>
            <a:r>
              <a:rPr lang="en-US" sz="2600" dirty="0"/>
              <a:t>meekness, kindness, forbearance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very precious in the sight of God</a:t>
            </a:r>
            <a:r>
              <a:rPr lang="en-US" sz="2800" dirty="0">
                <a:solidFill>
                  <a:srgbClr val="C00000"/>
                </a:solidFill>
              </a:rPr>
              <a:t>. </a:t>
            </a:r>
            <a:r>
              <a:rPr lang="en-US" sz="2800" dirty="0"/>
              <a:t>– of great price, costly</a:t>
            </a:r>
          </a:p>
        </p:txBody>
      </p:sp>
    </p:spTree>
    <p:extLst>
      <p:ext uri="{BB962C8B-B14F-4D97-AF65-F5344CB8AC3E}">
        <p14:creationId xmlns:p14="http://schemas.microsoft.com/office/powerpoint/2010/main" val="308415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713BA-78AF-EAD7-7EE5-3D7A3F5C4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ED0DC7-BD52-0B9D-5C1D-C4EE49E052B6}"/>
              </a:ext>
            </a:extLst>
          </p:cNvPr>
          <p:cNvSpPr txBox="1"/>
          <p:nvPr/>
        </p:nvSpPr>
        <p:spPr>
          <a:xfrm>
            <a:off x="2286000" y="649852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newlebanoncoc.com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D02368-11AC-4404-A503-1AA7C1A5CDE0}"/>
              </a:ext>
            </a:extLst>
          </p:cNvPr>
          <p:cNvSpPr txBox="1"/>
          <p:nvPr/>
        </p:nvSpPr>
        <p:spPr>
          <a:xfrm>
            <a:off x="0" y="-8968"/>
            <a:ext cx="914400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Holy Women Who Trusted In God</a:t>
            </a:r>
          </a:p>
        </p:txBody>
      </p:sp>
      <p:pic>
        <p:nvPicPr>
          <p:cNvPr id="4" name="Picture 2" descr="Halloween Mom Free Stock Photo - Public Domain Pictures">
            <a:extLst>
              <a:ext uri="{FF2B5EF4-FFF2-40B4-BE49-F238E27FC236}">
                <a16:creationId xmlns:a16="http://schemas.microsoft.com/office/drawing/2014/main" id="{84D75FD6-3C15-FA43-D85D-1F112371B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84" y="822155"/>
            <a:ext cx="3729790" cy="559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90CDE2-9CB3-07F9-4131-ACB1E437C19C}"/>
              </a:ext>
            </a:extLst>
          </p:cNvPr>
          <p:cNvSpPr txBox="1"/>
          <p:nvPr/>
        </p:nvSpPr>
        <p:spPr>
          <a:xfrm>
            <a:off x="5013158" y="1411705"/>
            <a:ext cx="355332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Sarah</a:t>
            </a:r>
          </a:p>
          <a:p>
            <a:endParaRPr lang="en-US" sz="4400" dirty="0"/>
          </a:p>
          <a:p>
            <a:r>
              <a:rPr lang="en-US" sz="4400" dirty="0"/>
              <a:t>Jochebed</a:t>
            </a:r>
          </a:p>
          <a:p>
            <a:endParaRPr lang="en-US" sz="4400" dirty="0"/>
          </a:p>
          <a:p>
            <a:r>
              <a:rPr lang="en-US" sz="4400" dirty="0"/>
              <a:t>Hannah</a:t>
            </a:r>
          </a:p>
        </p:txBody>
      </p:sp>
    </p:spTree>
    <p:extLst>
      <p:ext uri="{BB962C8B-B14F-4D97-AF65-F5344CB8AC3E}">
        <p14:creationId xmlns:p14="http://schemas.microsoft.com/office/powerpoint/2010/main" val="361171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A237F4-5DD1-290E-B4A1-0760BB5F6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182870-9E0F-BCF5-A31E-F2EBA785A402}"/>
              </a:ext>
            </a:extLst>
          </p:cNvPr>
          <p:cNvSpPr txBox="1"/>
          <p:nvPr/>
        </p:nvSpPr>
        <p:spPr>
          <a:xfrm>
            <a:off x="2286000" y="649852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newlebanoncoc.com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DA7709-B825-7104-93D8-B82862D7B151}"/>
              </a:ext>
            </a:extLst>
          </p:cNvPr>
          <p:cNvSpPr txBox="1"/>
          <p:nvPr/>
        </p:nvSpPr>
        <p:spPr>
          <a:xfrm>
            <a:off x="0" y="-8968"/>
            <a:ext cx="914400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Holy Women Who Trusted In God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458BE7-6AC2-B9AA-AEFA-108B1D6C0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" y="881166"/>
            <a:ext cx="3529263" cy="529812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8640A7-6BF4-E0FA-D7CB-C838D8A4CA83}"/>
              </a:ext>
            </a:extLst>
          </p:cNvPr>
          <p:cNvSpPr txBox="1"/>
          <p:nvPr/>
        </p:nvSpPr>
        <p:spPr>
          <a:xfrm>
            <a:off x="4315322" y="1415539"/>
            <a:ext cx="4572000" cy="40500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Gentleness.</a:t>
            </a:r>
          </a:p>
          <a:p>
            <a:pPr>
              <a:lnSpc>
                <a:spcPct val="150000"/>
              </a:lnSpc>
            </a:pPr>
            <a:r>
              <a:rPr lang="en-US" sz="4400" dirty="0">
                <a:latin typeface="Calibri" panose="020F0502020204030204" pitchFamily="34" charset="0"/>
              </a:rPr>
              <a:t>Quietness</a:t>
            </a:r>
          </a:p>
          <a:p>
            <a:pPr>
              <a:lnSpc>
                <a:spcPct val="150000"/>
              </a:lnSpc>
            </a:pPr>
            <a:r>
              <a:rPr lang="en-US" sz="4400" dirty="0">
                <a:latin typeface="Calibri" panose="020F0502020204030204" pitchFamily="34" charset="0"/>
              </a:rPr>
              <a:t>Holiness</a:t>
            </a:r>
          </a:p>
          <a:p>
            <a:pPr>
              <a:lnSpc>
                <a:spcPct val="150000"/>
              </a:lnSpc>
            </a:pPr>
            <a:r>
              <a:rPr lang="en-US" sz="4400" dirty="0">
                <a:latin typeface="Calibri" panose="020F0502020204030204" pitchFamily="34" charset="0"/>
              </a:rPr>
              <a:t>Submission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50914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4A8058-29E3-C79C-6259-392AC4FF4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alloween Mom Free Stock Photo - Public Domain Pictures">
            <a:extLst>
              <a:ext uri="{FF2B5EF4-FFF2-40B4-BE49-F238E27FC236}">
                <a16:creationId xmlns:a16="http://schemas.microsoft.com/office/drawing/2014/main" id="{62E42B29-0A80-B7EA-0BCC-9459C8E54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350" y="3585666"/>
            <a:ext cx="1914245" cy="28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F4FB27-D3E6-3BE9-1381-2C9C401A6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705" y="4002847"/>
            <a:ext cx="3692968" cy="24541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5280FD-99FD-9EDA-341D-783878303C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520" y="2970788"/>
            <a:ext cx="2395508" cy="35961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122F40-81D2-4BCD-3D26-487BD3265A8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5435"/>
          <a:stretch>
            <a:fillRect/>
          </a:stretch>
        </p:blipFill>
        <p:spPr>
          <a:xfrm>
            <a:off x="280738" y="441159"/>
            <a:ext cx="2292181" cy="20493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295E29-CCE5-CCE0-93AE-D64AAFC0AB15}"/>
              </a:ext>
            </a:extLst>
          </p:cNvPr>
          <p:cNvSpPr txBox="1"/>
          <p:nvPr/>
        </p:nvSpPr>
        <p:spPr>
          <a:xfrm>
            <a:off x="2935705" y="441159"/>
            <a:ext cx="592755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Relationships are one of the most important things in life.          Build great ones.</a:t>
            </a:r>
          </a:p>
        </p:txBody>
      </p:sp>
    </p:spTree>
    <p:extLst>
      <p:ext uri="{BB962C8B-B14F-4D97-AF65-F5344CB8AC3E}">
        <p14:creationId xmlns:p14="http://schemas.microsoft.com/office/powerpoint/2010/main" val="2202088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86794" y="2133086"/>
            <a:ext cx="8297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New Lebanon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3112" t="21263" r="23729" b="49217"/>
          <a:stretch/>
        </p:blipFill>
        <p:spPr>
          <a:xfrm>
            <a:off x="-22034" y="3152045"/>
            <a:ext cx="9166033" cy="28632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6475" y="3053616"/>
            <a:ext cx="3848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Church of Christ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17932"/>
            <a:ext cx="9143999" cy="20928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Questions?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Want to learn more about the Bible?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 will be glad to study the Bible with you.</a:t>
            </a:r>
          </a:p>
        </p:txBody>
      </p:sp>
      <p:sp>
        <p:nvSpPr>
          <p:cNvPr id="2" name="Rectangle 1"/>
          <p:cNvSpPr/>
          <p:nvPr/>
        </p:nvSpPr>
        <p:spPr>
          <a:xfrm>
            <a:off x="1602724" y="2179207"/>
            <a:ext cx="5867370" cy="1847248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943602"/>
            <a:ext cx="91660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newlebanoncoc.com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newlebanoncoc@gmail.com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18159" y="2123994"/>
            <a:ext cx="8297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New Lebanon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60969" y="2981897"/>
            <a:ext cx="3848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Church of Christ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91216" y="3478861"/>
            <a:ext cx="3264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New Lebanon, OH</a:t>
            </a:r>
          </a:p>
        </p:txBody>
      </p:sp>
    </p:spTree>
    <p:extLst>
      <p:ext uri="{BB962C8B-B14F-4D97-AF65-F5344CB8AC3E}">
        <p14:creationId xmlns:p14="http://schemas.microsoft.com/office/powerpoint/2010/main" val="3678384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552</TotalTime>
  <Words>340</Words>
  <Application>Microsoft Office PowerPoint</Application>
  <PresentationFormat>On-screen Show (4:3)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Arial Unicode MS</vt:lpstr>
      <vt:lpstr>Calibri</vt:lpstr>
      <vt:lpstr>Calibri Light</vt:lpstr>
      <vt:lpstr>Ink Free</vt:lpstr>
      <vt:lpstr>Times New Roman</vt:lpstr>
      <vt:lpstr>Office Theme</vt:lpstr>
      <vt:lpstr>1_Office Theme</vt:lpstr>
      <vt:lpstr>2_Office Theme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ecurb hastings</dc:creator>
  <cp:lastModifiedBy>ecurb hastings</cp:lastModifiedBy>
  <cp:revision>20</cp:revision>
  <dcterms:created xsi:type="dcterms:W3CDTF">2025-08-19T19:05:23Z</dcterms:created>
  <dcterms:modified xsi:type="dcterms:W3CDTF">2026-05-08T11:36:15Z</dcterms:modified>
</cp:coreProperties>
</file>