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0" r:id="rId4"/>
    <p:sldMasterId id="2147483732" r:id="rId5"/>
  </p:sldMasterIdLst>
  <p:notesMasterIdLst>
    <p:notesMasterId r:id="rId13"/>
  </p:notesMasterIdLst>
  <p:sldIdLst>
    <p:sldId id="265" r:id="rId6"/>
    <p:sldId id="498" r:id="rId7"/>
    <p:sldId id="491" r:id="rId8"/>
    <p:sldId id="502" r:id="rId9"/>
    <p:sldId id="503" r:id="rId10"/>
    <p:sldId id="257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kFFDHhoxibz/StJ0l2hWg==" hashData="h51pojtzLzfEzDYKON0HcHOWmNT56+eM05ZRLcnlO+mWpu6pefFqI2wpCmVs0KovhedcEiKB8UcbAyrGdkt/r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01AF-3EEC-4B9D-9A0C-673CD1CCCEE0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20C0B-D68F-44CE-AE3B-0BD4C2A8F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9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0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0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5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4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0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9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67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2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37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1319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7280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2308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05096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7677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820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2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8141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9158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5086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902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7819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4863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6212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9524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4477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41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6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7479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5425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5698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53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ABED5-DFFD-47C9-8E1A-6EEE62D3C275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3EE42-34CC-42C4-A54D-966296F90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1408-B059-4BE3-9B18-E2EA024F549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853B-0D88-4491-8C47-0F7D0AB63E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9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4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1859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8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eila\Desktop\ULTIMATE Royality Free\4-Bib Pics-Misc\Bible MSS\Scriptures\10 Commandments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7338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7620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700" y="58674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6858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0300" y="7239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85800"/>
            <a:ext cx="6858000" cy="5486400"/>
          </a:xfrm>
          <a:prstGeom prst="rect">
            <a:avLst/>
          </a:prstGeom>
          <a:noFill/>
          <a:ln w="76200">
            <a:solidFill>
              <a:srgbClr val="2F23CB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0EE5D-01E6-6E34-8EF9-91293A135B30}"/>
              </a:ext>
            </a:extLst>
          </p:cNvPr>
          <p:cNvSpPr txBox="1"/>
          <p:nvPr/>
        </p:nvSpPr>
        <p:spPr>
          <a:xfrm>
            <a:off x="1403684" y="987413"/>
            <a:ext cx="613610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Genesis 13:5-8  </a:t>
            </a:r>
            <a:r>
              <a:rPr lang="en-US" sz="2000" dirty="0"/>
              <a:t>Lot also, who went with Abram, had flocks and herds and tents. 6 Now the land was not able to support them, that they might dwell together, for their possessions were so great that they could not dwell together. 7 And </a:t>
            </a:r>
            <a:r>
              <a:rPr lang="en-US" sz="2000" u="sng" dirty="0"/>
              <a:t>there was strife between the herdsmen of Abram's livestock and the herdsmen of Lot's livestock</a:t>
            </a:r>
            <a:r>
              <a:rPr lang="en-US" sz="2000" dirty="0"/>
              <a:t>. The Canaanites and the Perizzites then dwelt in the land. 8 So Abram said to Lot, </a:t>
            </a:r>
            <a:r>
              <a:rPr lang="en-US" sz="3200" dirty="0"/>
              <a:t>"Please let there be no strife between you and me, and between my herdsmen and your herdsmen; for we are brethren</a:t>
            </a:r>
            <a:r>
              <a:rPr lang="en-US" sz="2000" dirty="0"/>
              <a:t>. ... </a:t>
            </a:r>
          </a:p>
        </p:txBody>
      </p:sp>
    </p:spTree>
    <p:extLst>
      <p:ext uri="{BB962C8B-B14F-4D97-AF65-F5344CB8AC3E}">
        <p14:creationId xmlns:p14="http://schemas.microsoft.com/office/powerpoint/2010/main" val="25763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E91848-AEE0-7790-2308-C015113C5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87B13-E495-7227-4754-261BBB58C7EE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Let There Be No Strife</a:t>
            </a:r>
          </a:p>
        </p:txBody>
      </p:sp>
      <p:pic>
        <p:nvPicPr>
          <p:cNvPr id="4" name="Picture 2" descr="93,000+ Older Couple Fight Pictures">
            <a:extLst>
              <a:ext uri="{FF2B5EF4-FFF2-40B4-BE49-F238E27FC236}">
                <a16:creationId xmlns:a16="http://schemas.microsoft.com/office/drawing/2014/main" id="{65C2213F-1D02-0F14-725B-10187BA66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1" y="697322"/>
            <a:ext cx="8291133" cy="55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4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3166A4-B702-A087-6E78-B7CF59FCF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3,000+ Older Couple Fight Pictures">
            <a:extLst>
              <a:ext uri="{FF2B5EF4-FFF2-40B4-BE49-F238E27FC236}">
                <a16:creationId xmlns:a16="http://schemas.microsoft.com/office/drawing/2014/main" id="{AFE6FB94-CDED-51EB-EC40-367729FD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57" y="774203"/>
            <a:ext cx="2860879" cy="1905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641C83-60D7-B44A-7B70-BBBF571185BF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Let There Be No Strife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BD7DC-71F4-DD5E-DC4D-83358D8DC89B}"/>
              </a:ext>
            </a:extLst>
          </p:cNvPr>
          <p:cNvSpPr txBox="1"/>
          <p:nvPr/>
        </p:nvSpPr>
        <p:spPr>
          <a:xfrm>
            <a:off x="385011" y="3154736"/>
            <a:ext cx="8494294" cy="32932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Proverbs 17:14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beginning of strife is like releasing water; Therefore stop contention before a quarrel starts.</a:t>
            </a:r>
          </a:p>
          <a:p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Proverbs 17:19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who loves transgression loves strife, And he who exalts his gate seeks destruction.</a:t>
            </a:r>
          </a:p>
          <a:p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Proverbs 20:3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honorable for a man to stop striving, Since any fool can start a quarrel.</a:t>
            </a:r>
          </a:p>
        </p:txBody>
      </p:sp>
    </p:spTree>
    <p:extLst>
      <p:ext uri="{BB962C8B-B14F-4D97-AF65-F5344CB8AC3E}">
        <p14:creationId xmlns:p14="http://schemas.microsoft.com/office/powerpoint/2010/main" val="22564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C8888-E4ED-8C1D-A205-50B4EB6BF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3,000+ Older Couple Fight Pictures">
            <a:extLst>
              <a:ext uri="{FF2B5EF4-FFF2-40B4-BE49-F238E27FC236}">
                <a16:creationId xmlns:a16="http://schemas.microsoft.com/office/drawing/2014/main" id="{D0DB8CEF-631F-3509-6D09-4A7F893E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57" y="774203"/>
            <a:ext cx="2860879" cy="1905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843E50-99E2-BF2B-D465-9656658FB6C9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Let There Be No Strife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D3E8F-00CA-1CDC-6269-0A92C2FFAB53}"/>
              </a:ext>
            </a:extLst>
          </p:cNvPr>
          <p:cNvSpPr txBox="1"/>
          <p:nvPr/>
        </p:nvSpPr>
        <p:spPr>
          <a:xfrm>
            <a:off x="385011" y="3154736"/>
            <a:ext cx="849429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Philippians 2:1-3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Therefore if there is any consolation in Christ, if any comfort of love, if any fellowship of the Spirit, if any affection and mercy, 2 fulfill my joy by being like-minded, having the same love, being of one accord, of one mind. 3 Let nothing be done through selfish ambition or conceit, but in lowliness of mind let each esteem others better than himself.</a:t>
            </a: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133:1 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Behold, how good and how pleasant it is for brethren to dwell together in unity!</a:t>
            </a:r>
          </a:p>
        </p:txBody>
      </p:sp>
    </p:spTree>
    <p:extLst>
      <p:ext uri="{BB962C8B-B14F-4D97-AF65-F5344CB8AC3E}">
        <p14:creationId xmlns:p14="http://schemas.microsoft.com/office/powerpoint/2010/main" val="47804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5D0BA4-0168-7976-D9A6-6393B365F96D}"/>
              </a:ext>
            </a:extLst>
          </p:cNvPr>
          <p:cNvSpPr txBox="1"/>
          <p:nvPr/>
        </p:nvSpPr>
        <p:spPr>
          <a:xfrm>
            <a:off x="0" y="-8968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Let There Be No Strife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B6F71-6257-74D3-BC63-F5399FEC9F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69" t="9412" r="20882" b="8540"/>
          <a:stretch>
            <a:fillRect/>
          </a:stretch>
        </p:blipFill>
        <p:spPr>
          <a:xfrm>
            <a:off x="497715" y="983970"/>
            <a:ext cx="1708476" cy="153464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ED08C5-C449-7EBA-57B6-B36726DB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5" y="2964033"/>
            <a:ext cx="1813578" cy="1636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C2926-A75B-27C3-01B6-D5031D12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15" y="4906836"/>
            <a:ext cx="1813578" cy="16360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B19081-1C27-F11F-8841-C4FDCC67B00E}"/>
              </a:ext>
            </a:extLst>
          </p:cNvPr>
          <p:cNvSpPr txBox="1"/>
          <p:nvPr/>
        </p:nvSpPr>
        <p:spPr>
          <a:xfrm>
            <a:off x="2927680" y="1082666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Let there be no strife among brethren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75A7C-993F-538E-7FFB-B93FEF4FAF46}"/>
              </a:ext>
            </a:extLst>
          </p:cNvPr>
          <p:cNvSpPr txBox="1"/>
          <p:nvPr/>
        </p:nvSpPr>
        <p:spPr>
          <a:xfrm>
            <a:off x="3015916" y="2984775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Let there be no strife  in the congregation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3200F0-49E6-6E84-28FB-93ADF1A4B0DB}"/>
              </a:ext>
            </a:extLst>
          </p:cNvPr>
          <p:cNvSpPr txBox="1"/>
          <p:nvPr/>
        </p:nvSpPr>
        <p:spPr>
          <a:xfrm>
            <a:off x="3144247" y="5085163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Let there be no strife  in the home</a:t>
            </a:r>
          </a:p>
        </p:txBody>
      </p:sp>
    </p:spTree>
    <p:extLst>
      <p:ext uri="{BB962C8B-B14F-4D97-AF65-F5344CB8AC3E}">
        <p14:creationId xmlns:p14="http://schemas.microsoft.com/office/powerpoint/2010/main" val="11699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296</TotalTime>
  <Words>390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Unicode MS</vt:lpstr>
      <vt:lpstr>Calibri</vt:lpstr>
      <vt:lpstr>Calibri Light</vt:lpstr>
      <vt:lpstr>Ink Free</vt:lpstr>
      <vt:lpstr>Office Theme</vt:lpstr>
      <vt:lpstr>1_Office Theme</vt:lpstr>
      <vt:lpstr>2_Office Theme</vt:lpstr>
      <vt:lpstr>Simple Light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21</cp:revision>
  <dcterms:created xsi:type="dcterms:W3CDTF">2025-08-19T19:05:23Z</dcterms:created>
  <dcterms:modified xsi:type="dcterms:W3CDTF">2026-05-02T12:47:52Z</dcterms:modified>
</cp:coreProperties>
</file>