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20" r:id="rId4"/>
    <p:sldMasterId id="2147483732" r:id="rId5"/>
  </p:sldMasterIdLst>
  <p:notesMasterIdLst>
    <p:notesMasterId r:id="rId21"/>
  </p:notesMasterIdLst>
  <p:sldIdLst>
    <p:sldId id="265" r:id="rId6"/>
    <p:sldId id="508" r:id="rId7"/>
    <p:sldId id="509" r:id="rId8"/>
    <p:sldId id="492" r:id="rId9"/>
    <p:sldId id="257" r:id="rId10"/>
    <p:sldId id="502" r:id="rId11"/>
    <p:sldId id="503" r:id="rId12"/>
    <p:sldId id="504" r:id="rId13"/>
    <p:sldId id="505" r:id="rId14"/>
    <p:sldId id="506" r:id="rId15"/>
    <p:sldId id="507" r:id="rId16"/>
    <p:sldId id="276" r:id="rId17"/>
    <p:sldId id="501" r:id="rId18"/>
    <p:sldId id="498" r:id="rId19"/>
    <p:sldId id="50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0ZczQgihRYSwzyftxNVXw==" hashData="3oK9LI/hCbgom8OfmSEVV5ErtfNsKKhlMuLntuKreztJLQ9KKBVFatkklFhi9v1O7P0jGYypY209IwariF06Y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110" d="100"/>
          <a:sy n="110" d="100"/>
        </p:scale>
        <p:origin x="906" y="3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801AF-3EEC-4B9D-9A0C-673CD1CCCEE0}" type="datetimeFigureOut">
              <a:rPr lang="en-US" smtClean="0"/>
              <a:t>4/18/2026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20C0B-D68F-44CE-AE3B-0BD4C2A8F63E}" type="slidenum">
              <a:rPr lang="en-US" smtClean="0"/>
              <a:t>‹#›</a:t>
            </a:fld>
            <a:endParaRPr lang="en-US"/>
          </a:p>
        </p:txBody>
      </p:sp>
    </p:spTree>
    <p:extLst>
      <p:ext uri="{BB962C8B-B14F-4D97-AF65-F5344CB8AC3E}">
        <p14:creationId xmlns:p14="http://schemas.microsoft.com/office/powerpoint/2010/main" val="334900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B20C0B-D68F-44CE-AE3B-0BD4C2A8F63E}" type="slidenum">
              <a:rPr lang="en-US" smtClean="0"/>
              <a:t>4</a:t>
            </a:fld>
            <a:endParaRPr lang="en-US"/>
          </a:p>
        </p:txBody>
      </p:sp>
    </p:spTree>
    <p:extLst>
      <p:ext uri="{BB962C8B-B14F-4D97-AF65-F5344CB8AC3E}">
        <p14:creationId xmlns:p14="http://schemas.microsoft.com/office/powerpoint/2010/main" val="302753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B20C0B-D68F-44CE-AE3B-0BD4C2A8F63E}" type="slidenum">
              <a:rPr lang="en-US" smtClean="0"/>
              <a:t>5</a:t>
            </a:fld>
            <a:endParaRPr lang="en-US"/>
          </a:p>
        </p:txBody>
      </p:sp>
    </p:spTree>
    <p:extLst>
      <p:ext uri="{BB962C8B-B14F-4D97-AF65-F5344CB8AC3E}">
        <p14:creationId xmlns:p14="http://schemas.microsoft.com/office/powerpoint/2010/main" val="63696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F9FE2-6EB9-FD2E-C5C0-661414F4D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AF129-58D9-2DD4-9F45-AC80B7F46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F45DA-3096-60C5-FF48-9342F617E8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75C14B-4B01-88C2-98B5-73FBA1CE4737}"/>
              </a:ext>
            </a:extLst>
          </p:cNvPr>
          <p:cNvSpPr>
            <a:spLocks noGrp="1"/>
          </p:cNvSpPr>
          <p:nvPr>
            <p:ph type="sldNum" sz="quarter" idx="5"/>
          </p:nvPr>
        </p:nvSpPr>
        <p:spPr/>
        <p:txBody>
          <a:bodyPr/>
          <a:lstStyle/>
          <a:p>
            <a:fld id="{80B20C0B-D68F-44CE-AE3B-0BD4C2A8F63E}" type="slidenum">
              <a:rPr lang="en-US" smtClean="0"/>
              <a:t>6</a:t>
            </a:fld>
            <a:endParaRPr lang="en-US"/>
          </a:p>
        </p:txBody>
      </p:sp>
    </p:spTree>
    <p:extLst>
      <p:ext uri="{BB962C8B-B14F-4D97-AF65-F5344CB8AC3E}">
        <p14:creationId xmlns:p14="http://schemas.microsoft.com/office/powerpoint/2010/main" val="192387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1C35D-71E6-0DD8-4606-9911A0C28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B9A8F-3BFB-6EB6-B393-59F5C2392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B3E6C-53C0-4D36-0047-7832E8C910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33B68B-1DDB-CF50-70BB-73A5839E3576}"/>
              </a:ext>
            </a:extLst>
          </p:cNvPr>
          <p:cNvSpPr>
            <a:spLocks noGrp="1"/>
          </p:cNvSpPr>
          <p:nvPr>
            <p:ph type="sldNum" sz="quarter" idx="5"/>
          </p:nvPr>
        </p:nvSpPr>
        <p:spPr/>
        <p:txBody>
          <a:bodyPr/>
          <a:lstStyle/>
          <a:p>
            <a:fld id="{80B20C0B-D68F-44CE-AE3B-0BD4C2A8F63E}" type="slidenum">
              <a:rPr lang="en-US" smtClean="0"/>
              <a:t>7</a:t>
            </a:fld>
            <a:endParaRPr lang="en-US"/>
          </a:p>
        </p:txBody>
      </p:sp>
    </p:spTree>
    <p:extLst>
      <p:ext uri="{BB962C8B-B14F-4D97-AF65-F5344CB8AC3E}">
        <p14:creationId xmlns:p14="http://schemas.microsoft.com/office/powerpoint/2010/main" val="177358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531E-9674-A644-EE9C-48B4F2CD70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C36EC-C0E2-7B2E-F729-DE276721A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7D1BE-9D01-EAE4-0528-AC27B33125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415A46-E855-895B-DD26-AC1F789B131A}"/>
              </a:ext>
            </a:extLst>
          </p:cNvPr>
          <p:cNvSpPr>
            <a:spLocks noGrp="1"/>
          </p:cNvSpPr>
          <p:nvPr>
            <p:ph type="sldNum" sz="quarter" idx="5"/>
          </p:nvPr>
        </p:nvSpPr>
        <p:spPr/>
        <p:txBody>
          <a:bodyPr/>
          <a:lstStyle/>
          <a:p>
            <a:fld id="{80B20C0B-D68F-44CE-AE3B-0BD4C2A8F63E}" type="slidenum">
              <a:rPr lang="en-US" smtClean="0"/>
              <a:t>8</a:t>
            </a:fld>
            <a:endParaRPr lang="en-US"/>
          </a:p>
        </p:txBody>
      </p:sp>
    </p:spTree>
    <p:extLst>
      <p:ext uri="{BB962C8B-B14F-4D97-AF65-F5344CB8AC3E}">
        <p14:creationId xmlns:p14="http://schemas.microsoft.com/office/powerpoint/2010/main" val="178811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37041-44D5-40D1-8EB4-9988490F0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99455-A324-8EF0-E1A0-F6AB1216A8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CD943-0D59-7015-CDB4-DEDBF96C80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65DAEB-5A9A-BEC4-1269-D264F7A800E4}"/>
              </a:ext>
            </a:extLst>
          </p:cNvPr>
          <p:cNvSpPr>
            <a:spLocks noGrp="1"/>
          </p:cNvSpPr>
          <p:nvPr>
            <p:ph type="sldNum" sz="quarter" idx="5"/>
          </p:nvPr>
        </p:nvSpPr>
        <p:spPr/>
        <p:txBody>
          <a:bodyPr/>
          <a:lstStyle/>
          <a:p>
            <a:fld id="{80B20C0B-D68F-44CE-AE3B-0BD4C2A8F63E}" type="slidenum">
              <a:rPr lang="en-US" smtClean="0"/>
              <a:t>9</a:t>
            </a:fld>
            <a:endParaRPr lang="en-US"/>
          </a:p>
        </p:txBody>
      </p:sp>
    </p:spTree>
    <p:extLst>
      <p:ext uri="{BB962C8B-B14F-4D97-AF65-F5344CB8AC3E}">
        <p14:creationId xmlns:p14="http://schemas.microsoft.com/office/powerpoint/2010/main" val="388728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C667B-3A10-E89F-DA01-5460546A7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DC644-626B-80E9-E25E-67A436676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79CF1-07CA-8C98-AD6D-3ACA14AC9F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AB66EF-E9E9-CB13-C68A-0BC68EC6C769}"/>
              </a:ext>
            </a:extLst>
          </p:cNvPr>
          <p:cNvSpPr>
            <a:spLocks noGrp="1"/>
          </p:cNvSpPr>
          <p:nvPr>
            <p:ph type="sldNum" sz="quarter" idx="5"/>
          </p:nvPr>
        </p:nvSpPr>
        <p:spPr/>
        <p:txBody>
          <a:bodyPr/>
          <a:lstStyle/>
          <a:p>
            <a:fld id="{80B20C0B-D68F-44CE-AE3B-0BD4C2A8F63E}" type="slidenum">
              <a:rPr lang="en-US" smtClean="0"/>
              <a:t>10</a:t>
            </a:fld>
            <a:endParaRPr lang="en-US"/>
          </a:p>
        </p:txBody>
      </p:sp>
    </p:spTree>
    <p:extLst>
      <p:ext uri="{BB962C8B-B14F-4D97-AF65-F5344CB8AC3E}">
        <p14:creationId xmlns:p14="http://schemas.microsoft.com/office/powerpoint/2010/main" val="1295661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1FE96-6EB4-5C5E-02F7-3272A40A1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60E7C-EE29-E7F7-EDFB-C058FB18F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DFE88-1F73-7D63-FC77-595F4F285B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49729B-E1F6-88E7-339B-A91D6A71D872}"/>
              </a:ext>
            </a:extLst>
          </p:cNvPr>
          <p:cNvSpPr>
            <a:spLocks noGrp="1"/>
          </p:cNvSpPr>
          <p:nvPr>
            <p:ph type="sldNum" sz="quarter" idx="5"/>
          </p:nvPr>
        </p:nvSpPr>
        <p:spPr/>
        <p:txBody>
          <a:bodyPr/>
          <a:lstStyle/>
          <a:p>
            <a:fld id="{80B20C0B-D68F-44CE-AE3B-0BD4C2A8F63E}" type="slidenum">
              <a:rPr lang="en-US" smtClean="0"/>
              <a:t>11</a:t>
            </a:fld>
            <a:endParaRPr lang="en-US"/>
          </a:p>
        </p:txBody>
      </p:sp>
    </p:spTree>
    <p:extLst>
      <p:ext uri="{BB962C8B-B14F-4D97-AF65-F5344CB8AC3E}">
        <p14:creationId xmlns:p14="http://schemas.microsoft.com/office/powerpoint/2010/main" val="404521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D0B2D-B062-AD02-9097-13E1E24F4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C3536-FB63-0BB8-F545-D6403650AE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EB4964-2AEB-B504-DBBB-344F41984A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E37EC6-5A82-85B6-DF3E-7E8099064696}"/>
              </a:ext>
            </a:extLst>
          </p:cNvPr>
          <p:cNvSpPr>
            <a:spLocks noGrp="1"/>
          </p:cNvSpPr>
          <p:nvPr>
            <p:ph type="sldNum" sz="quarter" idx="5"/>
          </p:nvPr>
        </p:nvSpPr>
        <p:spPr/>
        <p:txBody>
          <a:bodyPr/>
          <a:lstStyle/>
          <a:p>
            <a:fld id="{80B20C0B-D68F-44CE-AE3B-0BD4C2A8F63E}" type="slidenum">
              <a:rPr lang="en-US" smtClean="0"/>
              <a:t>13</a:t>
            </a:fld>
            <a:endParaRPr lang="en-US"/>
          </a:p>
        </p:txBody>
      </p:sp>
    </p:spTree>
    <p:extLst>
      <p:ext uri="{BB962C8B-B14F-4D97-AF65-F5344CB8AC3E}">
        <p14:creationId xmlns:p14="http://schemas.microsoft.com/office/powerpoint/2010/main" val="12449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202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5925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0377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289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444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753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2654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60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070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37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6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034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299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301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26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7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70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2329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5253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5567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479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461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765107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561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5267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9806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87537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638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81319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17280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92308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05096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767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121912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8207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8141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79158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45086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1342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62195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4832401"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74368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0328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30017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7438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4/18/2026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154536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1663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89185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916501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797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4/18/2026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58817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4/18/2026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436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799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6114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4/18/2026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2033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4/18/2026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05592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4/18/2026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1726644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1859656"/>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75550566"/>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710C9-0887-4A91-5CE6-219EB26AE42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FD26D0-D47D-1A3A-054E-64C513FDB421}"/>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6</a:t>
            </a:r>
          </a:p>
        </p:txBody>
      </p:sp>
      <p:sp>
        <p:nvSpPr>
          <p:cNvPr id="3" name="TextBox 2">
            <a:extLst>
              <a:ext uri="{FF2B5EF4-FFF2-40B4-BE49-F238E27FC236}">
                <a16:creationId xmlns:a16="http://schemas.microsoft.com/office/drawing/2014/main" id="{EA21B9A3-D7FF-B8E4-8DDA-3337CD0FDE70}"/>
              </a:ext>
            </a:extLst>
          </p:cNvPr>
          <p:cNvSpPr txBox="1"/>
          <p:nvPr/>
        </p:nvSpPr>
        <p:spPr>
          <a:xfrm>
            <a:off x="0" y="-8968"/>
            <a:ext cx="9144000" cy="584775"/>
          </a:xfrm>
          <a:prstGeom prst="rect">
            <a:avLst/>
          </a:prstGeom>
          <a:solidFill>
            <a:srgbClr val="00204F"/>
          </a:solidFill>
        </p:spPr>
        <p:txBody>
          <a:bodyPr wrap="square" rtlCol="0">
            <a:spAutoFit/>
          </a:bodyPr>
          <a:lstStyle/>
          <a:p>
            <a:pPr algn="ctr"/>
            <a:r>
              <a:rPr lang="en-US" sz="3200" dirty="0">
                <a:solidFill>
                  <a:schemeClr val="bg1"/>
                </a:solidFill>
              </a:rPr>
              <a:t>The Greatest in The World. </a:t>
            </a:r>
          </a:p>
        </p:txBody>
      </p:sp>
      <p:pic>
        <p:nvPicPr>
          <p:cNvPr id="5" name="Picture 4">
            <a:extLst>
              <a:ext uri="{FF2B5EF4-FFF2-40B4-BE49-F238E27FC236}">
                <a16:creationId xmlns:a16="http://schemas.microsoft.com/office/drawing/2014/main" id="{70006BC8-AEF7-F7C5-D29C-B8E6F6855AAA}"/>
              </a:ext>
            </a:extLst>
          </p:cNvPr>
          <p:cNvPicPr>
            <a:picLocks noChangeAspect="1"/>
          </p:cNvPicPr>
          <p:nvPr/>
        </p:nvPicPr>
        <p:blipFill>
          <a:blip r:embed="rId3"/>
          <a:stretch>
            <a:fillRect/>
          </a:stretch>
        </p:blipFill>
        <p:spPr>
          <a:xfrm>
            <a:off x="6320589" y="4707123"/>
            <a:ext cx="2723879" cy="2044906"/>
          </a:xfrm>
          <a:prstGeom prst="rect">
            <a:avLst/>
          </a:prstGeom>
          <a:ln w="57150">
            <a:solidFill>
              <a:schemeClr val="accent5">
                <a:lumMod val="60000"/>
                <a:lumOff val="40000"/>
              </a:schemeClr>
            </a:solidFill>
          </a:ln>
        </p:spPr>
      </p:pic>
      <p:sp>
        <p:nvSpPr>
          <p:cNvPr id="4" name="TextBox 3">
            <a:extLst>
              <a:ext uri="{FF2B5EF4-FFF2-40B4-BE49-F238E27FC236}">
                <a16:creationId xmlns:a16="http://schemas.microsoft.com/office/drawing/2014/main" id="{00C3CD46-F733-441B-71D4-E04BDCE27DBC}"/>
              </a:ext>
            </a:extLst>
          </p:cNvPr>
          <p:cNvSpPr txBox="1"/>
          <p:nvPr/>
        </p:nvSpPr>
        <p:spPr>
          <a:xfrm>
            <a:off x="0" y="737941"/>
            <a:ext cx="9144000" cy="1323439"/>
          </a:xfrm>
          <a:prstGeom prst="rect">
            <a:avLst/>
          </a:prstGeom>
          <a:noFill/>
        </p:spPr>
        <p:txBody>
          <a:bodyPr wrap="square" rtlCol="0">
            <a:spAutoFit/>
          </a:bodyPr>
          <a:lstStyle/>
          <a:p>
            <a:pPr algn="ctr"/>
            <a:r>
              <a:rPr lang="en-US" sz="8000" dirty="0"/>
              <a:t>The Lord’s Supper</a:t>
            </a:r>
          </a:p>
        </p:txBody>
      </p:sp>
      <p:sp>
        <p:nvSpPr>
          <p:cNvPr id="6" name="TextBox 5">
            <a:extLst>
              <a:ext uri="{FF2B5EF4-FFF2-40B4-BE49-F238E27FC236}">
                <a16:creationId xmlns:a16="http://schemas.microsoft.com/office/drawing/2014/main" id="{53A03ECA-EA98-4AE0-6EBD-C95B43061C35}"/>
              </a:ext>
            </a:extLst>
          </p:cNvPr>
          <p:cNvSpPr txBox="1"/>
          <p:nvPr/>
        </p:nvSpPr>
        <p:spPr>
          <a:xfrm>
            <a:off x="0" y="2213816"/>
            <a:ext cx="9144000" cy="1569660"/>
          </a:xfrm>
          <a:prstGeom prst="rect">
            <a:avLst/>
          </a:prstGeom>
          <a:noFill/>
        </p:spPr>
        <p:txBody>
          <a:bodyPr wrap="square" rtlCol="0">
            <a:spAutoFit/>
          </a:bodyPr>
          <a:lstStyle/>
          <a:p>
            <a:pPr algn="ctr"/>
            <a:r>
              <a:rPr lang="en-US" sz="4800" dirty="0">
                <a:solidFill>
                  <a:schemeClr val="accent5">
                    <a:lumMod val="50000"/>
                  </a:schemeClr>
                </a:solidFill>
              </a:rPr>
              <a:t>Is The Greatest Monument In The World.</a:t>
            </a:r>
          </a:p>
        </p:txBody>
      </p:sp>
      <p:sp>
        <p:nvSpPr>
          <p:cNvPr id="16" name="TextBox 15">
            <a:extLst>
              <a:ext uri="{FF2B5EF4-FFF2-40B4-BE49-F238E27FC236}">
                <a16:creationId xmlns:a16="http://schemas.microsoft.com/office/drawing/2014/main" id="{20C30CF4-94DC-81ED-6713-A21FD23E7E52}"/>
              </a:ext>
            </a:extLst>
          </p:cNvPr>
          <p:cNvSpPr txBox="1"/>
          <p:nvPr/>
        </p:nvSpPr>
        <p:spPr>
          <a:xfrm>
            <a:off x="641684" y="3919155"/>
            <a:ext cx="5285874" cy="2554545"/>
          </a:xfrm>
          <a:prstGeom prst="rect">
            <a:avLst/>
          </a:prstGeom>
          <a:noFill/>
        </p:spPr>
        <p:txBody>
          <a:bodyPr wrap="square">
            <a:spAutoFit/>
          </a:bodyPr>
          <a:lstStyle/>
          <a:p>
            <a:r>
              <a:rPr lang="en-US" sz="2000" u="sng" dirty="0"/>
              <a:t>Acts 20:6-7</a:t>
            </a:r>
            <a:r>
              <a:rPr lang="en-US" sz="2000" dirty="0"/>
              <a:t>  But we sailed away from Philippi after the Days of Unleavened Bread, and in five days joined them at Troas, where we stayed seven days.  Now on the first day of the week, when the disciples came together to break bread, Paul, ready to depart the next day, spoke to them and continued his message until midnight.</a:t>
            </a:r>
          </a:p>
        </p:txBody>
      </p:sp>
    </p:spTree>
    <p:extLst>
      <p:ext uri="{BB962C8B-B14F-4D97-AF65-F5344CB8AC3E}">
        <p14:creationId xmlns:p14="http://schemas.microsoft.com/office/powerpoint/2010/main" val="353377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C4AA3-3B43-8CD2-E65C-4BF151C0B9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45EA146-B2C4-88D9-6CDA-C07A8DDF9E79}"/>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7</a:t>
            </a:r>
          </a:p>
        </p:txBody>
      </p:sp>
      <p:sp>
        <p:nvSpPr>
          <p:cNvPr id="3" name="TextBox 2">
            <a:extLst>
              <a:ext uri="{FF2B5EF4-FFF2-40B4-BE49-F238E27FC236}">
                <a16:creationId xmlns:a16="http://schemas.microsoft.com/office/drawing/2014/main" id="{C3333550-A0E0-1846-9FE1-125E2F1EC0B4}"/>
              </a:ext>
            </a:extLst>
          </p:cNvPr>
          <p:cNvSpPr txBox="1"/>
          <p:nvPr/>
        </p:nvSpPr>
        <p:spPr>
          <a:xfrm>
            <a:off x="0" y="-8968"/>
            <a:ext cx="9144000" cy="584775"/>
          </a:xfrm>
          <a:prstGeom prst="rect">
            <a:avLst/>
          </a:prstGeom>
          <a:solidFill>
            <a:srgbClr val="00204F"/>
          </a:solidFill>
        </p:spPr>
        <p:txBody>
          <a:bodyPr wrap="square" rtlCol="0">
            <a:spAutoFit/>
          </a:bodyPr>
          <a:lstStyle/>
          <a:p>
            <a:pPr algn="ctr"/>
            <a:r>
              <a:rPr lang="en-US" sz="3200" dirty="0">
                <a:solidFill>
                  <a:schemeClr val="bg1"/>
                </a:solidFill>
              </a:rPr>
              <a:t>The Greatest in The World. </a:t>
            </a:r>
          </a:p>
        </p:txBody>
      </p:sp>
      <p:pic>
        <p:nvPicPr>
          <p:cNvPr id="5" name="Picture 4">
            <a:extLst>
              <a:ext uri="{FF2B5EF4-FFF2-40B4-BE49-F238E27FC236}">
                <a16:creationId xmlns:a16="http://schemas.microsoft.com/office/drawing/2014/main" id="{B673D389-DA87-103E-EC8B-343C99346718}"/>
              </a:ext>
            </a:extLst>
          </p:cNvPr>
          <p:cNvPicPr>
            <a:picLocks noChangeAspect="1"/>
          </p:cNvPicPr>
          <p:nvPr/>
        </p:nvPicPr>
        <p:blipFill>
          <a:blip r:embed="rId3"/>
          <a:stretch>
            <a:fillRect/>
          </a:stretch>
        </p:blipFill>
        <p:spPr>
          <a:xfrm>
            <a:off x="6320589" y="4707123"/>
            <a:ext cx="2723879" cy="2044906"/>
          </a:xfrm>
          <a:prstGeom prst="rect">
            <a:avLst/>
          </a:prstGeom>
          <a:ln w="57150">
            <a:solidFill>
              <a:schemeClr val="accent5">
                <a:lumMod val="60000"/>
                <a:lumOff val="40000"/>
              </a:schemeClr>
            </a:solidFill>
          </a:ln>
        </p:spPr>
      </p:pic>
      <p:sp>
        <p:nvSpPr>
          <p:cNvPr id="4" name="TextBox 3">
            <a:extLst>
              <a:ext uri="{FF2B5EF4-FFF2-40B4-BE49-F238E27FC236}">
                <a16:creationId xmlns:a16="http://schemas.microsoft.com/office/drawing/2014/main" id="{AC270707-F010-5913-FF27-486DD6E196F3}"/>
              </a:ext>
            </a:extLst>
          </p:cNvPr>
          <p:cNvSpPr txBox="1"/>
          <p:nvPr/>
        </p:nvSpPr>
        <p:spPr>
          <a:xfrm>
            <a:off x="0" y="794088"/>
            <a:ext cx="9144000" cy="1323439"/>
          </a:xfrm>
          <a:prstGeom prst="rect">
            <a:avLst/>
          </a:prstGeom>
          <a:noFill/>
        </p:spPr>
        <p:txBody>
          <a:bodyPr wrap="square" rtlCol="0">
            <a:spAutoFit/>
          </a:bodyPr>
          <a:lstStyle/>
          <a:p>
            <a:pPr algn="ctr"/>
            <a:r>
              <a:rPr lang="en-US" sz="8000" dirty="0"/>
              <a:t>The Church</a:t>
            </a:r>
          </a:p>
        </p:txBody>
      </p:sp>
      <p:sp>
        <p:nvSpPr>
          <p:cNvPr id="6" name="TextBox 5">
            <a:extLst>
              <a:ext uri="{FF2B5EF4-FFF2-40B4-BE49-F238E27FC236}">
                <a16:creationId xmlns:a16="http://schemas.microsoft.com/office/drawing/2014/main" id="{5B87D799-7359-25DE-BB35-9AF6389CBBF5}"/>
              </a:ext>
            </a:extLst>
          </p:cNvPr>
          <p:cNvSpPr txBox="1"/>
          <p:nvPr/>
        </p:nvSpPr>
        <p:spPr>
          <a:xfrm>
            <a:off x="0" y="2133606"/>
            <a:ext cx="9144000" cy="1569660"/>
          </a:xfrm>
          <a:prstGeom prst="rect">
            <a:avLst/>
          </a:prstGeom>
          <a:noFill/>
        </p:spPr>
        <p:txBody>
          <a:bodyPr wrap="square" rtlCol="0">
            <a:spAutoFit/>
          </a:bodyPr>
          <a:lstStyle/>
          <a:p>
            <a:pPr algn="ctr"/>
            <a:r>
              <a:rPr lang="en-US" sz="4800" dirty="0">
                <a:solidFill>
                  <a:schemeClr val="accent5">
                    <a:lumMod val="50000"/>
                  </a:schemeClr>
                </a:solidFill>
              </a:rPr>
              <a:t>Is The Greatest Institution In The World.</a:t>
            </a:r>
          </a:p>
        </p:txBody>
      </p:sp>
      <p:sp>
        <p:nvSpPr>
          <p:cNvPr id="8" name="TextBox 7">
            <a:extLst>
              <a:ext uri="{FF2B5EF4-FFF2-40B4-BE49-F238E27FC236}">
                <a16:creationId xmlns:a16="http://schemas.microsoft.com/office/drawing/2014/main" id="{219F42C5-D5BC-1855-241D-15F7980FAD5A}"/>
              </a:ext>
            </a:extLst>
          </p:cNvPr>
          <p:cNvSpPr txBox="1"/>
          <p:nvPr/>
        </p:nvSpPr>
        <p:spPr>
          <a:xfrm>
            <a:off x="585537" y="3981116"/>
            <a:ext cx="5390148" cy="2308324"/>
          </a:xfrm>
          <a:prstGeom prst="rect">
            <a:avLst/>
          </a:prstGeom>
          <a:noFill/>
        </p:spPr>
        <p:txBody>
          <a:bodyPr wrap="square">
            <a:spAutoFit/>
          </a:bodyPr>
          <a:lstStyle/>
          <a:p>
            <a:r>
              <a:rPr lang="en-US" sz="2400" dirty="0"/>
              <a:t>Eph. 3:10-11  to the intent that now the manifold wisdom of God might be made known by the church to the principalities and powers in the heavenly places, 11 according to the eternal purpose which He accomplished in Christ Jesus our Lord,</a:t>
            </a:r>
          </a:p>
        </p:txBody>
      </p:sp>
    </p:spTree>
    <p:extLst>
      <p:ext uri="{BB962C8B-B14F-4D97-AF65-F5344CB8AC3E}">
        <p14:creationId xmlns:p14="http://schemas.microsoft.com/office/powerpoint/2010/main" val="1099012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4041ABC-43F3-D1F2-AB28-56274F3272E4}"/>
            </a:ext>
          </a:extLst>
        </p:cNvPr>
        <p:cNvGrpSpPr/>
        <p:nvPr/>
      </p:nvGrpSpPr>
      <p:grpSpPr>
        <a:xfrm>
          <a:off x="0" y="0"/>
          <a:ext cx="0" cy="0"/>
          <a:chOff x="0" y="0"/>
          <a:chExt cx="0" cy="0"/>
        </a:xfrm>
      </p:grpSpPr>
      <p:pic>
        <p:nvPicPr>
          <p:cNvPr id="1026" name="Picture 2" descr="Earth Space Images">
            <a:extLst>
              <a:ext uri="{FF2B5EF4-FFF2-40B4-BE49-F238E27FC236}">
                <a16:creationId xmlns:a16="http://schemas.microsoft.com/office/drawing/2014/main" id="{E42CB4C1-F467-317C-0BC4-DC1409839B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49" t="6310" r="24298" b="11001"/>
          <a:stretch>
            <a:fillRect/>
          </a:stretch>
        </p:blipFill>
        <p:spPr bwMode="auto">
          <a:xfrm>
            <a:off x="1251284" y="0"/>
            <a:ext cx="6781800" cy="68334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9307F6-6194-324C-7707-9C986E766B51}"/>
              </a:ext>
            </a:extLst>
          </p:cNvPr>
          <p:cNvSpPr txBox="1"/>
          <p:nvPr/>
        </p:nvSpPr>
        <p:spPr>
          <a:xfrm>
            <a:off x="0" y="1187118"/>
            <a:ext cx="9143999" cy="1938992"/>
          </a:xfrm>
          <a:prstGeom prst="rect">
            <a:avLst/>
          </a:prstGeom>
          <a:noFill/>
        </p:spPr>
        <p:txBody>
          <a:bodyPr wrap="square" rtlCol="0">
            <a:spAutoFit/>
          </a:bodyPr>
          <a:lstStyle/>
          <a:p>
            <a:pPr algn="ctr"/>
            <a:r>
              <a:rPr lang="en-US" sz="12000" dirty="0">
                <a:solidFill>
                  <a:srgbClr val="FFFF00"/>
                </a:solidFill>
                <a:latin typeface="Arial Black" panose="020B0A04020102020204" pitchFamily="34" charset="0"/>
              </a:rPr>
              <a:t>Greatest</a:t>
            </a:r>
          </a:p>
        </p:txBody>
      </p:sp>
      <p:sp>
        <p:nvSpPr>
          <p:cNvPr id="3" name="TextBox 2">
            <a:extLst>
              <a:ext uri="{FF2B5EF4-FFF2-40B4-BE49-F238E27FC236}">
                <a16:creationId xmlns:a16="http://schemas.microsoft.com/office/drawing/2014/main" id="{FA0A5CF3-BEE7-6D60-B5D7-8AD675A13F7B}"/>
              </a:ext>
            </a:extLst>
          </p:cNvPr>
          <p:cNvSpPr txBox="1"/>
          <p:nvPr/>
        </p:nvSpPr>
        <p:spPr>
          <a:xfrm>
            <a:off x="0" y="2716673"/>
            <a:ext cx="9143999" cy="1323439"/>
          </a:xfrm>
          <a:prstGeom prst="rect">
            <a:avLst/>
          </a:prstGeom>
          <a:noFill/>
        </p:spPr>
        <p:txBody>
          <a:bodyPr wrap="square" rtlCol="0">
            <a:spAutoFit/>
          </a:bodyPr>
          <a:lstStyle/>
          <a:p>
            <a:pPr algn="ctr"/>
            <a:r>
              <a:rPr lang="en-US" sz="8000" dirty="0">
                <a:solidFill>
                  <a:srgbClr val="FFFF00"/>
                </a:solidFill>
                <a:latin typeface="Arial Black" panose="020B0A04020102020204" pitchFamily="34" charset="0"/>
              </a:rPr>
              <a:t>in the</a:t>
            </a:r>
          </a:p>
        </p:txBody>
      </p:sp>
      <p:sp>
        <p:nvSpPr>
          <p:cNvPr id="4" name="TextBox 3">
            <a:extLst>
              <a:ext uri="{FF2B5EF4-FFF2-40B4-BE49-F238E27FC236}">
                <a16:creationId xmlns:a16="http://schemas.microsoft.com/office/drawing/2014/main" id="{2EFD741C-5AB0-2856-36EC-D38982C055A2}"/>
              </a:ext>
            </a:extLst>
          </p:cNvPr>
          <p:cNvSpPr txBox="1"/>
          <p:nvPr/>
        </p:nvSpPr>
        <p:spPr>
          <a:xfrm>
            <a:off x="16043" y="3767425"/>
            <a:ext cx="9143999" cy="1323439"/>
          </a:xfrm>
          <a:prstGeom prst="rect">
            <a:avLst/>
          </a:prstGeom>
          <a:noFill/>
        </p:spPr>
        <p:txBody>
          <a:bodyPr wrap="square" rtlCol="0">
            <a:spAutoFit/>
          </a:bodyPr>
          <a:lstStyle/>
          <a:p>
            <a:pPr algn="ctr"/>
            <a:r>
              <a:rPr lang="en-US" sz="8000" dirty="0">
                <a:solidFill>
                  <a:srgbClr val="FFFF00"/>
                </a:solidFill>
                <a:latin typeface="Arial Black" panose="020B0A04020102020204" pitchFamily="34" charset="0"/>
              </a:rPr>
              <a:t>world</a:t>
            </a:r>
          </a:p>
        </p:txBody>
      </p:sp>
      <p:sp>
        <p:nvSpPr>
          <p:cNvPr id="5" name="TextBox 4">
            <a:extLst>
              <a:ext uri="{FF2B5EF4-FFF2-40B4-BE49-F238E27FC236}">
                <a16:creationId xmlns:a16="http://schemas.microsoft.com/office/drawing/2014/main" id="{BE58C511-D97E-306D-75F8-BC1998FC3E54}"/>
              </a:ext>
            </a:extLst>
          </p:cNvPr>
          <p:cNvSpPr txBox="1"/>
          <p:nvPr/>
        </p:nvSpPr>
        <p:spPr>
          <a:xfrm>
            <a:off x="-433135" y="430713"/>
            <a:ext cx="9143999" cy="1323439"/>
          </a:xfrm>
          <a:prstGeom prst="rect">
            <a:avLst/>
          </a:prstGeom>
          <a:noFill/>
        </p:spPr>
        <p:txBody>
          <a:bodyPr wrap="square" rtlCol="0">
            <a:spAutoFit/>
          </a:bodyPr>
          <a:lstStyle/>
          <a:p>
            <a:pPr algn="ctr"/>
            <a:r>
              <a:rPr lang="en-US" sz="8000" dirty="0">
                <a:solidFill>
                  <a:srgbClr val="FFFF00"/>
                </a:solidFill>
                <a:latin typeface="Arial Black" panose="020B0A04020102020204" pitchFamily="34" charset="0"/>
              </a:rPr>
              <a:t>the</a:t>
            </a:r>
          </a:p>
        </p:txBody>
      </p:sp>
    </p:spTree>
    <p:extLst>
      <p:ext uri="{BB962C8B-B14F-4D97-AF65-F5344CB8AC3E}">
        <p14:creationId xmlns:p14="http://schemas.microsoft.com/office/powerpoint/2010/main" val="421422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2FD80-A824-533A-BA52-7972A1BFFAA0}"/>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F4E49B2-1FE4-FAE8-676E-6C63968F302A}"/>
              </a:ext>
            </a:extLst>
          </p:cNvPr>
          <p:cNvPicPr>
            <a:picLocks noChangeAspect="1"/>
          </p:cNvPicPr>
          <p:nvPr/>
        </p:nvPicPr>
        <p:blipFill>
          <a:blip r:embed="rId2"/>
          <a:stretch>
            <a:fillRect/>
          </a:stretch>
        </p:blipFill>
        <p:spPr>
          <a:xfrm>
            <a:off x="4780548" y="3585411"/>
            <a:ext cx="2077649" cy="1558237"/>
          </a:xfrm>
          <a:prstGeom prst="rect">
            <a:avLst/>
          </a:prstGeom>
        </p:spPr>
      </p:pic>
    </p:spTree>
    <p:extLst>
      <p:ext uri="{BB962C8B-B14F-4D97-AF65-F5344CB8AC3E}">
        <p14:creationId xmlns:p14="http://schemas.microsoft.com/office/powerpoint/2010/main" val="2200808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1428-C148-2E79-9DCD-26DE3BAAF2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6735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ugandaisnotspain - Diary of a Muzungu">
            <a:extLst>
              <a:ext uri="{FF2B5EF4-FFF2-40B4-BE49-F238E27FC236}">
                <a16:creationId xmlns:a16="http://schemas.microsoft.com/office/drawing/2014/main" id="{A4BFEE7B-DE11-6357-0772-68A665B38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5" y="0"/>
            <a:ext cx="898366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20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B3909-5C51-09B3-BBF7-E075D179D00F}"/>
              </a:ext>
            </a:extLst>
          </p:cNvPr>
          <p:cNvPicPr>
            <a:picLocks noChangeAspect="1"/>
          </p:cNvPicPr>
          <p:nvPr/>
        </p:nvPicPr>
        <p:blipFill>
          <a:blip r:embed="rId2"/>
          <a:srcRect l="5969" t="19839" r="5651" b="20987"/>
          <a:stretch>
            <a:fillRect/>
          </a:stretch>
        </p:blipFill>
        <p:spPr>
          <a:xfrm>
            <a:off x="3082835" y="2799805"/>
            <a:ext cx="6061165" cy="4058195"/>
          </a:xfrm>
          <a:prstGeom prst="rect">
            <a:avLst/>
          </a:prstGeom>
        </p:spPr>
      </p:pic>
      <p:pic>
        <p:nvPicPr>
          <p:cNvPr id="1026" name="Picture 2" descr="Float like a butterfly sting like a bee meaning | Muhammad ali float ...">
            <a:extLst>
              <a:ext uri="{FF2B5EF4-FFF2-40B4-BE49-F238E27FC236}">
                <a16:creationId xmlns:a16="http://schemas.microsoft.com/office/drawing/2014/main" id="{D9E031AA-9F88-BADC-B7C8-E6882DF731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85"/>
          <a:stretch>
            <a:fillRect/>
          </a:stretch>
        </p:blipFill>
        <p:spPr bwMode="auto">
          <a:xfrm>
            <a:off x="0" y="0"/>
            <a:ext cx="5251269" cy="298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99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Earth Space Images">
            <a:extLst>
              <a:ext uri="{FF2B5EF4-FFF2-40B4-BE49-F238E27FC236}">
                <a16:creationId xmlns:a16="http://schemas.microsoft.com/office/drawing/2014/main" id="{7BBE5238-61A4-1786-4378-F09BCFDB3F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49" t="6310" r="24298" b="11001"/>
          <a:stretch>
            <a:fillRect/>
          </a:stretch>
        </p:blipFill>
        <p:spPr bwMode="auto">
          <a:xfrm>
            <a:off x="1251284" y="0"/>
            <a:ext cx="6781800" cy="68334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7D24EF-2152-B7D4-33BE-CB8263B50417}"/>
              </a:ext>
            </a:extLst>
          </p:cNvPr>
          <p:cNvSpPr txBox="1"/>
          <p:nvPr/>
        </p:nvSpPr>
        <p:spPr>
          <a:xfrm>
            <a:off x="0" y="1187118"/>
            <a:ext cx="9143999" cy="1938992"/>
          </a:xfrm>
          <a:prstGeom prst="rect">
            <a:avLst/>
          </a:prstGeom>
          <a:noFill/>
        </p:spPr>
        <p:txBody>
          <a:bodyPr wrap="square" rtlCol="0">
            <a:spAutoFit/>
          </a:bodyPr>
          <a:lstStyle/>
          <a:p>
            <a:pPr algn="ctr"/>
            <a:r>
              <a:rPr lang="en-US" sz="12000" dirty="0">
                <a:solidFill>
                  <a:srgbClr val="FFFF00"/>
                </a:solidFill>
                <a:latin typeface="Arial Black" panose="020B0A04020102020204" pitchFamily="34" charset="0"/>
              </a:rPr>
              <a:t>Greatest</a:t>
            </a:r>
          </a:p>
        </p:txBody>
      </p:sp>
      <p:sp>
        <p:nvSpPr>
          <p:cNvPr id="3" name="TextBox 2">
            <a:extLst>
              <a:ext uri="{FF2B5EF4-FFF2-40B4-BE49-F238E27FC236}">
                <a16:creationId xmlns:a16="http://schemas.microsoft.com/office/drawing/2014/main" id="{683CFA4E-C29B-0D32-DC4A-80D0BCC8F092}"/>
              </a:ext>
            </a:extLst>
          </p:cNvPr>
          <p:cNvSpPr txBox="1"/>
          <p:nvPr/>
        </p:nvSpPr>
        <p:spPr>
          <a:xfrm>
            <a:off x="0" y="2716673"/>
            <a:ext cx="9143999" cy="1323439"/>
          </a:xfrm>
          <a:prstGeom prst="rect">
            <a:avLst/>
          </a:prstGeom>
          <a:noFill/>
        </p:spPr>
        <p:txBody>
          <a:bodyPr wrap="square" rtlCol="0">
            <a:spAutoFit/>
          </a:bodyPr>
          <a:lstStyle/>
          <a:p>
            <a:pPr algn="ctr"/>
            <a:r>
              <a:rPr lang="en-US" sz="8000" dirty="0">
                <a:solidFill>
                  <a:srgbClr val="FFFF00"/>
                </a:solidFill>
                <a:latin typeface="Arial Black" panose="020B0A04020102020204" pitchFamily="34" charset="0"/>
              </a:rPr>
              <a:t>in the</a:t>
            </a:r>
          </a:p>
        </p:txBody>
      </p:sp>
      <p:sp>
        <p:nvSpPr>
          <p:cNvPr id="4" name="TextBox 3">
            <a:extLst>
              <a:ext uri="{FF2B5EF4-FFF2-40B4-BE49-F238E27FC236}">
                <a16:creationId xmlns:a16="http://schemas.microsoft.com/office/drawing/2014/main" id="{007AC46B-3EC2-02A5-0D36-693DAAB52619}"/>
              </a:ext>
            </a:extLst>
          </p:cNvPr>
          <p:cNvSpPr txBox="1"/>
          <p:nvPr/>
        </p:nvSpPr>
        <p:spPr>
          <a:xfrm>
            <a:off x="16043" y="3767425"/>
            <a:ext cx="9143999" cy="1323439"/>
          </a:xfrm>
          <a:prstGeom prst="rect">
            <a:avLst/>
          </a:prstGeom>
          <a:noFill/>
        </p:spPr>
        <p:txBody>
          <a:bodyPr wrap="square" rtlCol="0">
            <a:spAutoFit/>
          </a:bodyPr>
          <a:lstStyle/>
          <a:p>
            <a:pPr algn="ctr"/>
            <a:r>
              <a:rPr lang="en-US" sz="8000" dirty="0">
                <a:solidFill>
                  <a:srgbClr val="FFFF00"/>
                </a:solidFill>
                <a:latin typeface="Arial Black" panose="020B0A04020102020204" pitchFamily="34" charset="0"/>
              </a:rPr>
              <a:t>world</a:t>
            </a:r>
          </a:p>
        </p:txBody>
      </p:sp>
      <p:sp>
        <p:nvSpPr>
          <p:cNvPr id="5" name="TextBox 4">
            <a:extLst>
              <a:ext uri="{FF2B5EF4-FFF2-40B4-BE49-F238E27FC236}">
                <a16:creationId xmlns:a16="http://schemas.microsoft.com/office/drawing/2014/main" id="{BDABCD91-FAA0-BE7E-D810-7355443737E6}"/>
              </a:ext>
            </a:extLst>
          </p:cNvPr>
          <p:cNvSpPr txBox="1"/>
          <p:nvPr/>
        </p:nvSpPr>
        <p:spPr>
          <a:xfrm>
            <a:off x="-433135" y="430713"/>
            <a:ext cx="9143999" cy="1323439"/>
          </a:xfrm>
          <a:prstGeom prst="rect">
            <a:avLst/>
          </a:prstGeom>
          <a:noFill/>
        </p:spPr>
        <p:txBody>
          <a:bodyPr wrap="square" rtlCol="0">
            <a:spAutoFit/>
          </a:bodyPr>
          <a:lstStyle/>
          <a:p>
            <a:pPr algn="ctr"/>
            <a:r>
              <a:rPr lang="en-US" sz="8000" dirty="0">
                <a:solidFill>
                  <a:srgbClr val="FFFF00"/>
                </a:solidFill>
                <a:latin typeface="Arial Black" panose="020B0A04020102020204" pitchFamily="34" charset="0"/>
              </a:rPr>
              <a:t>the</a:t>
            </a:r>
          </a:p>
        </p:txBody>
      </p:sp>
      <p:sp>
        <p:nvSpPr>
          <p:cNvPr id="6" name="TextBox 5">
            <a:extLst>
              <a:ext uri="{FF2B5EF4-FFF2-40B4-BE49-F238E27FC236}">
                <a16:creationId xmlns:a16="http://schemas.microsoft.com/office/drawing/2014/main" id="{14F0E7AA-8AC6-81D8-83C2-10BB96135759}"/>
              </a:ext>
            </a:extLst>
          </p:cNvPr>
          <p:cNvSpPr txBox="1"/>
          <p:nvPr/>
        </p:nvSpPr>
        <p:spPr>
          <a:xfrm>
            <a:off x="16043" y="6031833"/>
            <a:ext cx="9127956" cy="523220"/>
          </a:xfrm>
          <a:prstGeom prst="rect">
            <a:avLst/>
          </a:prstGeom>
          <a:noFill/>
        </p:spPr>
        <p:txBody>
          <a:bodyPr wrap="square" rtlCol="0">
            <a:spAutoFit/>
          </a:bodyPr>
          <a:lstStyle/>
          <a:p>
            <a:pPr algn="ctr"/>
            <a:r>
              <a:rPr lang="en-US" sz="2800" dirty="0">
                <a:solidFill>
                  <a:schemeClr val="bg1"/>
                </a:solidFill>
                <a:latin typeface="Arial Black" panose="020B0A04020102020204" pitchFamily="34" charset="0"/>
              </a:rPr>
              <a:t>1 Corinthians 13:11-13</a:t>
            </a:r>
          </a:p>
        </p:txBody>
      </p:sp>
    </p:spTree>
    <p:extLst>
      <p:ext uri="{BB962C8B-B14F-4D97-AF65-F5344CB8AC3E}">
        <p14:creationId xmlns:p14="http://schemas.microsoft.com/office/powerpoint/2010/main" val="212705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77FEC1-0D51-8842-2698-1D70F77017C1}"/>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id="{CC5D0BA4-0168-7976-D9A6-6393B365F96D}"/>
              </a:ext>
            </a:extLst>
          </p:cNvPr>
          <p:cNvSpPr txBox="1"/>
          <p:nvPr/>
        </p:nvSpPr>
        <p:spPr>
          <a:xfrm>
            <a:off x="0" y="-8968"/>
            <a:ext cx="9144000" cy="584775"/>
          </a:xfrm>
          <a:prstGeom prst="rect">
            <a:avLst/>
          </a:prstGeom>
          <a:solidFill>
            <a:srgbClr val="00204F"/>
          </a:solidFill>
        </p:spPr>
        <p:txBody>
          <a:bodyPr wrap="square" rtlCol="0">
            <a:spAutoFit/>
          </a:bodyPr>
          <a:lstStyle/>
          <a:p>
            <a:pPr algn="ctr"/>
            <a:r>
              <a:rPr lang="en-US" sz="3200" dirty="0">
                <a:solidFill>
                  <a:schemeClr val="bg1"/>
                </a:solidFill>
              </a:rPr>
              <a:t>The Greatest in The World. </a:t>
            </a:r>
          </a:p>
        </p:txBody>
      </p:sp>
      <p:pic>
        <p:nvPicPr>
          <p:cNvPr id="5" name="Picture 4">
            <a:extLst>
              <a:ext uri="{FF2B5EF4-FFF2-40B4-BE49-F238E27FC236}">
                <a16:creationId xmlns:a16="http://schemas.microsoft.com/office/drawing/2014/main" id="{CF23CBC7-C91A-B724-9390-7F10BFA12EDB}"/>
              </a:ext>
            </a:extLst>
          </p:cNvPr>
          <p:cNvPicPr>
            <a:picLocks noChangeAspect="1"/>
          </p:cNvPicPr>
          <p:nvPr/>
        </p:nvPicPr>
        <p:blipFill>
          <a:blip r:embed="rId3"/>
          <a:stretch>
            <a:fillRect/>
          </a:stretch>
        </p:blipFill>
        <p:spPr>
          <a:xfrm>
            <a:off x="6320589" y="4707123"/>
            <a:ext cx="2723879" cy="2044906"/>
          </a:xfrm>
          <a:prstGeom prst="rect">
            <a:avLst/>
          </a:prstGeom>
          <a:ln w="57150">
            <a:solidFill>
              <a:schemeClr val="accent5">
                <a:lumMod val="60000"/>
                <a:lumOff val="40000"/>
              </a:schemeClr>
            </a:solidFill>
          </a:ln>
        </p:spPr>
      </p:pic>
      <p:sp>
        <p:nvSpPr>
          <p:cNvPr id="4" name="TextBox 3">
            <a:extLst>
              <a:ext uri="{FF2B5EF4-FFF2-40B4-BE49-F238E27FC236}">
                <a16:creationId xmlns:a16="http://schemas.microsoft.com/office/drawing/2014/main" id="{7D9D45C6-8DAB-6A44-8DEA-8C465AEC4441}"/>
              </a:ext>
            </a:extLst>
          </p:cNvPr>
          <p:cNvSpPr txBox="1"/>
          <p:nvPr/>
        </p:nvSpPr>
        <p:spPr>
          <a:xfrm>
            <a:off x="0" y="826172"/>
            <a:ext cx="9144000" cy="1569660"/>
          </a:xfrm>
          <a:prstGeom prst="rect">
            <a:avLst/>
          </a:prstGeom>
          <a:noFill/>
        </p:spPr>
        <p:txBody>
          <a:bodyPr wrap="square" rtlCol="0">
            <a:spAutoFit/>
          </a:bodyPr>
          <a:lstStyle/>
          <a:p>
            <a:pPr algn="ctr"/>
            <a:r>
              <a:rPr lang="en-US" sz="9600" dirty="0"/>
              <a:t>The Soul</a:t>
            </a:r>
          </a:p>
        </p:txBody>
      </p:sp>
      <p:sp>
        <p:nvSpPr>
          <p:cNvPr id="6" name="TextBox 5">
            <a:extLst>
              <a:ext uri="{FF2B5EF4-FFF2-40B4-BE49-F238E27FC236}">
                <a16:creationId xmlns:a16="http://schemas.microsoft.com/office/drawing/2014/main" id="{8107449B-5A0B-4EF3-05F9-E64AADB8E04B}"/>
              </a:ext>
            </a:extLst>
          </p:cNvPr>
          <p:cNvSpPr txBox="1"/>
          <p:nvPr/>
        </p:nvSpPr>
        <p:spPr>
          <a:xfrm>
            <a:off x="898358" y="2181732"/>
            <a:ext cx="7932821" cy="1569660"/>
          </a:xfrm>
          <a:prstGeom prst="rect">
            <a:avLst/>
          </a:prstGeom>
          <a:noFill/>
        </p:spPr>
        <p:txBody>
          <a:bodyPr wrap="square" rtlCol="0">
            <a:spAutoFit/>
          </a:bodyPr>
          <a:lstStyle/>
          <a:p>
            <a:pPr algn="ctr"/>
            <a:r>
              <a:rPr lang="en-US" sz="4800" dirty="0">
                <a:solidFill>
                  <a:schemeClr val="accent5">
                    <a:lumMod val="50000"/>
                  </a:schemeClr>
                </a:solidFill>
              </a:rPr>
              <a:t>Is the Greatest possession that man has.</a:t>
            </a:r>
          </a:p>
        </p:txBody>
      </p:sp>
      <p:sp>
        <p:nvSpPr>
          <p:cNvPr id="7" name="TextBox 6">
            <a:extLst>
              <a:ext uri="{FF2B5EF4-FFF2-40B4-BE49-F238E27FC236}">
                <a16:creationId xmlns:a16="http://schemas.microsoft.com/office/drawing/2014/main" id="{EB9C15C2-14F9-5F15-F320-8FC49AB742DB}"/>
              </a:ext>
            </a:extLst>
          </p:cNvPr>
          <p:cNvSpPr txBox="1"/>
          <p:nvPr/>
        </p:nvSpPr>
        <p:spPr>
          <a:xfrm>
            <a:off x="240633" y="4048169"/>
            <a:ext cx="5791200" cy="2739211"/>
          </a:xfrm>
          <a:prstGeom prst="rect">
            <a:avLst/>
          </a:prstGeom>
          <a:noFill/>
        </p:spPr>
        <p:txBody>
          <a:bodyPr wrap="square" rtlCol="0">
            <a:spAutoFit/>
          </a:bodyPr>
          <a:lstStyle/>
          <a:p>
            <a:r>
              <a:rPr lang="en-US" sz="2200" u="sng" dirty="0"/>
              <a:t>Matt.10:28</a:t>
            </a:r>
            <a:r>
              <a:rPr lang="en-US" sz="2200" dirty="0"/>
              <a:t> And do not fear those who kill the body but cannot kill the soul. But rather fear Him who is able to destroy both soul and body in hell.</a:t>
            </a:r>
          </a:p>
          <a:p>
            <a:endParaRPr lang="en-US" sz="2200" dirty="0"/>
          </a:p>
          <a:p>
            <a:r>
              <a:rPr lang="en-US" sz="2200" u="sng" dirty="0"/>
              <a:t>Matt.16:26)</a:t>
            </a:r>
            <a:r>
              <a:rPr lang="en-US" sz="2200" dirty="0"/>
              <a:t> For what profit is it to a man if he gains the whole world, and loses his own soul? Or what will a man give in exchange for his soul? </a:t>
            </a:r>
          </a:p>
          <a:p>
            <a:endParaRPr lang="en-US" dirty="0"/>
          </a:p>
        </p:txBody>
      </p:sp>
    </p:spTree>
    <p:extLst>
      <p:ext uri="{BB962C8B-B14F-4D97-AF65-F5344CB8AC3E}">
        <p14:creationId xmlns:p14="http://schemas.microsoft.com/office/powerpoint/2010/main" val="116992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9D845-997C-3F56-2DAF-DE8EFC8E867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3D08874-BD10-7629-B64A-D9FC4AC74091}"/>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CE8E9473-2722-2504-B0A5-E0C100987E61}"/>
              </a:ext>
            </a:extLst>
          </p:cNvPr>
          <p:cNvSpPr txBox="1"/>
          <p:nvPr/>
        </p:nvSpPr>
        <p:spPr>
          <a:xfrm>
            <a:off x="0" y="-8968"/>
            <a:ext cx="9144000" cy="584775"/>
          </a:xfrm>
          <a:prstGeom prst="rect">
            <a:avLst/>
          </a:prstGeom>
          <a:solidFill>
            <a:srgbClr val="00204F"/>
          </a:solidFill>
        </p:spPr>
        <p:txBody>
          <a:bodyPr wrap="square" rtlCol="0">
            <a:spAutoFit/>
          </a:bodyPr>
          <a:lstStyle/>
          <a:p>
            <a:pPr algn="ctr"/>
            <a:r>
              <a:rPr lang="en-US" sz="3200" dirty="0">
                <a:solidFill>
                  <a:schemeClr val="bg1"/>
                </a:solidFill>
              </a:rPr>
              <a:t>The Greatest in The World. </a:t>
            </a:r>
          </a:p>
        </p:txBody>
      </p:sp>
      <p:pic>
        <p:nvPicPr>
          <p:cNvPr id="5" name="Picture 4">
            <a:extLst>
              <a:ext uri="{FF2B5EF4-FFF2-40B4-BE49-F238E27FC236}">
                <a16:creationId xmlns:a16="http://schemas.microsoft.com/office/drawing/2014/main" id="{5E938E81-C84C-2EF1-EB8D-5DCCF351CE33}"/>
              </a:ext>
            </a:extLst>
          </p:cNvPr>
          <p:cNvPicPr>
            <a:picLocks noChangeAspect="1"/>
          </p:cNvPicPr>
          <p:nvPr/>
        </p:nvPicPr>
        <p:blipFill>
          <a:blip r:embed="rId3"/>
          <a:stretch>
            <a:fillRect/>
          </a:stretch>
        </p:blipFill>
        <p:spPr>
          <a:xfrm>
            <a:off x="6320589" y="4707123"/>
            <a:ext cx="2723879" cy="2044906"/>
          </a:xfrm>
          <a:prstGeom prst="rect">
            <a:avLst/>
          </a:prstGeom>
          <a:ln w="57150">
            <a:solidFill>
              <a:schemeClr val="accent5">
                <a:lumMod val="60000"/>
                <a:lumOff val="40000"/>
              </a:schemeClr>
            </a:solidFill>
          </a:ln>
        </p:spPr>
      </p:pic>
      <p:sp>
        <p:nvSpPr>
          <p:cNvPr id="4" name="TextBox 3">
            <a:extLst>
              <a:ext uri="{FF2B5EF4-FFF2-40B4-BE49-F238E27FC236}">
                <a16:creationId xmlns:a16="http://schemas.microsoft.com/office/drawing/2014/main" id="{D4C05A0D-BE98-8464-475A-C622BE7DB1E8}"/>
              </a:ext>
            </a:extLst>
          </p:cNvPr>
          <p:cNvSpPr txBox="1"/>
          <p:nvPr/>
        </p:nvSpPr>
        <p:spPr>
          <a:xfrm>
            <a:off x="0" y="914403"/>
            <a:ext cx="9144000" cy="1569660"/>
          </a:xfrm>
          <a:prstGeom prst="rect">
            <a:avLst/>
          </a:prstGeom>
          <a:noFill/>
        </p:spPr>
        <p:txBody>
          <a:bodyPr wrap="square" rtlCol="0">
            <a:spAutoFit/>
          </a:bodyPr>
          <a:lstStyle/>
          <a:p>
            <a:pPr algn="ctr"/>
            <a:r>
              <a:rPr lang="en-US" sz="9600" dirty="0"/>
              <a:t>SIN</a:t>
            </a:r>
          </a:p>
        </p:txBody>
      </p:sp>
      <p:sp>
        <p:nvSpPr>
          <p:cNvPr id="6" name="TextBox 5">
            <a:extLst>
              <a:ext uri="{FF2B5EF4-FFF2-40B4-BE49-F238E27FC236}">
                <a16:creationId xmlns:a16="http://schemas.microsoft.com/office/drawing/2014/main" id="{56A72EE1-2F2B-7682-B595-CDCBD929DA22}"/>
              </a:ext>
            </a:extLst>
          </p:cNvPr>
          <p:cNvSpPr txBox="1"/>
          <p:nvPr/>
        </p:nvSpPr>
        <p:spPr>
          <a:xfrm>
            <a:off x="0" y="2494551"/>
            <a:ext cx="9144000" cy="830997"/>
          </a:xfrm>
          <a:prstGeom prst="rect">
            <a:avLst/>
          </a:prstGeom>
          <a:noFill/>
        </p:spPr>
        <p:txBody>
          <a:bodyPr wrap="square" rtlCol="0">
            <a:spAutoFit/>
          </a:bodyPr>
          <a:lstStyle/>
          <a:p>
            <a:pPr algn="ctr"/>
            <a:r>
              <a:rPr lang="en-US" sz="4800" dirty="0">
                <a:solidFill>
                  <a:schemeClr val="accent5">
                    <a:lumMod val="50000"/>
                  </a:schemeClr>
                </a:solidFill>
              </a:rPr>
              <a:t>Is the Greatest evil.</a:t>
            </a:r>
          </a:p>
        </p:txBody>
      </p:sp>
      <p:sp>
        <p:nvSpPr>
          <p:cNvPr id="7" name="TextBox 6">
            <a:extLst>
              <a:ext uri="{FF2B5EF4-FFF2-40B4-BE49-F238E27FC236}">
                <a16:creationId xmlns:a16="http://schemas.microsoft.com/office/drawing/2014/main" id="{AAAC7486-DE01-B169-7D4D-66496826B2B6}"/>
              </a:ext>
            </a:extLst>
          </p:cNvPr>
          <p:cNvSpPr txBox="1"/>
          <p:nvPr/>
        </p:nvSpPr>
        <p:spPr>
          <a:xfrm>
            <a:off x="705853" y="3713750"/>
            <a:ext cx="5173579" cy="2677656"/>
          </a:xfrm>
          <a:prstGeom prst="rect">
            <a:avLst/>
          </a:prstGeom>
          <a:noFill/>
        </p:spPr>
        <p:txBody>
          <a:bodyPr wrap="square" rtlCol="0">
            <a:spAutoFit/>
          </a:bodyPr>
          <a:lstStyle/>
          <a:p>
            <a:r>
              <a:rPr lang="en-US" sz="2400" u="sng" dirty="0"/>
              <a:t>Isaiah 59:1-2  </a:t>
            </a:r>
            <a:r>
              <a:rPr lang="en-US" sz="2400" dirty="0"/>
              <a:t>Behold, the LORD'S hand is not shortened, That it cannot save; Nor His ear heavy, That it cannot hear. 2 But your iniquities have separated you from your God; And your sins have hidden His face from you, So that He will not hear.</a:t>
            </a:r>
          </a:p>
        </p:txBody>
      </p:sp>
    </p:spTree>
    <p:extLst>
      <p:ext uri="{BB962C8B-B14F-4D97-AF65-F5344CB8AC3E}">
        <p14:creationId xmlns:p14="http://schemas.microsoft.com/office/powerpoint/2010/main" val="88196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8635C-2708-9A81-1805-ED8EAF69298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C7F718D-E1CB-0559-9BB5-514252EF07A0}"/>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B9D075CA-27BB-400A-732C-EAB5138B49B3}"/>
              </a:ext>
            </a:extLst>
          </p:cNvPr>
          <p:cNvSpPr txBox="1"/>
          <p:nvPr/>
        </p:nvSpPr>
        <p:spPr>
          <a:xfrm>
            <a:off x="0" y="-8968"/>
            <a:ext cx="9144000" cy="584775"/>
          </a:xfrm>
          <a:prstGeom prst="rect">
            <a:avLst/>
          </a:prstGeom>
          <a:solidFill>
            <a:srgbClr val="00204F"/>
          </a:solidFill>
        </p:spPr>
        <p:txBody>
          <a:bodyPr wrap="square" rtlCol="0">
            <a:spAutoFit/>
          </a:bodyPr>
          <a:lstStyle/>
          <a:p>
            <a:pPr algn="ctr"/>
            <a:r>
              <a:rPr lang="en-US" sz="3200" dirty="0">
                <a:solidFill>
                  <a:schemeClr val="bg1"/>
                </a:solidFill>
              </a:rPr>
              <a:t>The Greatest in The World. </a:t>
            </a:r>
          </a:p>
        </p:txBody>
      </p:sp>
      <p:pic>
        <p:nvPicPr>
          <p:cNvPr id="5" name="Picture 4">
            <a:extLst>
              <a:ext uri="{FF2B5EF4-FFF2-40B4-BE49-F238E27FC236}">
                <a16:creationId xmlns:a16="http://schemas.microsoft.com/office/drawing/2014/main" id="{97A75AC4-12F1-EB26-C578-EDA2CECC02B2}"/>
              </a:ext>
            </a:extLst>
          </p:cNvPr>
          <p:cNvPicPr>
            <a:picLocks noChangeAspect="1"/>
          </p:cNvPicPr>
          <p:nvPr/>
        </p:nvPicPr>
        <p:blipFill>
          <a:blip r:embed="rId3"/>
          <a:stretch>
            <a:fillRect/>
          </a:stretch>
        </p:blipFill>
        <p:spPr>
          <a:xfrm>
            <a:off x="6320589" y="4707123"/>
            <a:ext cx="2723879" cy="2044906"/>
          </a:xfrm>
          <a:prstGeom prst="rect">
            <a:avLst/>
          </a:prstGeom>
          <a:ln w="57150">
            <a:solidFill>
              <a:schemeClr val="accent5">
                <a:lumMod val="60000"/>
                <a:lumOff val="40000"/>
              </a:schemeClr>
            </a:solidFill>
          </a:ln>
        </p:spPr>
      </p:pic>
      <p:sp>
        <p:nvSpPr>
          <p:cNvPr id="4" name="TextBox 3">
            <a:extLst>
              <a:ext uri="{FF2B5EF4-FFF2-40B4-BE49-F238E27FC236}">
                <a16:creationId xmlns:a16="http://schemas.microsoft.com/office/drawing/2014/main" id="{4D0A6C8B-89CD-4565-6F80-6F15B8E213EF}"/>
              </a:ext>
            </a:extLst>
          </p:cNvPr>
          <p:cNvSpPr txBox="1"/>
          <p:nvPr/>
        </p:nvSpPr>
        <p:spPr>
          <a:xfrm>
            <a:off x="0" y="778046"/>
            <a:ext cx="9144000" cy="1569660"/>
          </a:xfrm>
          <a:prstGeom prst="rect">
            <a:avLst/>
          </a:prstGeom>
          <a:noFill/>
        </p:spPr>
        <p:txBody>
          <a:bodyPr wrap="square" rtlCol="0">
            <a:spAutoFit/>
          </a:bodyPr>
          <a:lstStyle/>
          <a:p>
            <a:pPr algn="ctr"/>
            <a:r>
              <a:rPr lang="en-US" sz="9600" dirty="0"/>
              <a:t>The Gospel</a:t>
            </a:r>
          </a:p>
        </p:txBody>
      </p:sp>
      <p:sp>
        <p:nvSpPr>
          <p:cNvPr id="6" name="TextBox 5">
            <a:extLst>
              <a:ext uri="{FF2B5EF4-FFF2-40B4-BE49-F238E27FC236}">
                <a16:creationId xmlns:a16="http://schemas.microsoft.com/office/drawing/2014/main" id="{D2AD0EF7-43EC-1EF5-25BA-FD810BC936D7}"/>
              </a:ext>
            </a:extLst>
          </p:cNvPr>
          <p:cNvSpPr txBox="1"/>
          <p:nvPr/>
        </p:nvSpPr>
        <p:spPr>
          <a:xfrm>
            <a:off x="0" y="2286005"/>
            <a:ext cx="9144000" cy="830997"/>
          </a:xfrm>
          <a:prstGeom prst="rect">
            <a:avLst/>
          </a:prstGeom>
          <a:noFill/>
        </p:spPr>
        <p:txBody>
          <a:bodyPr wrap="square" rtlCol="0">
            <a:spAutoFit/>
          </a:bodyPr>
          <a:lstStyle/>
          <a:p>
            <a:pPr algn="ctr"/>
            <a:r>
              <a:rPr lang="en-US" sz="4800" dirty="0">
                <a:solidFill>
                  <a:schemeClr val="accent5">
                    <a:lumMod val="50000"/>
                  </a:schemeClr>
                </a:solidFill>
              </a:rPr>
              <a:t>Is The Greatest Power.</a:t>
            </a:r>
          </a:p>
        </p:txBody>
      </p:sp>
      <p:sp>
        <p:nvSpPr>
          <p:cNvPr id="7" name="TextBox 6">
            <a:extLst>
              <a:ext uri="{FF2B5EF4-FFF2-40B4-BE49-F238E27FC236}">
                <a16:creationId xmlns:a16="http://schemas.microsoft.com/office/drawing/2014/main" id="{FE9083DE-5314-B26D-F3BB-B229241B1539}"/>
              </a:ext>
            </a:extLst>
          </p:cNvPr>
          <p:cNvSpPr txBox="1"/>
          <p:nvPr/>
        </p:nvSpPr>
        <p:spPr>
          <a:xfrm>
            <a:off x="866274" y="3633541"/>
            <a:ext cx="4892842" cy="2677656"/>
          </a:xfrm>
          <a:prstGeom prst="rect">
            <a:avLst/>
          </a:prstGeom>
          <a:noFill/>
        </p:spPr>
        <p:txBody>
          <a:bodyPr wrap="square" rtlCol="0">
            <a:spAutoFit/>
          </a:bodyPr>
          <a:lstStyle/>
          <a:p>
            <a:r>
              <a:rPr lang="en-US" sz="2800" u="sng" dirty="0"/>
              <a:t>Rom.1:16</a:t>
            </a:r>
            <a:r>
              <a:rPr lang="en-US" sz="2800" dirty="0"/>
              <a:t>  For I am not ashamed of the gospel of Christ, for it is the power of God to salvation for everyone who believes, for the Jew first and also for the Greek</a:t>
            </a:r>
          </a:p>
        </p:txBody>
      </p:sp>
    </p:spTree>
    <p:extLst>
      <p:ext uri="{BB962C8B-B14F-4D97-AF65-F5344CB8AC3E}">
        <p14:creationId xmlns:p14="http://schemas.microsoft.com/office/powerpoint/2010/main" val="190739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2D0D1-48A9-7540-217B-8F7E08D82EE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57DEE8F-681B-21E0-9C65-E5999CECA438}"/>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4</a:t>
            </a:r>
          </a:p>
        </p:txBody>
      </p:sp>
      <p:sp>
        <p:nvSpPr>
          <p:cNvPr id="3" name="TextBox 2">
            <a:extLst>
              <a:ext uri="{FF2B5EF4-FFF2-40B4-BE49-F238E27FC236}">
                <a16:creationId xmlns:a16="http://schemas.microsoft.com/office/drawing/2014/main" id="{1431D8A5-AD9E-0781-7740-69379625DE7A}"/>
              </a:ext>
            </a:extLst>
          </p:cNvPr>
          <p:cNvSpPr txBox="1"/>
          <p:nvPr/>
        </p:nvSpPr>
        <p:spPr>
          <a:xfrm>
            <a:off x="0" y="-8968"/>
            <a:ext cx="9144000" cy="584775"/>
          </a:xfrm>
          <a:prstGeom prst="rect">
            <a:avLst/>
          </a:prstGeom>
          <a:solidFill>
            <a:srgbClr val="00204F"/>
          </a:solidFill>
        </p:spPr>
        <p:txBody>
          <a:bodyPr wrap="square" rtlCol="0">
            <a:spAutoFit/>
          </a:bodyPr>
          <a:lstStyle/>
          <a:p>
            <a:pPr algn="ctr"/>
            <a:r>
              <a:rPr lang="en-US" sz="3200" dirty="0">
                <a:solidFill>
                  <a:schemeClr val="bg1"/>
                </a:solidFill>
              </a:rPr>
              <a:t>The Greatest in The World. </a:t>
            </a:r>
          </a:p>
        </p:txBody>
      </p:sp>
      <p:pic>
        <p:nvPicPr>
          <p:cNvPr id="5" name="Picture 4">
            <a:extLst>
              <a:ext uri="{FF2B5EF4-FFF2-40B4-BE49-F238E27FC236}">
                <a16:creationId xmlns:a16="http://schemas.microsoft.com/office/drawing/2014/main" id="{3F03775B-6BEE-4078-60AE-49C0772487A4}"/>
              </a:ext>
            </a:extLst>
          </p:cNvPr>
          <p:cNvPicPr>
            <a:picLocks noChangeAspect="1"/>
          </p:cNvPicPr>
          <p:nvPr/>
        </p:nvPicPr>
        <p:blipFill>
          <a:blip r:embed="rId3"/>
          <a:stretch>
            <a:fillRect/>
          </a:stretch>
        </p:blipFill>
        <p:spPr>
          <a:xfrm>
            <a:off x="6320589" y="4707123"/>
            <a:ext cx="2723879" cy="2044906"/>
          </a:xfrm>
          <a:prstGeom prst="rect">
            <a:avLst/>
          </a:prstGeom>
          <a:ln w="57150">
            <a:solidFill>
              <a:schemeClr val="accent5">
                <a:lumMod val="60000"/>
                <a:lumOff val="40000"/>
              </a:schemeClr>
            </a:solidFill>
          </a:ln>
        </p:spPr>
      </p:pic>
      <p:sp>
        <p:nvSpPr>
          <p:cNvPr id="4" name="TextBox 3">
            <a:extLst>
              <a:ext uri="{FF2B5EF4-FFF2-40B4-BE49-F238E27FC236}">
                <a16:creationId xmlns:a16="http://schemas.microsoft.com/office/drawing/2014/main" id="{D516A264-D3CF-2F9F-942D-25ED606AB6D8}"/>
              </a:ext>
            </a:extLst>
          </p:cNvPr>
          <p:cNvSpPr txBox="1"/>
          <p:nvPr/>
        </p:nvSpPr>
        <p:spPr>
          <a:xfrm>
            <a:off x="0" y="786067"/>
            <a:ext cx="9144000" cy="1569660"/>
          </a:xfrm>
          <a:prstGeom prst="rect">
            <a:avLst/>
          </a:prstGeom>
          <a:noFill/>
        </p:spPr>
        <p:txBody>
          <a:bodyPr wrap="square" rtlCol="0">
            <a:spAutoFit/>
          </a:bodyPr>
          <a:lstStyle/>
          <a:p>
            <a:pPr algn="ctr"/>
            <a:r>
              <a:rPr lang="en-US" sz="9600" dirty="0"/>
              <a:t>Love</a:t>
            </a:r>
          </a:p>
        </p:txBody>
      </p:sp>
      <p:sp>
        <p:nvSpPr>
          <p:cNvPr id="6" name="TextBox 5">
            <a:extLst>
              <a:ext uri="{FF2B5EF4-FFF2-40B4-BE49-F238E27FC236}">
                <a16:creationId xmlns:a16="http://schemas.microsoft.com/office/drawing/2014/main" id="{B1F81BF2-2C29-367C-35ED-1EEAFA51DA49}"/>
              </a:ext>
            </a:extLst>
          </p:cNvPr>
          <p:cNvSpPr txBox="1"/>
          <p:nvPr/>
        </p:nvSpPr>
        <p:spPr>
          <a:xfrm>
            <a:off x="0" y="2350173"/>
            <a:ext cx="9144000" cy="1569660"/>
          </a:xfrm>
          <a:prstGeom prst="rect">
            <a:avLst/>
          </a:prstGeom>
          <a:noFill/>
        </p:spPr>
        <p:txBody>
          <a:bodyPr wrap="square" rtlCol="0">
            <a:spAutoFit/>
          </a:bodyPr>
          <a:lstStyle/>
          <a:p>
            <a:pPr algn="ctr"/>
            <a:r>
              <a:rPr lang="en-US" sz="4800" dirty="0">
                <a:solidFill>
                  <a:schemeClr val="accent5">
                    <a:lumMod val="50000"/>
                  </a:schemeClr>
                </a:solidFill>
              </a:rPr>
              <a:t>Is The Greatest Principle In The World.</a:t>
            </a:r>
          </a:p>
        </p:txBody>
      </p:sp>
      <p:sp>
        <p:nvSpPr>
          <p:cNvPr id="7" name="TextBox 6">
            <a:extLst>
              <a:ext uri="{FF2B5EF4-FFF2-40B4-BE49-F238E27FC236}">
                <a16:creationId xmlns:a16="http://schemas.microsoft.com/office/drawing/2014/main" id="{7BEC8085-C4C8-870F-D34B-E0B914732C20}"/>
              </a:ext>
            </a:extLst>
          </p:cNvPr>
          <p:cNvSpPr txBox="1"/>
          <p:nvPr/>
        </p:nvSpPr>
        <p:spPr>
          <a:xfrm>
            <a:off x="368968" y="4336926"/>
            <a:ext cx="5839327" cy="2246769"/>
          </a:xfrm>
          <a:prstGeom prst="rect">
            <a:avLst/>
          </a:prstGeom>
          <a:noFill/>
        </p:spPr>
        <p:txBody>
          <a:bodyPr wrap="square" rtlCol="0">
            <a:spAutoFit/>
          </a:bodyPr>
          <a:lstStyle/>
          <a:p>
            <a:r>
              <a:rPr lang="en-US" sz="2000" dirty="0"/>
              <a:t>Col. 3:12-14  Therefore, as the elect of God, holy and beloved, put on tender mercies, kindness, humility, meekness, longsuffering; 13 bearing with one another, and forgiving one another, if anyone has a complaint against another; even as Christ forgave you, so you also must do. 14 But above all these things put on love, which is the bond of perfection.</a:t>
            </a:r>
          </a:p>
        </p:txBody>
      </p:sp>
    </p:spTree>
    <p:extLst>
      <p:ext uri="{BB962C8B-B14F-4D97-AF65-F5344CB8AC3E}">
        <p14:creationId xmlns:p14="http://schemas.microsoft.com/office/powerpoint/2010/main" val="405849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26B29-C5BC-EEFF-D52D-819A010C76D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39807A4-C9EC-0E7D-2AA5-ECC8567757AE}"/>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5</a:t>
            </a:r>
          </a:p>
        </p:txBody>
      </p:sp>
      <p:sp>
        <p:nvSpPr>
          <p:cNvPr id="3" name="TextBox 2">
            <a:extLst>
              <a:ext uri="{FF2B5EF4-FFF2-40B4-BE49-F238E27FC236}">
                <a16:creationId xmlns:a16="http://schemas.microsoft.com/office/drawing/2014/main" id="{D037803B-D320-D1A9-D5D3-B2C132159044}"/>
              </a:ext>
            </a:extLst>
          </p:cNvPr>
          <p:cNvSpPr txBox="1"/>
          <p:nvPr/>
        </p:nvSpPr>
        <p:spPr>
          <a:xfrm>
            <a:off x="0" y="-8968"/>
            <a:ext cx="9144000" cy="584775"/>
          </a:xfrm>
          <a:prstGeom prst="rect">
            <a:avLst/>
          </a:prstGeom>
          <a:solidFill>
            <a:srgbClr val="00204F"/>
          </a:solidFill>
        </p:spPr>
        <p:txBody>
          <a:bodyPr wrap="square" rtlCol="0">
            <a:spAutoFit/>
          </a:bodyPr>
          <a:lstStyle/>
          <a:p>
            <a:pPr algn="ctr"/>
            <a:r>
              <a:rPr lang="en-US" sz="3200" dirty="0">
                <a:solidFill>
                  <a:schemeClr val="bg1"/>
                </a:solidFill>
              </a:rPr>
              <a:t>The Greatest in The World. </a:t>
            </a:r>
          </a:p>
        </p:txBody>
      </p:sp>
      <p:pic>
        <p:nvPicPr>
          <p:cNvPr id="5" name="Picture 4">
            <a:extLst>
              <a:ext uri="{FF2B5EF4-FFF2-40B4-BE49-F238E27FC236}">
                <a16:creationId xmlns:a16="http://schemas.microsoft.com/office/drawing/2014/main" id="{8657EE36-8894-08DD-E2CE-21D9D669ED20}"/>
              </a:ext>
            </a:extLst>
          </p:cNvPr>
          <p:cNvPicPr>
            <a:picLocks noChangeAspect="1"/>
          </p:cNvPicPr>
          <p:nvPr/>
        </p:nvPicPr>
        <p:blipFill>
          <a:blip r:embed="rId3"/>
          <a:stretch>
            <a:fillRect/>
          </a:stretch>
        </p:blipFill>
        <p:spPr>
          <a:xfrm>
            <a:off x="6320589" y="4707123"/>
            <a:ext cx="2723879" cy="2044906"/>
          </a:xfrm>
          <a:prstGeom prst="rect">
            <a:avLst/>
          </a:prstGeom>
          <a:ln w="57150">
            <a:solidFill>
              <a:schemeClr val="accent5">
                <a:lumMod val="60000"/>
                <a:lumOff val="40000"/>
              </a:schemeClr>
            </a:solidFill>
          </a:ln>
        </p:spPr>
      </p:pic>
      <p:sp>
        <p:nvSpPr>
          <p:cNvPr id="4" name="TextBox 3">
            <a:extLst>
              <a:ext uri="{FF2B5EF4-FFF2-40B4-BE49-F238E27FC236}">
                <a16:creationId xmlns:a16="http://schemas.microsoft.com/office/drawing/2014/main" id="{D0552D8C-4741-B66A-AEF4-493B0D59AA58}"/>
              </a:ext>
            </a:extLst>
          </p:cNvPr>
          <p:cNvSpPr txBox="1"/>
          <p:nvPr/>
        </p:nvSpPr>
        <p:spPr>
          <a:xfrm>
            <a:off x="0" y="786067"/>
            <a:ext cx="9144000" cy="1323439"/>
          </a:xfrm>
          <a:prstGeom prst="rect">
            <a:avLst/>
          </a:prstGeom>
          <a:noFill/>
        </p:spPr>
        <p:txBody>
          <a:bodyPr wrap="square" rtlCol="0">
            <a:spAutoFit/>
          </a:bodyPr>
          <a:lstStyle/>
          <a:p>
            <a:pPr algn="ctr"/>
            <a:r>
              <a:rPr lang="en-US" sz="8000" dirty="0"/>
              <a:t>The Blood Of Christ</a:t>
            </a:r>
          </a:p>
        </p:txBody>
      </p:sp>
      <p:sp>
        <p:nvSpPr>
          <p:cNvPr id="6" name="TextBox 5">
            <a:extLst>
              <a:ext uri="{FF2B5EF4-FFF2-40B4-BE49-F238E27FC236}">
                <a16:creationId xmlns:a16="http://schemas.microsoft.com/office/drawing/2014/main" id="{883FF1C3-2F35-6E8B-143A-21DF0ED67A87}"/>
              </a:ext>
            </a:extLst>
          </p:cNvPr>
          <p:cNvSpPr txBox="1"/>
          <p:nvPr/>
        </p:nvSpPr>
        <p:spPr>
          <a:xfrm>
            <a:off x="0" y="1941102"/>
            <a:ext cx="9144000" cy="1569660"/>
          </a:xfrm>
          <a:prstGeom prst="rect">
            <a:avLst/>
          </a:prstGeom>
          <a:noFill/>
        </p:spPr>
        <p:txBody>
          <a:bodyPr wrap="square" rtlCol="0">
            <a:spAutoFit/>
          </a:bodyPr>
          <a:lstStyle/>
          <a:p>
            <a:pPr algn="ctr"/>
            <a:r>
              <a:rPr lang="en-US" sz="4800" dirty="0">
                <a:solidFill>
                  <a:schemeClr val="accent5">
                    <a:lumMod val="50000"/>
                  </a:schemeClr>
                </a:solidFill>
              </a:rPr>
              <a:t>Is The Greatest Remedy In The World For Man.</a:t>
            </a:r>
          </a:p>
        </p:txBody>
      </p:sp>
      <p:sp>
        <p:nvSpPr>
          <p:cNvPr id="7" name="TextBox 6">
            <a:extLst>
              <a:ext uri="{FF2B5EF4-FFF2-40B4-BE49-F238E27FC236}">
                <a16:creationId xmlns:a16="http://schemas.microsoft.com/office/drawing/2014/main" id="{BC1888A0-BC58-9A60-7E4A-2610555F6962}"/>
              </a:ext>
            </a:extLst>
          </p:cNvPr>
          <p:cNvSpPr txBox="1"/>
          <p:nvPr/>
        </p:nvSpPr>
        <p:spPr>
          <a:xfrm>
            <a:off x="232610" y="3733798"/>
            <a:ext cx="6007769" cy="2800767"/>
          </a:xfrm>
          <a:prstGeom prst="rect">
            <a:avLst/>
          </a:prstGeom>
          <a:noFill/>
        </p:spPr>
        <p:txBody>
          <a:bodyPr wrap="square" rtlCol="0">
            <a:spAutoFit/>
          </a:bodyPr>
          <a:lstStyle/>
          <a:p>
            <a:r>
              <a:rPr lang="en-US" sz="2200" u="sng" dirty="0"/>
              <a:t>Lev. 17:11</a:t>
            </a:r>
            <a:r>
              <a:rPr lang="en-US" sz="2200" dirty="0"/>
              <a:t>  For the life of the flesh [is] in the blood, and I have given it to you upon the altar to make atonement for your souls; for it is the blood that makes atonement for the soul.’</a:t>
            </a:r>
          </a:p>
          <a:p>
            <a:endParaRPr lang="en-US" sz="2200" dirty="0"/>
          </a:p>
          <a:p>
            <a:r>
              <a:rPr lang="en-US" sz="2200" u="sng" dirty="0"/>
              <a:t>Heb. 9:22</a:t>
            </a:r>
            <a:r>
              <a:rPr lang="en-US" sz="2200" dirty="0"/>
              <a:t>  And according to the law almost all things are purified with blood, and without shedding of blood there is no remission.</a:t>
            </a:r>
          </a:p>
        </p:txBody>
      </p:sp>
    </p:spTree>
    <p:extLst>
      <p:ext uri="{BB962C8B-B14F-4D97-AF65-F5344CB8AC3E}">
        <p14:creationId xmlns:p14="http://schemas.microsoft.com/office/powerpoint/2010/main" val="36523472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579</TotalTime>
  <Words>645</Words>
  <Application>Microsoft Office PowerPoint</Application>
  <PresentationFormat>On-screen Show (4:3)</PresentationFormat>
  <Paragraphs>73</Paragraphs>
  <Slides>15</Slides>
  <Notes>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15</vt:i4>
      </vt:variant>
    </vt:vector>
  </HeadingPairs>
  <TitlesOfParts>
    <vt:vector size="26" baseType="lpstr">
      <vt:lpstr>Arial</vt:lpstr>
      <vt:lpstr>Arial Black</vt:lpstr>
      <vt:lpstr>Arial Unicode MS</vt:lpstr>
      <vt:lpstr>Calibri</vt:lpstr>
      <vt:lpstr>Calibri Light</vt:lpstr>
      <vt:lpstr>Ink Free</vt:lpstr>
      <vt:lpstr>Office Theme</vt:lpstr>
      <vt:lpstr>1_Office Theme</vt:lpstr>
      <vt:lpstr>2_Office Theme</vt:lpstr>
      <vt:lpstr>Simple Light</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21</cp:revision>
  <dcterms:created xsi:type="dcterms:W3CDTF">2025-08-19T19:05:23Z</dcterms:created>
  <dcterms:modified xsi:type="dcterms:W3CDTF">2026-04-18T11:00:21Z</dcterms:modified>
</cp:coreProperties>
</file>