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65" r:id="rId4"/>
    <p:sldId id="259" r:id="rId5"/>
    <p:sldId id="260" r:id="rId6"/>
    <p:sldId id="27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PJNkfuZG5scHIboY4DVsZw==" hashData="oXtgJC4/1LdA9ipXSazTgwTswQTixmyX04mn/MGpR8KVPGeOkDJnQWD2SwAvohJgWI+bgNQt1DgdzZKDG64lK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2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4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00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7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236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119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809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900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0190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970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989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9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069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568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451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8296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0352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6461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7063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442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4354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130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23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150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281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5433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716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960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71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9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18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07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3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8CDC4-0EDB-4996-AAB6-6AE09B2D25F1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E7B23-61C2-4B7E-A73A-E922EFEBF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6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61408-B059-4BE3-9B18-E2EA024F549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51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C3792-2440-40FD-9B76-92D5F06CAC8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42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0" y="3994733"/>
            <a:ext cx="9166033" cy="28632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87505" y="1030940"/>
            <a:ext cx="7512423" cy="601505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706" y="1021974"/>
            <a:ext cx="7745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New Lebanon 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Church of Christ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647" y="54762"/>
            <a:ext cx="88571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Welcome to our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" y="5648735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Please Come Back Again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8915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Simply Christians.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348652"/>
            <a:ext cx="9166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Emphasis is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Spiritual, Not Material or Social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820287"/>
            <a:ext cx="9081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striving to be The Same Church as Described in The New Testament.</a:t>
            </a:r>
          </a:p>
        </p:txBody>
      </p:sp>
    </p:spTree>
    <p:extLst>
      <p:ext uri="{BB962C8B-B14F-4D97-AF65-F5344CB8AC3E}">
        <p14:creationId xmlns:p14="http://schemas.microsoft.com/office/powerpoint/2010/main" val="186279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98C431-F028-C8EC-256D-C3E633A0A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repare to Meet Your God! - YouTube">
            <a:extLst>
              <a:ext uri="{FF2B5EF4-FFF2-40B4-BE49-F238E27FC236}">
                <a16:creationId xmlns:a16="http://schemas.microsoft.com/office/drawing/2014/main" id="{44529FCE-7136-98FE-571B-EC0BE71400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150" r="22157" b="19942"/>
          <a:stretch>
            <a:fillRect/>
          </a:stretch>
        </p:blipFill>
        <p:spPr bwMode="auto">
          <a:xfrm>
            <a:off x="24063" y="1379621"/>
            <a:ext cx="9047747" cy="3785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37E2BA-F84B-8251-BFFB-46BE2F336F2B}"/>
              </a:ext>
            </a:extLst>
          </p:cNvPr>
          <p:cNvSpPr txBox="1"/>
          <p:nvPr/>
        </p:nvSpPr>
        <p:spPr>
          <a:xfrm>
            <a:off x="0" y="20052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God, Lesson Six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603C83-9FE4-280A-A22C-A0D04FFF82CD}"/>
              </a:ext>
            </a:extLst>
          </p:cNvPr>
          <p:cNvSpPr txBox="1"/>
          <p:nvPr/>
        </p:nvSpPr>
        <p:spPr>
          <a:xfrm>
            <a:off x="1" y="598370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Amos 4:1-12</a:t>
            </a:r>
          </a:p>
        </p:txBody>
      </p:sp>
    </p:spTree>
    <p:extLst>
      <p:ext uri="{BB962C8B-B14F-4D97-AF65-F5344CB8AC3E}">
        <p14:creationId xmlns:p14="http://schemas.microsoft.com/office/powerpoint/2010/main" val="1190556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E07C0E-454B-A328-C8FB-AB18FB04F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repare to Meet Your God! - YouTube">
            <a:extLst>
              <a:ext uri="{FF2B5EF4-FFF2-40B4-BE49-F238E27FC236}">
                <a16:creationId xmlns:a16="http://schemas.microsoft.com/office/drawing/2014/main" id="{E35B3307-5662-CE53-A6A6-BFCAAFD7B4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4056" r="22157" b="28036"/>
          <a:stretch>
            <a:fillRect/>
          </a:stretch>
        </p:blipFill>
        <p:spPr bwMode="auto">
          <a:xfrm>
            <a:off x="2526632" y="0"/>
            <a:ext cx="4355960" cy="1507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4F1B8C3-6F1F-E829-8D2F-3703E926AA05}"/>
              </a:ext>
            </a:extLst>
          </p:cNvPr>
          <p:cNvSpPr txBox="1"/>
          <p:nvPr/>
        </p:nvSpPr>
        <p:spPr>
          <a:xfrm>
            <a:off x="128336" y="1884945"/>
            <a:ext cx="9015663" cy="3955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Justice </a:t>
            </a:r>
            <a:r>
              <a:rPr lang="en-US" sz="3200" dirty="0">
                <a:solidFill>
                  <a:schemeClr val="bg1"/>
                </a:solidFill>
              </a:rPr>
              <a:t>demands the judgment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We will </a:t>
            </a:r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ALL</a:t>
            </a:r>
            <a:r>
              <a:rPr lang="en-US" sz="3200" dirty="0">
                <a:solidFill>
                  <a:schemeClr val="bg1"/>
                </a:solidFill>
              </a:rPr>
              <a:t> stand before our judge to be judged.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The </a:t>
            </a:r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Bible</a:t>
            </a:r>
            <a:r>
              <a:rPr lang="en-US" sz="3200" dirty="0">
                <a:solidFill>
                  <a:schemeClr val="bg1"/>
                </a:solidFill>
              </a:rPr>
              <a:t> will be the standard of judgment </a:t>
            </a:r>
            <a:r>
              <a:rPr lang="en-US" sz="32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The meeting will be at an hour </a:t>
            </a:r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when we do not expect it.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The time to prepare for the judgment is </a:t>
            </a:r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24601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6794" y="2133086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-22034" y="3152045"/>
            <a:ext cx="9166033" cy="28632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86475" y="3053616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7932"/>
            <a:ext cx="9143999" cy="20928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Questions?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Want to learn more about the Bible?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will be glad to study the Bible with you.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2724" y="2179207"/>
            <a:ext cx="5867370" cy="184724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943602"/>
            <a:ext cx="91660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newlebanoncoc.com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newlebanoncoc@gmail.com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8159" y="2123994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60969" y="2981897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91216" y="3478861"/>
            <a:ext cx="32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Lebanon, OH</a:t>
            </a:r>
          </a:p>
        </p:txBody>
      </p:sp>
    </p:spTree>
    <p:extLst>
      <p:ext uri="{BB962C8B-B14F-4D97-AF65-F5344CB8AC3E}">
        <p14:creationId xmlns:p14="http://schemas.microsoft.com/office/powerpoint/2010/main" val="3678384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198</TotalTime>
  <Words>139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Arial Unicode MS</vt:lpstr>
      <vt:lpstr>Calibri</vt:lpstr>
      <vt:lpstr>Calibri Light</vt:lpstr>
      <vt:lpstr>Ink Free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ecurb hastings</dc:creator>
  <cp:lastModifiedBy>ecurb hastings</cp:lastModifiedBy>
  <cp:revision>3</cp:revision>
  <dcterms:created xsi:type="dcterms:W3CDTF">2026-04-02T15:17:55Z</dcterms:created>
  <dcterms:modified xsi:type="dcterms:W3CDTF">2026-04-03T12:46:42Z</dcterms:modified>
</cp:coreProperties>
</file>