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notesMasterIdLst>
    <p:notesMasterId r:id="rId12"/>
  </p:notesMasterIdLst>
  <p:sldIdLst>
    <p:sldId id="265" r:id="rId4"/>
    <p:sldId id="492" r:id="rId5"/>
    <p:sldId id="503" r:id="rId6"/>
    <p:sldId id="491" r:id="rId7"/>
    <p:sldId id="499" r:id="rId8"/>
    <p:sldId id="504" r:id="rId9"/>
    <p:sldId id="506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85eNZczZay9r4Ar5x8nJ6Q==" hashData="hRlyvfunIqTzhmnJOcqsKaz7sXV7EyUm3nhTkKAphcKTF1y8YQ+YKtyFLKOZAUpsAm/KC78YE+cfGG1/ksTRS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801AF-3EEC-4B9D-9A0C-673CD1CCCEE0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20C0B-D68F-44CE-AE3B-0BD4C2A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0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7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96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4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1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4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04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05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41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5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3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9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8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60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4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914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77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7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72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3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1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3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BED5-DFFD-47C9-8E1A-6EEE62D3C27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4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indfulminutes.com/heart-mind-aligning-heart-mind-meditatio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Heart-Mind: Aligning Heart and Mind for Meditation - Mindful Minutes">
            <a:extLst>
              <a:ext uri="{FF2B5EF4-FFF2-40B4-BE49-F238E27FC236}">
                <a16:creationId xmlns:a16="http://schemas.microsoft.com/office/drawing/2014/main" id="{46FC11C0-C5AA-17FE-2006-37384EA78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147" y="1082856"/>
            <a:ext cx="4660231" cy="3495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4D97022-49C1-F767-AEE3-1C1489BCDAEE}"/>
              </a:ext>
            </a:extLst>
          </p:cNvPr>
          <p:cNvSpPr txBox="1"/>
          <p:nvPr/>
        </p:nvSpPr>
        <p:spPr>
          <a:xfrm>
            <a:off x="1" y="200527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Does Jesus Rule Your Heart?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EF6E8-FB9B-0533-1C5F-6A47C20DFAE4}"/>
              </a:ext>
            </a:extLst>
          </p:cNvPr>
          <p:cNvSpPr txBox="1"/>
          <p:nvPr/>
        </p:nvSpPr>
        <p:spPr>
          <a:xfrm>
            <a:off x="601579" y="5005136"/>
            <a:ext cx="82215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Isaiah 57:15  For thus says the High and Lofty One Who inhabits eternity, whose name is Holy: "I dwell in the high and holy place, With him who has a contrite and humble spirit, To revive the spirit of the humble, And to revive the heart of the contrite ones.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4B5BDE-459D-7738-2DF1-FB350A02E5DE}"/>
              </a:ext>
            </a:extLst>
          </p:cNvPr>
          <p:cNvSpPr txBox="1"/>
          <p:nvPr/>
        </p:nvSpPr>
        <p:spPr>
          <a:xfrm>
            <a:off x="5694934" y="4301030"/>
            <a:ext cx="4572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u="none" strike="noStrike" dirty="0">
                <a:solidFill>
                  <a:srgbClr val="CCCCCC"/>
                </a:solidFill>
                <a:effectLst/>
                <a:latin typeface="DuckSansProduct"/>
                <a:hlinkClick r:id="rId3"/>
              </a:rPr>
              <a:t>mindfulminutes.com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12705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7CDFE7-603D-7123-ACFB-12D155053F8B}"/>
              </a:ext>
            </a:extLst>
          </p:cNvPr>
          <p:cNvSpPr txBox="1"/>
          <p:nvPr/>
        </p:nvSpPr>
        <p:spPr>
          <a:xfrm>
            <a:off x="425116" y="296779"/>
            <a:ext cx="851033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Joshua 24:15  "And if it seems evil to you to serve the LORD, </a:t>
            </a:r>
            <a:r>
              <a:rPr lang="en-US" sz="2800" b="1" u="sng" dirty="0">
                <a:solidFill>
                  <a:schemeClr val="bg1"/>
                </a:solidFill>
              </a:rPr>
              <a:t>choose for yourselves this day </a:t>
            </a:r>
            <a:r>
              <a:rPr lang="en-US" sz="2800" dirty="0">
                <a:solidFill>
                  <a:schemeClr val="bg1"/>
                </a:solidFill>
              </a:rPr>
              <a:t>whom you will serve,</a:t>
            </a:r>
          </a:p>
          <a:p>
            <a:pPr marL="342900" indent="-342900">
              <a:buAutoNum type="arabicParenBoth"/>
            </a:pPr>
            <a:r>
              <a:rPr lang="en-US" sz="2800" dirty="0">
                <a:solidFill>
                  <a:srgbClr val="FFFF00"/>
                </a:solidFill>
              </a:rPr>
              <a:t>whether the gods which your fathers served that were on the other side of the River, </a:t>
            </a:r>
          </a:p>
          <a:p>
            <a:pPr marL="342900" indent="-342900">
              <a:buAutoNum type="arabicParenBoth"/>
            </a:pPr>
            <a:r>
              <a:rPr lang="en-US" sz="28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or the gods of the Amorites, in whose land you dwell.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(3)</a:t>
            </a:r>
          </a:p>
          <a:p>
            <a:r>
              <a:rPr lang="en-US" sz="2800" dirty="0">
                <a:solidFill>
                  <a:schemeClr val="bg1"/>
                </a:solidFill>
              </a:rPr>
              <a:t>But as for me and my house, we will serve the LORD."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584558-BA89-5BD3-556F-1033EF0E0002}"/>
              </a:ext>
            </a:extLst>
          </p:cNvPr>
          <p:cNvSpPr txBox="1"/>
          <p:nvPr/>
        </p:nvSpPr>
        <p:spPr>
          <a:xfrm>
            <a:off x="529389" y="4379495"/>
            <a:ext cx="797292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Matthew 6:24  </a:t>
            </a:r>
            <a:r>
              <a:rPr lang="en-US" sz="2800" b="1" u="sng" dirty="0">
                <a:solidFill>
                  <a:schemeClr val="bg1"/>
                </a:solidFill>
              </a:rPr>
              <a:t>No one can serve two masters</a:t>
            </a:r>
            <a:r>
              <a:rPr lang="en-US" sz="2800" dirty="0">
                <a:solidFill>
                  <a:schemeClr val="bg1"/>
                </a:solidFill>
              </a:rPr>
              <a:t>; for either he will </a:t>
            </a:r>
            <a:r>
              <a:rPr lang="en-US" sz="2800" b="1" u="sng" dirty="0">
                <a:solidFill>
                  <a:schemeClr val="bg1"/>
                </a:solidFill>
              </a:rPr>
              <a:t>hate the one and love the other</a:t>
            </a:r>
            <a:r>
              <a:rPr lang="en-US" sz="2800" dirty="0">
                <a:solidFill>
                  <a:schemeClr val="bg1"/>
                </a:solidFill>
              </a:rPr>
              <a:t>, or else he will be loyal to the one and despise the other. You cannot serve God and mammon.</a:t>
            </a:r>
          </a:p>
        </p:txBody>
      </p:sp>
    </p:spTree>
    <p:extLst>
      <p:ext uri="{BB962C8B-B14F-4D97-AF65-F5344CB8AC3E}">
        <p14:creationId xmlns:p14="http://schemas.microsoft.com/office/powerpoint/2010/main" val="193879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91848-AEE0-7790-2308-C015113C5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431E36-EF92-7677-554A-21E79C37075C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987B13-E495-7227-4754-261BBB58C7EE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Does Jesus Rule In Your Heart?</a:t>
            </a:r>
          </a:p>
        </p:txBody>
      </p:sp>
      <p:pic>
        <p:nvPicPr>
          <p:cNvPr id="4" name="Picture 2" descr="The Heart-Mind: Aligning Heart and Mind for Meditation - Mindful Minutes">
            <a:extLst>
              <a:ext uri="{FF2B5EF4-FFF2-40B4-BE49-F238E27FC236}">
                <a16:creationId xmlns:a16="http://schemas.microsoft.com/office/drawing/2014/main" id="{20509CEB-75AC-A66E-B158-08E7A9E16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788" y="4737846"/>
            <a:ext cx="2710831" cy="203312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5F3E39-BCC8-2259-E6C7-700A3688DE1D}"/>
              </a:ext>
            </a:extLst>
          </p:cNvPr>
          <p:cNvSpPr txBox="1"/>
          <p:nvPr/>
        </p:nvSpPr>
        <p:spPr>
          <a:xfrm>
            <a:off x="753979" y="1499935"/>
            <a:ext cx="7900737" cy="3974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indent="-74295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You Poor In Spirit?</a:t>
            </a:r>
          </a:p>
          <a:p>
            <a:pPr marL="742950" marR="0" indent="-74295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Mourn Over Your Sins?</a:t>
            </a:r>
          </a:p>
          <a:p>
            <a:pPr marL="742950" marR="0" indent="-74295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You Meek?</a:t>
            </a:r>
          </a:p>
          <a:p>
            <a:pPr marL="742950" marR="0" indent="-74295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You Hunger And Thirst For Righteousness?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3952ED-3D17-C296-A1F6-7511A1D600F8}"/>
              </a:ext>
            </a:extLst>
          </p:cNvPr>
          <p:cNvSpPr txBox="1"/>
          <p:nvPr/>
        </p:nvSpPr>
        <p:spPr>
          <a:xfrm>
            <a:off x="1" y="729916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Do You Serve Jesus?</a:t>
            </a:r>
          </a:p>
        </p:txBody>
      </p:sp>
    </p:spTree>
    <p:extLst>
      <p:ext uri="{BB962C8B-B14F-4D97-AF65-F5344CB8AC3E}">
        <p14:creationId xmlns:p14="http://schemas.microsoft.com/office/powerpoint/2010/main" val="148224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3879A-B879-B800-44D7-3BB383950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93C3777-E5F3-1CA0-5344-0341843432D6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newlebanoncoc.com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B852BE-AEF9-BDA9-D1FB-2543F09190B0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Does Jesus Rule In Your Heart?</a:t>
            </a:r>
          </a:p>
        </p:txBody>
      </p:sp>
      <p:pic>
        <p:nvPicPr>
          <p:cNvPr id="4" name="Picture 2" descr="The Heart-Mind: Aligning Heart and Mind for Meditation - Mindful Minutes">
            <a:extLst>
              <a:ext uri="{FF2B5EF4-FFF2-40B4-BE49-F238E27FC236}">
                <a16:creationId xmlns:a16="http://schemas.microsoft.com/office/drawing/2014/main" id="{5556AE41-7078-97CE-A373-A0E7650AB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788" y="4737846"/>
            <a:ext cx="2710831" cy="203312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3D60ED-1184-51BF-1DC0-35E95934FDA9}"/>
              </a:ext>
            </a:extLst>
          </p:cNvPr>
          <p:cNvSpPr txBox="1"/>
          <p:nvPr/>
        </p:nvSpPr>
        <p:spPr>
          <a:xfrm>
            <a:off x="1090863" y="1552312"/>
            <a:ext cx="7218947" cy="3267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Are You Merciful?</a:t>
            </a:r>
          </a:p>
          <a:p>
            <a:pPr marR="0" lvl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Are You Pure In Heart?</a:t>
            </a:r>
          </a:p>
          <a:p>
            <a:pPr marR="0" lvl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Are You A Peacemaker?</a:t>
            </a:r>
          </a:p>
          <a:p>
            <a:pPr marR="0" lvl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Do You Suffer Pers</a:t>
            </a:r>
            <a:r>
              <a:rPr lang="en-US" sz="4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ecution</a:t>
            </a: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2A606-73E7-861B-3865-37AB23BDAD1E}"/>
              </a:ext>
            </a:extLst>
          </p:cNvPr>
          <p:cNvSpPr txBox="1"/>
          <p:nvPr/>
        </p:nvSpPr>
        <p:spPr>
          <a:xfrm>
            <a:off x="1" y="729916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</a:rPr>
              <a:t>Do You Serve Jesus?</a:t>
            </a:r>
          </a:p>
        </p:txBody>
      </p:sp>
    </p:spTree>
    <p:extLst>
      <p:ext uri="{BB962C8B-B14F-4D97-AF65-F5344CB8AC3E}">
        <p14:creationId xmlns:p14="http://schemas.microsoft.com/office/powerpoint/2010/main" val="384794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2CE174-EF54-6A30-C587-B03D44270273}"/>
              </a:ext>
            </a:extLst>
          </p:cNvPr>
          <p:cNvSpPr txBox="1"/>
          <p:nvPr/>
        </p:nvSpPr>
        <p:spPr>
          <a:xfrm>
            <a:off x="745958" y="1050758"/>
            <a:ext cx="755583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Matthew 6:24</a:t>
            </a:r>
          </a:p>
          <a:p>
            <a:pPr algn="ctr"/>
            <a:r>
              <a:rPr lang="en-US" sz="3600" dirty="0"/>
              <a:t>No one can serve two masters;</a:t>
            </a:r>
          </a:p>
          <a:p>
            <a:pPr algn="ctr"/>
            <a:r>
              <a:rPr lang="en-US" sz="3600" dirty="0"/>
              <a:t>for either he will hate the one and love the other, </a:t>
            </a:r>
          </a:p>
          <a:p>
            <a:pPr algn="ctr"/>
            <a:r>
              <a:rPr lang="en-US" sz="3600" dirty="0"/>
              <a:t>or else he will be loyal to the one and despise the other. </a:t>
            </a:r>
          </a:p>
          <a:p>
            <a:pPr algn="ctr"/>
            <a:endParaRPr lang="en-US" sz="3600" dirty="0"/>
          </a:p>
          <a:p>
            <a:pPr algn="ctr"/>
            <a:r>
              <a:rPr lang="en-US" sz="3600" dirty="0"/>
              <a:t>You cannot serve God and mammon.</a:t>
            </a:r>
          </a:p>
        </p:txBody>
      </p:sp>
    </p:spTree>
    <p:extLst>
      <p:ext uri="{BB962C8B-B14F-4D97-AF65-F5344CB8AC3E}">
        <p14:creationId xmlns:p14="http://schemas.microsoft.com/office/powerpoint/2010/main" val="3483713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2A65F-A451-5BB5-3216-66C1D657E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142A49-79E0-9185-7686-B15CF04CA64F}"/>
              </a:ext>
            </a:extLst>
          </p:cNvPr>
          <p:cNvSpPr txBox="1"/>
          <p:nvPr/>
        </p:nvSpPr>
        <p:spPr>
          <a:xfrm>
            <a:off x="0" y="-8968"/>
            <a:ext cx="9144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Does Jesus Rule In Your Heart?</a:t>
            </a:r>
          </a:p>
        </p:txBody>
      </p:sp>
      <p:pic>
        <p:nvPicPr>
          <p:cNvPr id="5" name="Picture 2" descr="A statue of an angel holding a scales with the word justice on it ...">
            <a:extLst>
              <a:ext uri="{FF2B5EF4-FFF2-40B4-BE49-F238E27FC236}">
                <a16:creationId xmlns:a16="http://schemas.microsoft.com/office/drawing/2014/main" id="{79085377-E2FA-6BFB-C141-A00313BE7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775"/>
            <a:ext cx="9144000" cy="512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14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766</TotalTime>
  <Words>399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Unicode MS</vt:lpstr>
      <vt:lpstr>Calibri</vt:lpstr>
      <vt:lpstr>Calibri Light</vt:lpstr>
      <vt:lpstr>DuckSansProduct</vt:lpstr>
      <vt:lpstr>Ink Free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22</cp:revision>
  <dcterms:created xsi:type="dcterms:W3CDTF">2025-08-19T19:05:23Z</dcterms:created>
  <dcterms:modified xsi:type="dcterms:W3CDTF">2026-04-10T10:28:35Z</dcterms:modified>
</cp:coreProperties>
</file>