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44" r:id="rId4"/>
    <p:sldMasterId id="2147483756" r:id="rId5"/>
    <p:sldMasterId id="2147483768" r:id="rId6"/>
  </p:sldMasterIdLst>
  <p:notesMasterIdLst>
    <p:notesMasterId r:id="rId16"/>
  </p:notesMasterIdLst>
  <p:sldIdLst>
    <p:sldId id="265" r:id="rId7"/>
    <p:sldId id="830" r:id="rId8"/>
    <p:sldId id="397" r:id="rId9"/>
    <p:sldId id="752" r:id="rId10"/>
    <p:sldId id="751" r:id="rId11"/>
    <p:sldId id="756" r:id="rId12"/>
    <p:sldId id="833" r:id="rId13"/>
    <p:sldId id="834"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vVQ2KayjhfDnD00buJCkg==" hashData="mbARkpQOoi2KvWefHIlxNfMu/mWM/BiBqvB9rMffidU9YR3/wx2LTnUBlsM+iAev9c4aH6gBiADm+4aYu396r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4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9" d="100"/>
          <a:sy n="119" d="100"/>
        </p:scale>
        <p:origin x="13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4/18/2026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Hanging</a:t>
            </a:r>
            <a:r>
              <a:rPr lang="en-US" baseline="0" dirty="0"/>
              <a:t> Gardens of Babylon are not mentioned in this text (or in the Bible), writers of antiquity wrote of them and were astounded by their beauty. The Babylonian priest and author </a:t>
            </a:r>
            <a:r>
              <a:rPr lang="en-US" baseline="0" dirty="0" err="1"/>
              <a:t>Berossus</a:t>
            </a:r>
            <a:r>
              <a:rPr lang="en-US" baseline="0" dirty="0"/>
              <a:t> described them (about 290 BC), as did the Jewish writer Josephus (</a:t>
            </a:r>
            <a:r>
              <a:rPr lang="en-US" dirty="0"/>
              <a:t>about AD</a:t>
            </a:r>
            <a:r>
              <a:rPr lang="en-US" baseline="0" dirty="0"/>
              <a:t> 70–100). These authors attribute their construction to Nebuchadnezzar as a way to please his Median wife </a:t>
            </a:r>
            <a:r>
              <a:rPr lang="en-US" baseline="0" dirty="0" err="1"/>
              <a:t>Amytis</a:t>
            </a:r>
            <a:r>
              <a:rPr lang="en-US" baseline="0" dirty="0"/>
              <a:t>. They are described as being filled with a lush variety of trees, herbs, vines, and shrubs, requiring substantial irrigation. The gardens were so famous that they were often included among the Seven Wonders of the Ancient World. This provides a likely backdrop for Nebuchadnezzar’s pleasant palace setting as described in this verse. </a:t>
            </a:r>
            <a:r>
              <a:rPr lang="en-US" dirty="0"/>
              <a:t>This image comes from </a:t>
            </a:r>
            <a:r>
              <a:rPr lang="en-US" sz="1200" b="0" i="0" kern="1200" dirty="0">
                <a:effectLst/>
                <a:latin typeface="+mn-lt"/>
                <a:ea typeface="+mn-ea"/>
                <a:cs typeface="+mn-cs"/>
              </a:rPr>
              <a:t>Ferdinand </a:t>
            </a:r>
            <a:r>
              <a:rPr lang="en-US" sz="1200" b="0" i="0" kern="1200" dirty="0" err="1">
                <a:effectLst/>
                <a:latin typeface="+mn-lt"/>
                <a:ea typeface="+mn-ea"/>
                <a:cs typeface="+mn-cs"/>
              </a:rPr>
              <a:t>Knab</a:t>
            </a:r>
            <a:r>
              <a:rPr lang="en-US" sz="1200" b="0" i="0" kern="1200" dirty="0">
                <a:effectLst/>
                <a:latin typeface="+mn-lt"/>
                <a:ea typeface="+mn-ea"/>
                <a:cs typeface="+mn-cs"/>
              </a:rPr>
              <a:t> and is in the public domain, via Wikimedia Commons: </a:t>
            </a:r>
            <a:r>
              <a:rPr lang="en-US" dirty="0"/>
              <a:t>https://commons.wikimedia.org/wiki/File:Hanging_Gardens_of_Babylon_by_Ferdinand_Knab_(1886).png.</a:t>
            </a:r>
          </a:p>
          <a:p>
            <a:endParaRPr lang="en-US" dirty="0"/>
          </a:p>
          <a:p>
            <a:r>
              <a:rPr lang="en-US" dirty="0"/>
              <a:t>wiki122220150034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752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4/18/2026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9D5B55-CFB3-4B7D-8D39-A75F0EFD9D1C}" type="slidenum">
              <a:rPr lang="en-US"/>
              <a:pPr>
                <a:defRPr/>
              </a:pPr>
              <a:t>‹#›</a:t>
            </a:fld>
            <a:endParaRPr lang="en-US" dirty="0"/>
          </a:p>
        </p:txBody>
      </p:sp>
    </p:spTree>
    <p:extLst>
      <p:ext uri="{BB962C8B-B14F-4D97-AF65-F5344CB8AC3E}">
        <p14:creationId xmlns:p14="http://schemas.microsoft.com/office/powerpoint/2010/main" val="1838417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FBFEAE-EC30-40EE-9E6E-9D279FF2F457}" type="slidenum">
              <a:rPr lang="en-US"/>
              <a:pPr>
                <a:defRPr/>
              </a:pPr>
              <a:t>‹#›</a:t>
            </a:fld>
            <a:endParaRPr lang="en-US" dirty="0"/>
          </a:p>
        </p:txBody>
      </p:sp>
    </p:spTree>
    <p:extLst>
      <p:ext uri="{BB962C8B-B14F-4D97-AF65-F5344CB8AC3E}">
        <p14:creationId xmlns:p14="http://schemas.microsoft.com/office/powerpoint/2010/main" val="3044077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A4F61C-BA7F-4BFF-A750-32522786695E}" type="slidenum">
              <a:rPr lang="en-US"/>
              <a:pPr>
                <a:defRPr/>
              </a:pPr>
              <a:t>‹#›</a:t>
            </a:fld>
            <a:endParaRPr lang="en-US" dirty="0"/>
          </a:p>
        </p:txBody>
      </p:sp>
    </p:spTree>
    <p:extLst>
      <p:ext uri="{BB962C8B-B14F-4D97-AF65-F5344CB8AC3E}">
        <p14:creationId xmlns:p14="http://schemas.microsoft.com/office/powerpoint/2010/main" val="4039669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B924CC-8B48-4AA5-8D9F-BE122E010ECD}" type="slidenum">
              <a:rPr lang="en-US"/>
              <a:pPr>
                <a:defRPr/>
              </a:pPr>
              <a:t>‹#›</a:t>
            </a:fld>
            <a:endParaRPr lang="en-US" dirty="0"/>
          </a:p>
        </p:txBody>
      </p:sp>
    </p:spTree>
    <p:extLst>
      <p:ext uri="{BB962C8B-B14F-4D97-AF65-F5344CB8AC3E}">
        <p14:creationId xmlns:p14="http://schemas.microsoft.com/office/powerpoint/2010/main" val="4154501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D2EE162-F8A0-4A74-A27B-6F4EE04F0C6C}" type="slidenum">
              <a:rPr lang="en-US"/>
              <a:pPr>
                <a:defRPr/>
              </a:pPr>
              <a:t>‹#›</a:t>
            </a:fld>
            <a:endParaRPr lang="en-US" dirty="0"/>
          </a:p>
        </p:txBody>
      </p:sp>
    </p:spTree>
    <p:extLst>
      <p:ext uri="{BB962C8B-B14F-4D97-AF65-F5344CB8AC3E}">
        <p14:creationId xmlns:p14="http://schemas.microsoft.com/office/powerpoint/2010/main" val="553822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7CE9BDE-1577-4713-9AEA-538EF329A473}" type="slidenum">
              <a:rPr lang="en-US"/>
              <a:pPr>
                <a:defRPr/>
              </a:pPr>
              <a:t>‹#›</a:t>
            </a:fld>
            <a:endParaRPr lang="en-US" dirty="0"/>
          </a:p>
        </p:txBody>
      </p:sp>
    </p:spTree>
    <p:extLst>
      <p:ext uri="{BB962C8B-B14F-4D97-AF65-F5344CB8AC3E}">
        <p14:creationId xmlns:p14="http://schemas.microsoft.com/office/powerpoint/2010/main" val="175857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E11FFEF-D1CC-491C-A7D7-A887D357488A}" type="slidenum">
              <a:rPr lang="en-US"/>
              <a:pPr>
                <a:defRPr/>
              </a:pPr>
              <a:t>‹#›</a:t>
            </a:fld>
            <a:endParaRPr lang="en-US" dirty="0"/>
          </a:p>
        </p:txBody>
      </p:sp>
    </p:spTree>
    <p:extLst>
      <p:ext uri="{BB962C8B-B14F-4D97-AF65-F5344CB8AC3E}">
        <p14:creationId xmlns:p14="http://schemas.microsoft.com/office/powerpoint/2010/main" val="72283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2354DC-B7B4-4A37-9D96-225BD360DEE3}" type="slidenum">
              <a:rPr lang="en-US"/>
              <a:pPr>
                <a:defRPr/>
              </a:pPr>
              <a:t>‹#›</a:t>
            </a:fld>
            <a:endParaRPr lang="en-US" dirty="0"/>
          </a:p>
        </p:txBody>
      </p:sp>
    </p:spTree>
    <p:extLst>
      <p:ext uri="{BB962C8B-B14F-4D97-AF65-F5344CB8AC3E}">
        <p14:creationId xmlns:p14="http://schemas.microsoft.com/office/powerpoint/2010/main" val="3712769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00A45E-3762-4BFA-A409-721EED37849F}" type="slidenum">
              <a:rPr lang="en-US"/>
              <a:pPr>
                <a:defRPr/>
              </a:pPr>
              <a:t>‹#›</a:t>
            </a:fld>
            <a:endParaRPr lang="en-US" dirty="0"/>
          </a:p>
        </p:txBody>
      </p:sp>
    </p:spTree>
    <p:extLst>
      <p:ext uri="{BB962C8B-B14F-4D97-AF65-F5344CB8AC3E}">
        <p14:creationId xmlns:p14="http://schemas.microsoft.com/office/powerpoint/2010/main" val="538920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EB7DEE-32F2-4CD2-BD19-DF9B10E32CDC}" type="slidenum">
              <a:rPr lang="en-US"/>
              <a:pPr>
                <a:defRPr/>
              </a:pPr>
              <a:t>‹#›</a:t>
            </a:fld>
            <a:endParaRPr lang="en-US" dirty="0"/>
          </a:p>
        </p:txBody>
      </p:sp>
    </p:spTree>
    <p:extLst>
      <p:ext uri="{BB962C8B-B14F-4D97-AF65-F5344CB8AC3E}">
        <p14:creationId xmlns:p14="http://schemas.microsoft.com/office/powerpoint/2010/main" val="1460791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D650ED-F7A0-45BE-904E-F36A3D3C3E49}" type="slidenum">
              <a:rPr lang="en-US"/>
              <a:pPr>
                <a:defRPr/>
              </a:pPr>
              <a:t>‹#›</a:t>
            </a:fld>
            <a:endParaRPr lang="en-US" dirty="0"/>
          </a:p>
        </p:txBody>
      </p:sp>
    </p:spTree>
    <p:extLst>
      <p:ext uri="{BB962C8B-B14F-4D97-AF65-F5344CB8AC3E}">
        <p14:creationId xmlns:p14="http://schemas.microsoft.com/office/powerpoint/2010/main" val="38016979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2D82D4-B38C-4AAB-8B7C-B02C71BE202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65672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9E99F8-9BA1-49A4-A9F5-35EC5FB8BDE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4056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B10FA0-D4C0-4889-B287-BE19DD1AD6D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93626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616301-90FA-4D5F-831F-1EBA0DDDFA4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491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C6D6D8-D4DE-4CFB-B163-004F0BC4833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2883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4/18/2026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F3411C-D988-4993-B5E6-B744161B459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76054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941CAA-CED1-4DAD-B560-862A815EBCC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81279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9D64FA-024A-4FE4-A55B-61601FA940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02688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468213-12E4-4C7E-927B-1EC961BA29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55797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6D1DC4-D7B9-499F-A917-B4CF3430EB6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5524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3B323-6970-453E-A58C-F0AC2CED56D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67341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2611754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2016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4/18/2026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86711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4/18/2026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4/18/2026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4/18/2026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4/18/2026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4/18/2026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4/18/2026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DB69"/>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DDC33CB-AD8E-4C63-96B3-66C7335C9F6A}" type="slidenum">
              <a:rPr lang="en-US"/>
              <a:pPr>
                <a:defRPr/>
              </a:pPr>
              <a:t>‹#›</a:t>
            </a:fld>
            <a:endParaRPr lang="en-US" dirty="0"/>
          </a:p>
        </p:txBody>
      </p:sp>
    </p:spTree>
    <p:extLst>
      <p:ext uri="{BB962C8B-B14F-4D97-AF65-F5344CB8AC3E}">
        <p14:creationId xmlns:p14="http://schemas.microsoft.com/office/powerpoint/2010/main" val="27758035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DB6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AF0194D-CB95-4E92-88B2-B78FB9EE39A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2399807"/>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4/18/2026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8926013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09600"/>
            <a:ext cx="9144000" cy="5638800"/>
          </a:xfrm>
          <a:prstGeom prst="rect">
            <a:avLst/>
          </a:prstGeom>
          <a:solidFill>
            <a:srgbClr val="338313"/>
          </a:solidFill>
          <a:ln w="76200">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07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37349" t="7812" r="10988" b="30374"/>
          <a:stretch/>
        </p:blipFill>
        <p:spPr bwMode="auto">
          <a:xfrm>
            <a:off x="914400" y="1153503"/>
            <a:ext cx="7239001" cy="5094897"/>
          </a:xfrm>
          <a:prstGeom prst="rect">
            <a:avLst/>
          </a:prstGeom>
          <a:noFill/>
          <a:ln w="57150">
            <a:solidFill>
              <a:schemeClr val="accent4">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1694688" y="1572768"/>
            <a:ext cx="6510528" cy="4328766"/>
          </a:xfrm>
          <a:custGeom>
            <a:avLst/>
            <a:gdLst>
              <a:gd name="connsiteX0" fmla="*/ 341376 w 6510528"/>
              <a:gd name="connsiteY0" fmla="*/ 950976 h 4328766"/>
              <a:gd name="connsiteX1" fmla="*/ 231648 w 6510528"/>
              <a:gd name="connsiteY1" fmla="*/ 938784 h 4328766"/>
              <a:gd name="connsiteX2" fmla="*/ 158496 w 6510528"/>
              <a:gd name="connsiteY2" fmla="*/ 890016 h 4328766"/>
              <a:gd name="connsiteX3" fmla="*/ 73152 w 6510528"/>
              <a:gd name="connsiteY3" fmla="*/ 841248 h 4328766"/>
              <a:gd name="connsiteX4" fmla="*/ 12192 w 6510528"/>
              <a:gd name="connsiteY4" fmla="*/ 731520 h 4328766"/>
              <a:gd name="connsiteX5" fmla="*/ 24384 w 6510528"/>
              <a:gd name="connsiteY5" fmla="*/ 609600 h 4328766"/>
              <a:gd name="connsiteX6" fmla="*/ 36576 w 6510528"/>
              <a:gd name="connsiteY6" fmla="*/ 573024 h 4328766"/>
              <a:gd name="connsiteX7" fmla="*/ 109728 w 6510528"/>
              <a:gd name="connsiteY7" fmla="*/ 524256 h 4328766"/>
              <a:gd name="connsiteX8" fmla="*/ 170688 w 6510528"/>
              <a:gd name="connsiteY8" fmla="*/ 463296 h 4328766"/>
              <a:gd name="connsiteX9" fmla="*/ 231648 w 6510528"/>
              <a:gd name="connsiteY9" fmla="*/ 390144 h 4328766"/>
              <a:gd name="connsiteX10" fmla="*/ 292608 w 6510528"/>
              <a:gd name="connsiteY10" fmla="*/ 377952 h 4328766"/>
              <a:gd name="connsiteX11" fmla="*/ 316992 w 6510528"/>
              <a:gd name="connsiteY11" fmla="*/ 341376 h 4328766"/>
              <a:gd name="connsiteX12" fmla="*/ 390144 w 6510528"/>
              <a:gd name="connsiteY12" fmla="*/ 292608 h 4328766"/>
              <a:gd name="connsiteX13" fmla="*/ 524256 w 6510528"/>
              <a:gd name="connsiteY13" fmla="*/ 268224 h 4328766"/>
              <a:gd name="connsiteX14" fmla="*/ 646176 w 6510528"/>
              <a:gd name="connsiteY14" fmla="*/ 195072 h 4328766"/>
              <a:gd name="connsiteX15" fmla="*/ 682752 w 6510528"/>
              <a:gd name="connsiteY15" fmla="*/ 182880 h 4328766"/>
              <a:gd name="connsiteX16" fmla="*/ 914400 w 6510528"/>
              <a:gd name="connsiteY16" fmla="*/ 170688 h 4328766"/>
              <a:gd name="connsiteX17" fmla="*/ 950976 w 6510528"/>
              <a:gd name="connsiteY17" fmla="*/ 158496 h 4328766"/>
              <a:gd name="connsiteX18" fmla="*/ 987552 w 6510528"/>
              <a:gd name="connsiteY18" fmla="*/ 134112 h 4328766"/>
              <a:gd name="connsiteX19" fmla="*/ 1036320 w 6510528"/>
              <a:gd name="connsiteY19" fmla="*/ 121920 h 4328766"/>
              <a:gd name="connsiteX20" fmla="*/ 1072896 w 6510528"/>
              <a:gd name="connsiteY20" fmla="*/ 97536 h 4328766"/>
              <a:gd name="connsiteX21" fmla="*/ 1133856 w 6510528"/>
              <a:gd name="connsiteY21" fmla="*/ 85344 h 4328766"/>
              <a:gd name="connsiteX22" fmla="*/ 1414272 w 6510528"/>
              <a:gd name="connsiteY22" fmla="*/ 73152 h 4328766"/>
              <a:gd name="connsiteX23" fmla="*/ 1524000 w 6510528"/>
              <a:gd name="connsiteY23" fmla="*/ 60960 h 4328766"/>
              <a:gd name="connsiteX24" fmla="*/ 1609344 w 6510528"/>
              <a:gd name="connsiteY24" fmla="*/ 48768 h 4328766"/>
              <a:gd name="connsiteX25" fmla="*/ 1975104 w 6510528"/>
              <a:gd name="connsiteY25" fmla="*/ 60960 h 4328766"/>
              <a:gd name="connsiteX26" fmla="*/ 2121408 w 6510528"/>
              <a:gd name="connsiteY26" fmla="*/ 48768 h 4328766"/>
              <a:gd name="connsiteX27" fmla="*/ 2170176 w 6510528"/>
              <a:gd name="connsiteY27" fmla="*/ 36576 h 4328766"/>
              <a:gd name="connsiteX28" fmla="*/ 2292096 w 6510528"/>
              <a:gd name="connsiteY28" fmla="*/ 48768 h 4328766"/>
              <a:gd name="connsiteX29" fmla="*/ 2340864 w 6510528"/>
              <a:gd name="connsiteY29" fmla="*/ 73152 h 4328766"/>
              <a:gd name="connsiteX30" fmla="*/ 2377440 w 6510528"/>
              <a:gd name="connsiteY30" fmla="*/ 85344 h 4328766"/>
              <a:gd name="connsiteX31" fmla="*/ 2426208 w 6510528"/>
              <a:gd name="connsiteY31" fmla="*/ 121920 h 4328766"/>
              <a:gd name="connsiteX32" fmla="*/ 2548128 w 6510528"/>
              <a:gd name="connsiteY32" fmla="*/ 85344 h 4328766"/>
              <a:gd name="connsiteX33" fmla="*/ 2621280 w 6510528"/>
              <a:gd name="connsiteY33" fmla="*/ 60960 h 4328766"/>
              <a:gd name="connsiteX34" fmla="*/ 2694432 w 6510528"/>
              <a:gd name="connsiteY34" fmla="*/ 48768 h 4328766"/>
              <a:gd name="connsiteX35" fmla="*/ 2743200 w 6510528"/>
              <a:gd name="connsiteY35" fmla="*/ 36576 h 4328766"/>
              <a:gd name="connsiteX36" fmla="*/ 2816352 w 6510528"/>
              <a:gd name="connsiteY36" fmla="*/ 24384 h 4328766"/>
              <a:gd name="connsiteX37" fmla="*/ 2865120 w 6510528"/>
              <a:gd name="connsiteY37" fmla="*/ 12192 h 4328766"/>
              <a:gd name="connsiteX38" fmla="*/ 2950464 w 6510528"/>
              <a:gd name="connsiteY38" fmla="*/ 0 h 4328766"/>
              <a:gd name="connsiteX39" fmla="*/ 3401568 w 6510528"/>
              <a:gd name="connsiteY39" fmla="*/ 12192 h 4328766"/>
              <a:gd name="connsiteX40" fmla="*/ 3438144 w 6510528"/>
              <a:gd name="connsiteY40" fmla="*/ 24384 h 4328766"/>
              <a:gd name="connsiteX41" fmla="*/ 3621024 w 6510528"/>
              <a:gd name="connsiteY41" fmla="*/ 48768 h 4328766"/>
              <a:gd name="connsiteX42" fmla="*/ 4023360 w 6510528"/>
              <a:gd name="connsiteY42" fmla="*/ 60960 h 4328766"/>
              <a:gd name="connsiteX43" fmla="*/ 4340352 w 6510528"/>
              <a:gd name="connsiteY43" fmla="*/ 85344 h 4328766"/>
              <a:gd name="connsiteX44" fmla="*/ 4450080 w 6510528"/>
              <a:gd name="connsiteY44" fmla="*/ 109728 h 4328766"/>
              <a:gd name="connsiteX45" fmla="*/ 4572000 w 6510528"/>
              <a:gd name="connsiteY45" fmla="*/ 121920 h 4328766"/>
              <a:gd name="connsiteX46" fmla="*/ 4681728 w 6510528"/>
              <a:gd name="connsiteY46" fmla="*/ 146304 h 4328766"/>
              <a:gd name="connsiteX47" fmla="*/ 5205984 w 6510528"/>
              <a:gd name="connsiteY47" fmla="*/ 170688 h 4328766"/>
              <a:gd name="connsiteX48" fmla="*/ 5437632 w 6510528"/>
              <a:gd name="connsiteY48" fmla="*/ 243840 h 4328766"/>
              <a:gd name="connsiteX49" fmla="*/ 5583936 w 6510528"/>
              <a:gd name="connsiteY49" fmla="*/ 292608 h 4328766"/>
              <a:gd name="connsiteX50" fmla="*/ 5693664 w 6510528"/>
              <a:gd name="connsiteY50" fmla="*/ 316992 h 4328766"/>
              <a:gd name="connsiteX51" fmla="*/ 5730240 w 6510528"/>
              <a:gd name="connsiteY51" fmla="*/ 341376 h 4328766"/>
              <a:gd name="connsiteX52" fmla="*/ 5791200 w 6510528"/>
              <a:gd name="connsiteY52" fmla="*/ 304800 h 4328766"/>
              <a:gd name="connsiteX53" fmla="*/ 5913120 w 6510528"/>
              <a:gd name="connsiteY53" fmla="*/ 268224 h 4328766"/>
              <a:gd name="connsiteX54" fmla="*/ 6035040 w 6510528"/>
              <a:gd name="connsiteY54" fmla="*/ 231648 h 4328766"/>
              <a:gd name="connsiteX55" fmla="*/ 6071616 w 6510528"/>
              <a:gd name="connsiteY55" fmla="*/ 195072 h 4328766"/>
              <a:gd name="connsiteX56" fmla="*/ 6169152 w 6510528"/>
              <a:gd name="connsiteY56" fmla="*/ 207264 h 4328766"/>
              <a:gd name="connsiteX57" fmla="*/ 6205728 w 6510528"/>
              <a:gd name="connsiteY57" fmla="*/ 219456 h 4328766"/>
              <a:gd name="connsiteX58" fmla="*/ 6364224 w 6510528"/>
              <a:gd name="connsiteY58" fmla="*/ 195072 h 4328766"/>
              <a:gd name="connsiteX59" fmla="*/ 6400800 w 6510528"/>
              <a:gd name="connsiteY59" fmla="*/ 219456 h 4328766"/>
              <a:gd name="connsiteX60" fmla="*/ 6449568 w 6510528"/>
              <a:gd name="connsiteY60" fmla="*/ 329184 h 4328766"/>
              <a:gd name="connsiteX61" fmla="*/ 6461760 w 6510528"/>
              <a:gd name="connsiteY61" fmla="*/ 365760 h 4328766"/>
              <a:gd name="connsiteX62" fmla="*/ 6473952 w 6510528"/>
              <a:gd name="connsiteY62" fmla="*/ 402336 h 4328766"/>
              <a:gd name="connsiteX63" fmla="*/ 6486144 w 6510528"/>
              <a:gd name="connsiteY63" fmla="*/ 487680 h 4328766"/>
              <a:gd name="connsiteX64" fmla="*/ 6498336 w 6510528"/>
              <a:gd name="connsiteY64" fmla="*/ 524256 h 4328766"/>
              <a:gd name="connsiteX65" fmla="*/ 6473952 w 6510528"/>
              <a:gd name="connsiteY65" fmla="*/ 792480 h 4328766"/>
              <a:gd name="connsiteX66" fmla="*/ 6486144 w 6510528"/>
              <a:gd name="connsiteY66" fmla="*/ 1146048 h 4328766"/>
              <a:gd name="connsiteX67" fmla="*/ 6498336 w 6510528"/>
              <a:gd name="connsiteY67" fmla="*/ 1219200 h 4328766"/>
              <a:gd name="connsiteX68" fmla="*/ 6510528 w 6510528"/>
              <a:gd name="connsiteY68" fmla="*/ 1328928 h 4328766"/>
              <a:gd name="connsiteX69" fmla="*/ 6486144 w 6510528"/>
              <a:gd name="connsiteY69" fmla="*/ 1572768 h 4328766"/>
              <a:gd name="connsiteX70" fmla="*/ 6473952 w 6510528"/>
              <a:gd name="connsiteY70" fmla="*/ 3048000 h 4328766"/>
              <a:gd name="connsiteX71" fmla="*/ 6437376 w 6510528"/>
              <a:gd name="connsiteY71" fmla="*/ 3060192 h 4328766"/>
              <a:gd name="connsiteX72" fmla="*/ 6400800 w 6510528"/>
              <a:gd name="connsiteY72" fmla="*/ 3084576 h 4328766"/>
              <a:gd name="connsiteX73" fmla="*/ 6047232 w 6510528"/>
              <a:gd name="connsiteY73" fmla="*/ 3084576 h 4328766"/>
              <a:gd name="connsiteX74" fmla="*/ 5888736 w 6510528"/>
              <a:gd name="connsiteY74" fmla="*/ 3072384 h 4328766"/>
              <a:gd name="connsiteX75" fmla="*/ 5364480 w 6510528"/>
              <a:gd name="connsiteY75" fmla="*/ 3072384 h 4328766"/>
              <a:gd name="connsiteX76" fmla="*/ 5327904 w 6510528"/>
              <a:gd name="connsiteY76" fmla="*/ 3060192 h 4328766"/>
              <a:gd name="connsiteX77" fmla="*/ 5169408 w 6510528"/>
              <a:gd name="connsiteY77" fmla="*/ 3035808 h 4328766"/>
              <a:gd name="connsiteX78" fmla="*/ 5132832 w 6510528"/>
              <a:gd name="connsiteY78" fmla="*/ 3023616 h 4328766"/>
              <a:gd name="connsiteX79" fmla="*/ 5084064 w 6510528"/>
              <a:gd name="connsiteY79" fmla="*/ 3011424 h 4328766"/>
              <a:gd name="connsiteX80" fmla="*/ 5010912 w 6510528"/>
              <a:gd name="connsiteY80" fmla="*/ 2987040 h 4328766"/>
              <a:gd name="connsiteX81" fmla="*/ 4974336 w 6510528"/>
              <a:gd name="connsiteY81" fmla="*/ 2962656 h 4328766"/>
              <a:gd name="connsiteX82" fmla="*/ 4791456 w 6510528"/>
              <a:gd name="connsiteY82" fmla="*/ 2950464 h 4328766"/>
              <a:gd name="connsiteX83" fmla="*/ 4669536 w 6510528"/>
              <a:gd name="connsiteY83" fmla="*/ 2926080 h 4328766"/>
              <a:gd name="connsiteX84" fmla="*/ 4596384 w 6510528"/>
              <a:gd name="connsiteY84" fmla="*/ 2889504 h 4328766"/>
              <a:gd name="connsiteX85" fmla="*/ 4535424 w 6510528"/>
              <a:gd name="connsiteY85" fmla="*/ 2828544 h 4328766"/>
              <a:gd name="connsiteX86" fmla="*/ 4511040 w 6510528"/>
              <a:gd name="connsiteY86" fmla="*/ 2791968 h 4328766"/>
              <a:gd name="connsiteX87" fmla="*/ 4389120 w 6510528"/>
              <a:gd name="connsiteY87" fmla="*/ 2755392 h 4328766"/>
              <a:gd name="connsiteX88" fmla="*/ 4303776 w 6510528"/>
              <a:gd name="connsiteY88" fmla="*/ 2718816 h 4328766"/>
              <a:gd name="connsiteX89" fmla="*/ 4230624 w 6510528"/>
              <a:gd name="connsiteY89" fmla="*/ 2670048 h 4328766"/>
              <a:gd name="connsiteX90" fmla="*/ 4157472 w 6510528"/>
              <a:gd name="connsiteY90" fmla="*/ 2645664 h 4328766"/>
              <a:gd name="connsiteX91" fmla="*/ 4120896 w 6510528"/>
              <a:gd name="connsiteY91" fmla="*/ 2633472 h 4328766"/>
              <a:gd name="connsiteX92" fmla="*/ 4072128 w 6510528"/>
              <a:gd name="connsiteY92" fmla="*/ 2621280 h 4328766"/>
              <a:gd name="connsiteX93" fmla="*/ 3998976 w 6510528"/>
              <a:gd name="connsiteY93" fmla="*/ 2572512 h 4328766"/>
              <a:gd name="connsiteX94" fmla="*/ 3986784 w 6510528"/>
              <a:gd name="connsiteY94" fmla="*/ 2535936 h 4328766"/>
              <a:gd name="connsiteX95" fmla="*/ 3950208 w 6510528"/>
              <a:gd name="connsiteY95" fmla="*/ 2511552 h 4328766"/>
              <a:gd name="connsiteX96" fmla="*/ 3877056 w 6510528"/>
              <a:gd name="connsiteY96" fmla="*/ 2438400 h 4328766"/>
              <a:gd name="connsiteX97" fmla="*/ 3828288 w 6510528"/>
              <a:gd name="connsiteY97" fmla="*/ 2389632 h 4328766"/>
              <a:gd name="connsiteX98" fmla="*/ 3779520 w 6510528"/>
              <a:gd name="connsiteY98" fmla="*/ 2365248 h 4328766"/>
              <a:gd name="connsiteX99" fmla="*/ 3742944 w 6510528"/>
              <a:gd name="connsiteY99" fmla="*/ 2328672 h 4328766"/>
              <a:gd name="connsiteX100" fmla="*/ 3657600 w 6510528"/>
              <a:gd name="connsiteY100" fmla="*/ 2304288 h 4328766"/>
              <a:gd name="connsiteX101" fmla="*/ 3621024 w 6510528"/>
              <a:gd name="connsiteY101" fmla="*/ 2279904 h 4328766"/>
              <a:gd name="connsiteX102" fmla="*/ 3547872 w 6510528"/>
              <a:gd name="connsiteY102" fmla="*/ 2255520 h 4328766"/>
              <a:gd name="connsiteX103" fmla="*/ 3438144 w 6510528"/>
              <a:gd name="connsiteY103" fmla="*/ 2194560 h 4328766"/>
              <a:gd name="connsiteX104" fmla="*/ 3352800 w 6510528"/>
              <a:gd name="connsiteY104" fmla="*/ 2145792 h 4328766"/>
              <a:gd name="connsiteX105" fmla="*/ 2999232 w 6510528"/>
              <a:gd name="connsiteY105" fmla="*/ 2121408 h 4328766"/>
              <a:gd name="connsiteX106" fmla="*/ 2767584 w 6510528"/>
              <a:gd name="connsiteY106" fmla="*/ 2109216 h 4328766"/>
              <a:gd name="connsiteX107" fmla="*/ 2694432 w 6510528"/>
              <a:gd name="connsiteY107" fmla="*/ 2133600 h 4328766"/>
              <a:gd name="connsiteX108" fmla="*/ 2657856 w 6510528"/>
              <a:gd name="connsiteY108" fmla="*/ 2145792 h 4328766"/>
              <a:gd name="connsiteX109" fmla="*/ 2621280 w 6510528"/>
              <a:gd name="connsiteY109" fmla="*/ 2170176 h 4328766"/>
              <a:gd name="connsiteX110" fmla="*/ 2596896 w 6510528"/>
              <a:gd name="connsiteY110" fmla="*/ 2206752 h 4328766"/>
              <a:gd name="connsiteX111" fmla="*/ 2560320 w 6510528"/>
              <a:gd name="connsiteY111" fmla="*/ 2218944 h 4328766"/>
              <a:gd name="connsiteX112" fmla="*/ 2523744 w 6510528"/>
              <a:gd name="connsiteY112" fmla="*/ 2243328 h 4328766"/>
              <a:gd name="connsiteX113" fmla="*/ 2450592 w 6510528"/>
              <a:gd name="connsiteY113" fmla="*/ 2304288 h 4328766"/>
              <a:gd name="connsiteX114" fmla="*/ 2426208 w 6510528"/>
              <a:gd name="connsiteY114" fmla="*/ 2340864 h 4328766"/>
              <a:gd name="connsiteX115" fmla="*/ 2389632 w 6510528"/>
              <a:gd name="connsiteY115" fmla="*/ 2353056 h 4328766"/>
              <a:gd name="connsiteX116" fmla="*/ 2377440 w 6510528"/>
              <a:gd name="connsiteY116" fmla="*/ 2389632 h 4328766"/>
              <a:gd name="connsiteX117" fmla="*/ 2340864 w 6510528"/>
              <a:gd name="connsiteY117" fmla="*/ 2401824 h 4328766"/>
              <a:gd name="connsiteX118" fmla="*/ 2267712 w 6510528"/>
              <a:gd name="connsiteY118" fmla="*/ 2450592 h 4328766"/>
              <a:gd name="connsiteX119" fmla="*/ 2243328 w 6510528"/>
              <a:gd name="connsiteY119" fmla="*/ 2487168 h 4328766"/>
              <a:gd name="connsiteX120" fmla="*/ 2206752 w 6510528"/>
              <a:gd name="connsiteY120" fmla="*/ 2499360 h 4328766"/>
              <a:gd name="connsiteX121" fmla="*/ 2157984 w 6510528"/>
              <a:gd name="connsiteY121" fmla="*/ 2572512 h 4328766"/>
              <a:gd name="connsiteX122" fmla="*/ 2121408 w 6510528"/>
              <a:gd name="connsiteY122" fmla="*/ 2609088 h 4328766"/>
              <a:gd name="connsiteX123" fmla="*/ 2084832 w 6510528"/>
              <a:gd name="connsiteY123" fmla="*/ 2682240 h 4328766"/>
              <a:gd name="connsiteX124" fmla="*/ 2023872 w 6510528"/>
              <a:gd name="connsiteY124" fmla="*/ 2779776 h 4328766"/>
              <a:gd name="connsiteX125" fmla="*/ 1999488 w 6510528"/>
              <a:gd name="connsiteY125" fmla="*/ 2852928 h 4328766"/>
              <a:gd name="connsiteX126" fmla="*/ 1950720 w 6510528"/>
              <a:gd name="connsiteY126" fmla="*/ 2938272 h 4328766"/>
              <a:gd name="connsiteX127" fmla="*/ 1926336 w 6510528"/>
              <a:gd name="connsiteY127" fmla="*/ 2974848 h 4328766"/>
              <a:gd name="connsiteX128" fmla="*/ 1914144 w 6510528"/>
              <a:gd name="connsiteY128" fmla="*/ 3011424 h 4328766"/>
              <a:gd name="connsiteX129" fmla="*/ 1889760 w 6510528"/>
              <a:gd name="connsiteY129" fmla="*/ 3048000 h 4328766"/>
              <a:gd name="connsiteX130" fmla="*/ 1853184 w 6510528"/>
              <a:gd name="connsiteY130" fmla="*/ 3121152 h 4328766"/>
              <a:gd name="connsiteX131" fmla="*/ 1804416 w 6510528"/>
              <a:gd name="connsiteY131" fmla="*/ 3206496 h 4328766"/>
              <a:gd name="connsiteX132" fmla="*/ 1780032 w 6510528"/>
              <a:gd name="connsiteY132" fmla="*/ 3243072 h 4328766"/>
              <a:gd name="connsiteX133" fmla="*/ 1743456 w 6510528"/>
              <a:gd name="connsiteY133" fmla="*/ 3255264 h 4328766"/>
              <a:gd name="connsiteX134" fmla="*/ 1706880 w 6510528"/>
              <a:gd name="connsiteY134" fmla="*/ 3279648 h 4328766"/>
              <a:gd name="connsiteX135" fmla="*/ 1645920 w 6510528"/>
              <a:gd name="connsiteY135" fmla="*/ 3389376 h 4328766"/>
              <a:gd name="connsiteX136" fmla="*/ 1609344 w 6510528"/>
              <a:gd name="connsiteY136" fmla="*/ 3425952 h 4328766"/>
              <a:gd name="connsiteX137" fmla="*/ 1560576 w 6510528"/>
              <a:gd name="connsiteY137" fmla="*/ 3499104 h 4328766"/>
              <a:gd name="connsiteX138" fmla="*/ 1511808 w 6510528"/>
              <a:gd name="connsiteY138" fmla="*/ 3572256 h 4328766"/>
              <a:gd name="connsiteX139" fmla="*/ 1487424 w 6510528"/>
              <a:gd name="connsiteY139" fmla="*/ 3608832 h 4328766"/>
              <a:gd name="connsiteX140" fmla="*/ 1402080 w 6510528"/>
              <a:gd name="connsiteY140" fmla="*/ 3681984 h 4328766"/>
              <a:gd name="connsiteX141" fmla="*/ 1365504 w 6510528"/>
              <a:gd name="connsiteY141" fmla="*/ 3694176 h 4328766"/>
              <a:gd name="connsiteX142" fmla="*/ 1328928 w 6510528"/>
              <a:gd name="connsiteY142" fmla="*/ 3718560 h 4328766"/>
              <a:gd name="connsiteX143" fmla="*/ 1255776 w 6510528"/>
              <a:gd name="connsiteY143" fmla="*/ 3742944 h 4328766"/>
              <a:gd name="connsiteX144" fmla="*/ 1182624 w 6510528"/>
              <a:gd name="connsiteY144" fmla="*/ 3779520 h 4328766"/>
              <a:gd name="connsiteX145" fmla="*/ 1011936 w 6510528"/>
              <a:gd name="connsiteY145" fmla="*/ 3791712 h 4328766"/>
              <a:gd name="connsiteX146" fmla="*/ 890016 w 6510528"/>
              <a:gd name="connsiteY146" fmla="*/ 3816096 h 4328766"/>
              <a:gd name="connsiteX147" fmla="*/ 853440 w 6510528"/>
              <a:gd name="connsiteY147" fmla="*/ 3828288 h 4328766"/>
              <a:gd name="connsiteX148" fmla="*/ 707136 w 6510528"/>
              <a:gd name="connsiteY148" fmla="*/ 3901440 h 4328766"/>
              <a:gd name="connsiteX149" fmla="*/ 597408 w 6510528"/>
              <a:gd name="connsiteY149" fmla="*/ 3938016 h 4328766"/>
              <a:gd name="connsiteX150" fmla="*/ 560832 w 6510528"/>
              <a:gd name="connsiteY150" fmla="*/ 3950208 h 4328766"/>
              <a:gd name="connsiteX151" fmla="*/ 524256 w 6510528"/>
              <a:gd name="connsiteY151" fmla="*/ 3962400 h 4328766"/>
              <a:gd name="connsiteX152" fmla="*/ 487680 w 6510528"/>
              <a:gd name="connsiteY152" fmla="*/ 3986784 h 4328766"/>
              <a:gd name="connsiteX153" fmla="*/ 451104 w 6510528"/>
              <a:gd name="connsiteY153" fmla="*/ 4023360 h 4328766"/>
              <a:gd name="connsiteX154" fmla="*/ 414528 w 6510528"/>
              <a:gd name="connsiteY154" fmla="*/ 4047744 h 4328766"/>
              <a:gd name="connsiteX155" fmla="*/ 353568 w 6510528"/>
              <a:gd name="connsiteY155" fmla="*/ 4120896 h 4328766"/>
              <a:gd name="connsiteX156" fmla="*/ 329184 w 6510528"/>
              <a:gd name="connsiteY156" fmla="*/ 4194048 h 4328766"/>
              <a:gd name="connsiteX157" fmla="*/ 268224 w 6510528"/>
              <a:gd name="connsiteY157" fmla="*/ 4315968 h 4328766"/>
              <a:gd name="connsiteX158" fmla="*/ 231648 w 6510528"/>
              <a:gd name="connsiteY158" fmla="*/ 4291584 h 4328766"/>
              <a:gd name="connsiteX159" fmla="*/ 219456 w 6510528"/>
              <a:gd name="connsiteY159" fmla="*/ 4242816 h 4328766"/>
              <a:gd name="connsiteX160" fmla="*/ 195072 w 6510528"/>
              <a:gd name="connsiteY160" fmla="*/ 4206240 h 4328766"/>
              <a:gd name="connsiteX161" fmla="*/ 182880 w 6510528"/>
              <a:gd name="connsiteY161" fmla="*/ 4169664 h 4328766"/>
              <a:gd name="connsiteX162" fmla="*/ 170688 w 6510528"/>
              <a:gd name="connsiteY162" fmla="*/ 4059936 h 4328766"/>
              <a:gd name="connsiteX163" fmla="*/ 146304 w 6510528"/>
              <a:gd name="connsiteY163" fmla="*/ 3950208 h 4328766"/>
              <a:gd name="connsiteX164" fmla="*/ 134112 w 6510528"/>
              <a:gd name="connsiteY164" fmla="*/ 3877056 h 4328766"/>
              <a:gd name="connsiteX165" fmla="*/ 109728 w 6510528"/>
              <a:gd name="connsiteY165" fmla="*/ 3803904 h 4328766"/>
              <a:gd name="connsiteX166" fmla="*/ 97536 w 6510528"/>
              <a:gd name="connsiteY166" fmla="*/ 3755136 h 4328766"/>
              <a:gd name="connsiteX167" fmla="*/ 85344 w 6510528"/>
              <a:gd name="connsiteY167" fmla="*/ 3718560 h 4328766"/>
              <a:gd name="connsiteX168" fmla="*/ 60960 w 6510528"/>
              <a:gd name="connsiteY168" fmla="*/ 3621024 h 4328766"/>
              <a:gd name="connsiteX169" fmla="*/ 0 w 6510528"/>
              <a:gd name="connsiteY169" fmla="*/ 3511296 h 4328766"/>
              <a:gd name="connsiteX170" fmla="*/ 12192 w 6510528"/>
              <a:gd name="connsiteY170" fmla="*/ 3438144 h 4328766"/>
              <a:gd name="connsiteX171" fmla="*/ 60960 w 6510528"/>
              <a:gd name="connsiteY171" fmla="*/ 3364992 h 4328766"/>
              <a:gd name="connsiteX172" fmla="*/ 85344 w 6510528"/>
              <a:gd name="connsiteY172" fmla="*/ 3328416 h 4328766"/>
              <a:gd name="connsiteX173" fmla="*/ 109728 w 6510528"/>
              <a:gd name="connsiteY173" fmla="*/ 3291840 h 4328766"/>
              <a:gd name="connsiteX174" fmla="*/ 146304 w 6510528"/>
              <a:gd name="connsiteY174" fmla="*/ 3267456 h 4328766"/>
              <a:gd name="connsiteX175" fmla="*/ 182880 w 6510528"/>
              <a:gd name="connsiteY175" fmla="*/ 3255264 h 4328766"/>
              <a:gd name="connsiteX176" fmla="*/ 219456 w 6510528"/>
              <a:gd name="connsiteY176" fmla="*/ 3218688 h 4328766"/>
              <a:gd name="connsiteX177" fmla="*/ 329184 w 6510528"/>
              <a:gd name="connsiteY177" fmla="*/ 3182112 h 4328766"/>
              <a:gd name="connsiteX178" fmla="*/ 365760 w 6510528"/>
              <a:gd name="connsiteY178" fmla="*/ 3169920 h 4328766"/>
              <a:gd name="connsiteX179" fmla="*/ 438912 w 6510528"/>
              <a:gd name="connsiteY179" fmla="*/ 3121152 h 4328766"/>
              <a:gd name="connsiteX180" fmla="*/ 463296 w 6510528"/>
              <a:gd name="connsiteY180" fmla="*/ 3084576 h 4328766"/>
              <a:gd name="connsiteX181" fmla="*/ 536448 w 6510528"/>
              <a:gd name="connsiteY181" fmla="*/ 3035808 h 4328766"/>
              <a:gd name="connsiteX182" fmla="*/ 597408 w 6510528"/>
              <a:gd name="connsiteY182" fmla="*/ 2987040 h 4328766"/>
              <a:gd name="connsiteX183" fmla="*/ 621792 w 6510528"/>
              <a:gd name="connsiteY183" fmla="*/ 2950464 h 4328766"/>
              <a:gd name="connsiteX184" fmla="*/ 658368 w 6510528"/>
              <a:gd name="connsiteY184" fmla="*/ 2926080 h 4328766"/>
              <a:gd name="connsiteX185" fmla="*/ 719328 w 6510528"/>
              <a:gd name="connsiteY185" fmla="*/ 2852928 h 4328766"/>
              <a:gd name="connsiteX186" fmla="*/ 755904 w 6510528"/>
              <a:gd name="connsiteY186" fmla="*/ 2828544 h 4328766"/>
              <a:gd name="connsiteX187" fmla="*/ 780288 w 6510528"/>
              <a:gd name="connsiteY187" fmla="*/ 2755392 h 4328766"/>
              <a:gd name="connsiteX188" fmla="*/ 792480 w 6510528"/>
              <a:gd name="connsiteY188" fmla="*/ 2718816 h 4328766"/>
              <a:gd name="connsiteX189" fmla="*/ 829056 w 6510528"/>
              <a:gd name="connsiteY189" fmla="*/ 2694432 h 4328766"/>
              <a:gd name="connsiteX190" fmla="*/ 841248 w 6510528"/>
              <a:gd name="connsiteY190" fmla="*/ 2657856 h 4328766"/>
              <a:gd name="connsiteX191" fmla="*/ 865632 w 6510528"/>
              <a:gd name="connsiteY191" fmla="*/ 2621280 h 4328766"/>
              <a:gd name="connsiteX192" fmla="*/ 890016 w 6510528"/>
              <a:gd name="connsiteY192" fmla="*/ 2548128 h 4328766"/>
              <a:gd name="connsiteX193" fmla="*/ 902208 w 6510528"/>
              <a:gd name="connsiteY193" fmla="*/ 2511552 h 4328766"/>
              <a:gd name="connsiteX194" fmla="*/ 914400 w 6510528"/>
              <a:gd name="connsiteY194" fmla="*/ 2414016 h 4328766"/>
              <a:gd name="connsiteX195" fmla="*/ 963168 w 6510528"/>
              <a:gd name="connsiteY195" fmla="*/ 2340864 h 4328766"/>
              <a:gd name="connsiteX196" fmla="*/ 975360 w 6510528"/>
              <a:gd name="connsiteY196" fmla="*/ 2292096 h 4328766"/>
              <a:gd name="connsiteX197" fmla="*/ 987552 w 6510528"/>
              <a:gd name="connsiteY197" fmla="*/ 2121408 h 4328766"/>
              <a:gd name="connsiteX198" fmla="*/ 1024128 w 6510528"/>
              <a:gd name="connsiteY198" fmla="*/ 2097024 h 4328766"/>
              <a:gd name="connsiteX199" fmla="*/ 1036320 w 6510528"/>
              <a:gd name="connsiteY199" fmla="*/ 2060448 h 4328766"/>
              <a:gd name="connsiteX200" fmla="*/ 1085088 w 6510528"/>
              <a:gd name="connsiteY200" fmla="*/ 1987296 h 4328766"/>
              <a:gd name="connsiteX201" fmla="*/ 1109472 w 6510528"/>
              <a:gd name="connsiteY201" fmla="*/ 1914144 h 4328766"/>
              <a:gd name="connsiteX202" fmla="*/ 1109472 w 6510528"/>
              <a:gd name="connsiteY202" fmla="*/ 1658112 h 4328766"/>
              <a:gd name="connsiteX203" fmla="*/ 1158240 w 6510528"/>
              <a:gd name="connsiteY203" fmla="*/ 1584960 h 4328766"/>
              <a:gd name="connsiteX204" fmla="*/ 1170432 w 6510528"/>
              <a:gd name="connsiteY204" fmla="*/ 1548384 h 4328766"/>
              <a:gd name="connsiteX205" fmla="*/ 1170432 w 6510528"/>
              <a:gd name="connsiteY205" fmla="*/ 1146048 h 4328766"/>
              <a:gd name="connsiteX206" fmla="*/ 1158240 w 6510528"/>
              <a:gd name="connsiteY206" fmla="*/ 1048512 h 4328766"/>
              <a:gd name="connsiteX207" fmla="*/ 1133856 w 6510528"/>
              <a:gd name="connsiteY207" fmla="*/ 975360 h 4328766"/>
              <a:gd name="connsiteX208" fmla="*/ 1109472 w 6510528"/>
              <a:gd name="connsiteY208" fmla="*/ 902208 h 4328766"/>
              <a:gd name="connsiteX209" fmla="*/ 1072896 w 6510528"/>
              <a:gd name="connsiteY209" fmla="*/ 829056 h 4328766"/>
              <a:gd name="connsiteX210" fmla="*/ 999744 w 6510528"/>
              <a:gd name="connsiteY210" fmla="*/ 792480 h 4328766"/>
              <a:gd name="connsiteX211" fmla="*/ 926592 w 6510528"/>
              <a:gd name="connsiteY211" fmla="*/ 743712 h 4328766"/>
              <a:gd name="connsiteX212" fmla="*/ 890016 w 6510528"/>
              <a:gd name="connsiteY212" fmla="*/ 719328 h 4328766"/>
              <a:gd name="connsiteX213" fmla="*/ 853440 w 6510528"/>
              <a:gd name="connsiteY213" fmla="*/ 707136 h 4328766"/>
              <a:gd name="connsiteX214" fmla="*/ 633984 w 6510528"/>
              <a:gd name="connsiteY214" fmla="*/ 743712 h 4328766"/>
              <a:gd name="connsiteX215" fmla="*/ 451104 w 6510528"/>
              <a:gd name="connsiteY215" fmla="*/ 865632 h 4328766"/>
              <a:gd name="connsiteX216" fmla="*/ 414528 w 6510528"/>
              <a:gd name="connsiteY216" fmla="*/ 890016 h 4328766"/>
              <a:gd name="connsiteX217" fmla="*/ 377952 w 6510528"/>
              <a:gd name="connsiteY217" fmla="*/ 926592 h 4328766"/>
              <a:gd name="connsiteX218" fmla="*/ 292608 w 6510528"/>
              <a:gd name="connsiteY218" fmla="*/ 938784 h 43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6510528" h="4328766">
                <a:moveTo>
                  <a:pt x="341376" y="950976"/>
                </a:moveTo>
                <a:cubicBezTo>
                  <a:pt x="304800" y="946912"/>
                  <a:pt x="266561" y="950422"/>
                  <a:pt x="231648" y="938784"/>
                </a:cubicBezTo>
                <a:cubicBezTo>
                  <a:pt x="203846" y="929517"/>
                  <a:pt x="182880" y="906272"/>
                  <a:pt x="158496" y="890016"/>
                </a:cubicBezTo>
                <a:cubicBezTo>
                  <a:pt x="106798" y="855550"/>
                  <a:pt x="135026" y="872185"/>
                  <a:pt x="73152" y="841248"/>
                </a:cubicBezTo>
                <a:cubicBezTo>
                  <a:pt x="17255" y="757403"/>
                  <a:pt x="33651" y="795898"/>
                  <a:pt x="12192" y="731520"/>
                </a:cubicBezTo>
                <a:cubicBezTo>
                  <a:pt x="16256" y="690880"/>
                  <a:pt x="18174" y="649968"/>
                  <a:pt x="24384" y="609600"/>
                </a:cubicBezTo>
                <a:cubicBezTo>
                  <a:pt x="26338" y="596898"/>
                  <a:pt x="27489" y="582111"/>
                  <a:pt x="36576" y="573024"/>
                </a:cubicBezTo>
                <a:cubicBezTo>
                  <a:pt x="57298" y="552302"/>
                  <a:pt x="109728" y="524256"/>
                  <a:pt x="109728" y="524256"/>
                </a:cubicBezTo>
                <a:cubicBezTo>
                  <a:pt x="174752" y="426720"/>
                  <a:pt x="89408" y="544576"/>
                  <a:pt x="170688" y="463296"/>
                </a:cubicBezTo>
                <a:cubicBezTo>
                  <a:pt x="198695" y="435289"/>
                  <a:pt x="191701" y="410117"/>
                  <a:pt x="231648" y="390144"/>
                </a:cubicBezTo>
                <a:cubicBezTo>
                  <a:pt x="250183" y="380877"/>
                  <a:pt x="272288" y="382016"/>
                  <a:pt x="292608" y="377952"/>
                </a:cubicBezTo>
                <a:cubicBezTo>
                  <a:pt x="300736" y="365760"/>
                  <a:pt x="305965" y="351025"/>
                  <a:pt x="316992" y="341376"/>
                </a:cubicBezTo>
                <a:cubicBezTo>
                  <a:pt x="339047" y="322078"/>
                  <a:pt x="361237" y="297426"/>
                  <a:pt x="390144" y="292608"/>
                </a:cubicBezTo>
                <a:cubicBezTo>
                  <a:pt x="483736" y="277009"/>
                  <a:pt x="439056" y="285264"/>
                  <a:pt x="524256" y="268224"/>
                </a:cubicBezTo>
                <a:cubicBezTo>
                  <a:pt x="576260" y="233555"/>
                  <a:pt x="593690" y="217566"/>
                  <a:pt x="646176" y="195072"/>
                </a:cubicBezTo>
                <a:cubicBezTo>
                  <a:pt x="657988" y="190010"/>
                  <a:pt x="669953" y="184044"/>
                  <a:pt x="682752" y="182880"/>
                </a:cubicBezTo>
                <a:cubicBezTo>
                  <a:pt x="759757" y="175880"/>
                  <a:pt x="837184" y="174752"/>
                  <a:pt x="914400" y="170688"/>
                </a:cubicBezTo>
                <a:cubicBezTo>
                  <a:pt x="926592" y="166624"/>
                  <a:pt x="939481" y="164243"/>
                  <a:pt x="950976" y="158496"/>
                </a:cubicBezTo>
                <a:cubicBezTo>
                  <a:pt x="964082" y="151943"/>
                  <a:pt x="974084" y="139884"/>
                  <a:pt x="987552" y="134112"/>
                </a:cubicBezTo>
                <a:cubicBezTo>
                  <a:pt x="1002953" y="127511"/>
                  <a:pt x="1020064" y="125984"/>
                  <a:pt x="1036320" y="121920"/>
                </a:cubicBezTo>
                <a:cubicBezTo>
                  <a:pt x="1048512" y="113792"/>
                  <a:pt x="1059176" y="102681"/>
                  <a:pt x="1072896" y="97536"/>
                </a:cubicBezTo>
                <a:cubicBezTo>
                  <a:pt x="1092299" y="90260"/>
                  <a:pt x="1113186" y="86820"/>
                  <a:pt x="1133856" y="85344"/>
                </a:cubicBezTo>
                <a:cubicBezTo>
                  <a:pt x="1227179" y="78678"/>
                  <a:pt x="1320800" y="77216"/>
                  <a:pt x="1414272" y="73152"/>
                </a:cubicBezTo>
                <a:lnTo>
                  <a:pt x="1524000" y="60960"/>
                </a:lnTo>
                <a:cubicBezTo>
                  <a:pt x="1552515" y="57396"/>
                  <a:pt x="1580607" y="48768"/>
                  <a:pt x="1609344" y="48768"/>
                </a:cubicBezTo>
                <a:cubicBezTo>
                  <a:pt x="1731332" y="48768"/>
                  <a:pt x="1853184" y="56896"/>
                  <a:pt x="1975104" y="60960"/>
                </a:cubicBezTo>
                <a:cubicBezTo>
                  <a:pt x="2023872" y="56896"/>
                  <a:pt x="2072849" y="54838"/>
                  <a:pt x="2121408" y="48768"/>
                </a:cubicBezTo>
                <a:cubicBezTo>
                  <a:pt x="2138035" y="46690"/>
                  <a:pt x="2153420" y="36576"/>
                  <a:pt x="2170176" y="36576"/>
                </a:cubicBezTo>
                <a:cubicBezTo>
                  <a:pt x="2211019" y="36576"/>
                  <a:pt x="2251456" y="44704"/>
                  <a:pt x="2292096" y="48768"/>
                </a:cubicBezTo>
                <a:cubicBezTo>
                  <a:pt x="2308352" y="56896"/>
                  <a:pt x="2324159" y="65993"/>
                  <a:pt x="2340864" y="73152"/>
                </a:cubicBezTo>
                <a:cubicBezTo>
                  <a:pt x="2352676" y="78214"/>
                  <a:pt x="2366282" y="78968"/>
                  <a:pt x="2377440" y="85344"/>
                </a:cubicBezTo>
                <a:cubicBezTo>
                  <a:pt x="2395083" y="95426"/>
                  <a:pt x="2409952" y="109728"/>
                  <a:pt x="2426208" y="121920"/>
                </a:cubicBezTo>
                <a:cubicBezTo>
                  <a:pt x="2519408" y="75320"/>
                  <a:pt x="2426689" y="115704"/>
                  <a:pt x="2548128" y="85344"/>
                </a:cubicBezTo>
                <a:cubicBezTo>
                  <a:pt x="2573064" y="79110"/>
                  <a:pt x="2595927" y="65186"/>
                  <a:pt x="2621280" y="60960"/>
                </a:cubicBezTo>
                <a:cubicBezTo>
                  <a:pt x="2645664" y="56896"/>
                  <a:pt x="2670192" y="53616"/>
                  <a:pt x="2694432" y="48768"/>
                </a:cubicBezTo>
                <a:cubicBezTo>
                  <a:pt x="2710863" y="45482"/>
                  <a:pt x="2726769" y="39862"/>
                  <a:pt x="2743200" y="36576"/>
                </a:cubicBezTo>
                <a:cubicBezTo>
                  <a:pt x="2767440" y="31728"/>
                  <a:pt x="2792112" y="29232"/>
                  <a:pt x="2816352" y="24384"/>
                </a:cubicBezTo>
                <a:cubicBezTo>
                  <a:pt x="2832783" y="21098"/>
                  <a:pt x="2848634" y="15189"/>
                  <a:pt x="2865120" y="12192"/>
                </a:cubicBezTo>
                <a:cubicBezTo>
                  <a:pt x="2893393" y="7051"/>
                  <a:pt x="2922016" y="4064"/>
                  <a:pt x="2950464" y="0"/>
                </a:cubicBezTo>
                <a:cubicBezTo>
                  <a:pt x="3100832" y="4064"/>
                  <a:pt x="3251333" y="4680"/>
                  <a:pt x="3401568" y="12192"/>
                </a:cubicBezTo>
                <a:cubicBezTo>
                  <a:pt x="3414403" y="12834"/>
                  <a:pt x="3425599" y="21596"/>
                  <a:pt x="3438144" y="24384"/>
                </a:cubicBezTo>
                <a:cubicBezTo>
                  <a:pt x="3479967" y="33678"/>
                  <a:pt x="3587407" y="47167"/>
                  <a:pt x="3621024" y="48768"/>
                </a:cubicBezTo>
                <a:cubicBezTo>
                  <a:pt x="3755046" y="55150"/>
                  <a:pt x="3889248" y="56896"/>
                  <a:pt x="4023360" y="60960"/>
                </a:cubicBezTo>
                <a:cubicBezTo>
                  <a:pt x="4129024" y="69088"/>
                  <a:pt x="4235061" y="73311"/>
                  <a:pt x="4340352" y="85344"/>
                </a:cubicBezTo>
                <a:cubicBezTo>
                  <a:pt x="4377578" y="89598"/>
                  <a:pt x="4413070" y="103884"/>
                  <a:pt x="4450080" y="109728"/>
                </a:cubicBezTo>
                <a:cubicBezTo>
                  <a:pt x="4490423" y="116098"/>
                  <a:pt x="4531360" y="117856"/>
                  <a:pt x="4572000" y="121920"/>
                </a:cubicBezTo>
                <a:cubicBezTo>
                  <a:pt x="4608576" y="130048"/>
                  <a:pt x="4644718" y="140460"/>
                  <a:pt x="4681728" y="146304"/>
                </a:cubicBezTo>
                <a:cubicBezTo>
                  <a:pt x="4821255" y="168335"/>
                  <a:pt x="5143572" y="168797"/>
                  <a:pt x="5205984" y="170688"/>
                </a:cubicBezTo>
                <a:cubicBezTo>
                  <a:pt x="5372536" y="237309"/>
                  <a:pt x="5108950" y="134279"/>
                  <a:pt x="5437632" y="243840"/>
                </a:cubicBezTo>
                <a:cubicBezTo>
                  <a:pt x="5486400" y="260096"/>
                  <a:pt x="5534065" y="280140"/>
                  <a:pt x="5583936" y="292608"/>
                </a:cubicBezTo>
                <a:cubicBezTo>
                  <a:pt x="5652808" y="309826"/>
                  <a:pt x="5616273" y="301514"/>
                  <a:pt x="5693664" y="316992"/>
                </a:cubicBezTo>
                <a:cubicBezTo>
                  <a:pt x="5705856" y="325120"/>
                  <a:pt x="5715700" y="343193"/>
                  <a:pt x="5730240" y="341376"/>
                </a:cubicBezTo>
                <a:cubicBezTo>
                  <a:pt x="5753754" y="338437"/>
                  <a:pt x="5769627" y="314606"/>
                  <a:pt x="5791200" y="304800"/>
                </a:cubicBezTo>
                <a:cubicBezTo>
                  <a:pt x="5846983" y="279444"/>
                  <a:pt x="5861103" y="283829"/>
                  <a:pt x="5913120" y="268224"/>
                </a:cubicBezTo>
                <a:cubicBezTo>
                  <a:pt x="6061534" y="223700"/>
                  <a:pt x="5922635" y="259749"/>
                  <a:pt x="6035040" y="231648"/>
                </a:cubicBezTo>
                <a:cubicBezTo>
                  <a:pt x="6047232" y="219456"/>
                  <a:pt x="6056646" y="203626"/>
                  <a:pt x="6071616" y="195072"/>
                </a:cubicBezTo>
                <a:cubicBezTo>
                  <a:pt x="6120872" y="166926"/>
                  <a:pt x="6123992" y="187910"/>
                  <a:pt x="6169152" y="207264"/>
                </a:cubicBezTo>
                <a:cubicBezTo>
                  <a:pt x="6180964" y="212326"/>
                  <a:pt x="6193536" y="215392"/>
                  <a:pt x="6205728" y="219456"/>
                </a:cubicBezTo>
                <a:cubicBezTo>
                  <a:pt x="6243381" y="211925"/>
                  <a:pt x="6333777" y="192304"/>
                  <a:pt x="6364224" y="195072"/>
                </a:cubicBezTo>
                <a:cubicBezTo>
                  <a:pt x="6378817" y="196399"/>
                  <a:pt x="6388608" y="211328"/>
                  <a:pt x="6400800" y="219456"/>
                </a:cubicBezTo>
                <a:cubicBezTo>
                  <a:pt x="6439441" y="277418"/>
                  <a:pt x="6420550" y="242131"/>
                  <a:pt x="6449568" y="329184"/>
                </a:cubicBezTo>
                <a:lnTo>
                  <a:pt x="6461760" y="365760"/>
                </a:lnTo>
                <a:lnTo>
                  <a:pt x="6473952" y="402336"/>
                </a:lnTo>
                <a:cubicBezTo>
                  <a:pt x="6478016" y="430784"/>
                  <a:pt x="6480508" y="459501"/>
                  <a:pt x="6486144" y="487680"/>
                </a:cubicBezTo>
                <a:cubicBezTo>
                  <a:pt x="6488664" y="500282"/>
                  <a:pt x="6498336" y="511405"/>
                  <a:pt x="6498336" y="524256"/>
                </a:cubicBezTo>
                <a:cubicBezTo>
                  <a:pt x="6498336" y="730135"/>
                  <a:pt x="6508457" y="688965"/>
                  <a:pt x="6473952" y="792480"/>
                </a:cubicBezTo>
                <a:cubicBezTo>
                  <a:pt x="6478016" y="910336"/>
                  <a:pt x="6479416" y="1028314"/>
                  <a:pt x="6486144" y="1146048"/>
                </a:cubicBezTo>
                <a:cubicBezTo>
                  <a:pt x="6487554" y="1170728"/>
                  <a:pt x="6495069" y="1194697"/>
                  <a:pt x="6498336" y="1219200"/>
                </a:cubicBezTo>
                <a:cubicBezTo>
                  <a:pt x="6503200" y="1255678"/>
                  <a:pt x="6506464" y="1292352"/>
                  <a:pt x="6510528" y="1328928"/>
                </a:cubicBezTo>
                <a:cubicBezTo>
                  <a:pt x="6502400" y="1410208"/>
                  <a:pt x="6486819" y="1491085"/>
                  <a:pt x="6486144" y="1572768"/>
                </a:cubicBezTo>
                <a:cubicBezTo>
                  <a:pt x="6482080" y="2064512"/>
                  <a:pt x="6490067" y="2556503"/>
                  <a:pt x="6473952" y="3048000"/>
                </a:cubicBezTo>
                <a:cubicBezTo>
                  <a:pt x="6473531" y="3060845"/>
                  <a:pt x="6448871" y="3054445"/>
                  <a:pt x="6437376" y="3060192"/>
                </a:cubicBezTo>
                <a:cubicBezTo>
                  <a:pt x="6424270" y="3066745"/>
                  <a:pt x="6412992" y="3076448"/>
                  <a:pt x="6400800" y="3084576"/>
                </a:cubicBezTo>
                <a:cubicBezTo>
                  <a:pt x="6153089" y="3057053"/>
                  <a:pt x="6454095" y="3084576"/>
                  <a:pt x="6047232" y="3084576"/>
                </a:cubicBezTo>
                <a:cubicBezTo>
                  <a:pt x="5994244" y="3084576"/>
                  <a:pt x="5941568" y="3076448"/>
                  <a:pt x="5888736" y="3072384"/>
                </a:cubicBezTo>
                <a:cubicBezTo>
                  <a:pt x="5641445" y="3082276"/>
                  <a:pt x="5591276" y="3093984"/>
                  <a:pt x="5364480" y="3072384"/>
                </a:cubicBezTo>
                <a:cubicBezTo>
                  <a:pt x="5351686" y="3071166"/>
                  <a:pt x="5340506" y="3062712"/>
                  <a:pt x="5327904" y="3060192"/>
                </a:cubicBezTo>
                <a:cubicBezTo>
                  <a:pt x="5230676" y="3040746"/>
                  <a:pt x="5260077" y="3055957"/>
                  <a:pt x="5169408" y="3035808"/>
                </a:cubicBezTo>
                <a:cubicBezTo>
                  <a:pt x="5156863" y="3033020"/>
                  <a:pt x="5145189" y="3027147"/>
                  <a:pt x="5132832" y="3023616"/>
                </a:cubicBezTo>
                <a:cubicBezTo>
                  <a:pt x="5116720" y="3019013"/>
                  <a:pt x="5100114" y="3016239"/>
                  <a:pt x="5084064" y="3011424"/>
                </a:cubicBezTo>
                <a:cubicBezTo>
                  <a:pt x="5059445" y="3004038"/>
                  <a:pt x="5032298" y="3001297"/>
                  <a:pt x="5010912" y="2987040"/>
                </a:cubicBezTo>
                <a:cubicBezTo>
                  <a:pt x="4998720" y="2978912"/>
                  <a:pt x="4988790" y="2965065"/>
                  <a:pt x="4974336" y="2962656"/>
                </a:cubicBezTo>
                <a:cubicBezTo>
                  <a:pt x="4914072" y="2952612"/>
                  <a:pt x="4852416" y="2954528"/>
                  <a:pt x="4791456" y="2950464"/>
                </a:cubicBezTo>
                <a:cubicBezTo>
                  <a:pt x="4750816" y="2942336"/>
                  <a:pt x="4704020" y="2949069"/>
                  <a:pt x="4669536" y="2926080"/>
                </a:cubicBezTo>
                <a:cubicBezTo>
                  <a:pt x="4622267" y="2894567"/>
                  <a:pt x="4646861" y="2906330"/>
                  <a:pt x="4596384" y="2889504"/>
                </a:cubicBezTo>
                <a:cubicBezTo>
                  <a:pt x="4531360" y="2791968"/>
                  <a:pt x="4616704" y="2909824"/>
                  <a:pt x="4535424" y="2828544"/>
                </a:cubicBezTo>
                <a:cubicBezTo>
                  <a:pt x="4525063" y="2818183"/>
                  <a:pt x="4523466" y="2799734"/>
                  <a:pt x="4511040" y="2791968"/>
                </a:cubicBezTo>
                <a:cubicBezTo>
                  <a:pt x="4491251" y="2779600"/>
                  <a:pt x="4417672" y="2762530"/>
                  <a:pt x="4389120" y="2755392"/>
                </a:cubicBezTo>
                <a:cubicBezTo>
                  <a:pt x="4255986" y="2666636"/>
                  <a:pt x="4461235" y="2797545"/>
                  <a:pt x="4303776" y="2718816"/>
                </a:cubicBezTo>
                <a:cubicBezTo>
                  <a:pt x="4277564" y="2705710"/>
                  <a:pt x="4258426" y="2679315"/>
                  <a:pt x="4230624" y="2670048"/>
                </a:cubicBezTo>
                <a:lnTo>
                  <a:pt x="4157472" y="2645664"/>
                </a:lnTo>
                <a:cubicBezTo>
                  <a:pt x="4145280" y="2641600"/>
                  <a:pt x="4133364" y="2636589"/>
                  <a:pt x="4120896" y="2633472"/>
                </a:cubicBezTo>
                <a:lnTo>
                  <a:pt x="4072128" y="2621280"/>
                </a:lnTo>
                <a:cubicBezTo>
                  <a:pt x="4047744" y="2605024"/>
                  <a:pt x="4008243" y="2600314"/>
                  <a:pt x="3998976" y="2572512"/>
                </a:cubicBezTo>
                <a:cubicBezTo>
                  <a:pt x="3994912" y="2560320"/>
                  <a:pt x="3994812" y="2545971"/>
                  <a:pt x="3986784" y="2535936"/>
                </a:cubicBezTo>
                <a:cubicBezTo>
                  <a:pt x="3977630" y="2524494"/>
                  <a:pt x="3961160" y="2521287"/>
                  <a:pt x="3950208" y="2511552"/>
                </a:cubicBezTo>
                <a:cubicBezTo>
                  <a:pt x="3924434" y="2488642"/>
                  <a:pt x="3901440" y="2462784"/>
                  <a:pt x="3877056" y="2438400"/>
                </a:cubicBezTo>
                <a:cubicBezTo>
                  <a:pt x="3860800" y="2422144"/>
                  <a:pt x="3848850" y="2399913"/>
                  <a:pt x="3828288" y="2389632"/>
                </a:cubicBezTo>
                <a:cubicBezTo>
                  <a:pt x="3812032" y="2381504"/>
                  <a:pt x="3794309" y="2375812"/>
                  <a:pt x="3779520" y="2365248"/>
                </a:cubicBezTo>
                <a:cubicBezTo>
                  <a:pt x="3765490" y="2355226"/>
                  <a:pt x="3757290" y="2338236"/>
                  <a:pt x="3742944" y="2328672"/>
                </a:cubicBezTo>
                <a:cubicBezTo>
                  <a:pt x="3732450" y="2321676"/>
                  <a:pt x="3664103" y="2305914"/>
                  <a:pt x="3657600" y="2304288"/>
                </a:cubicBezTo>
                <a:cubicBezTo>
                  <a:pt x="3645408" y="2296160"/>
                  <a:pt x="3634414" y="2285855"/>
                  <a:pt x="3621024" y="2279904"/>
                </a:cubicBezTo>
                <a:cubicBezTo>
                  <a:pt x="3597536" y="2269465"/>
                  <a:pt x="3569258" y="2269777"/>
                  <a:pt x="3547872" y="2255520"/>
                </a:cubicBezTo>
                <a:cubicBezTo>
                  <a:pt x="3317222" y="2101754"/>
                  <a:pt x="3566900" y="2258938"/>
                  <a:pt x="3438144" y="2194560"/>
                </a:cubicBezTo>
                <a:cubicBezTo>
                  <a:pt x="3404326" y="2177651"/>
                  <a:pt x="3392496" y="2154953"/>
                  <a:pt x="3352800" y="2145792"/>
                </a:cubicBezTo>
                <a:cubicBezTo>
                  <a:pt x="3288362" y="2130922"/>
                  <a:pt x="3000809" y="2121487"/>
                  <a:pt x="2999232" y="2121408"/>
                </a:cubicBezTo>
                <a:cubicBezTo>
                  <a:pt x="2875811" y="2080268"/>
                  <a:pt x="2951707" y="2095053"/>
                  <a:pt x="2767584" y="2109216"/>
                </a:cubicBezTo>
                <a:lnTo>
                  <a:pt x="2694432" y="2133600"/>
                </a:lnTo>
                <a:cubicBezTo>
                  <a:pt x="2682240" y="2137664"/>
                  <a:pt x="2668549" y="2138663"/>
                  <a:pt x="2657856" y="2145792"/>
                </a:cubicBezTo>
                <a:lnTo>
                  <a:pt x="2621280" y="2170176"/>
                </a:lnTo>
                <a:cubicBezTo>
                  <a:pt x="2613152" y="2182368"/>
                  <a:pt x="2608338" y="2197598"/>
                  <a:pt x="2596896" y="2206752"/>
                </a:cubicBezTo>
                <a:cubicBezTo>
                  <a:pt x="2586861" y="2214780"/>
                  <a:pt x="2571815" y="2213197"/>
                  <a:pt x="2560320" y="2218944"/>
                </a:cubicBezTo>
                <a:cubicBezTo>
                  <a:pt x="2547214" y="2225497"/>
                  <a:pt x="2535001" y="2233947"/>
                  <a:pt x="2523744" y="2243328"/>
                </a:cubicBezTo>
                <a:cubicBezTo>
                  <a:pt x="2429870" y="2321557"/>
                  <a:pt x="2541403" y="2243747"/>
                  <a:pt x="2450592" y="2304288"/>
                </a:cubicBezTo>
                <a:cubicBezTo>
                  <a:pt x="2442464" y="2316480"/>
                  <a:pt x="2437650" y="2331710"/>
                  <a:pt x="2426208" y="2340864"/>
                </a:cubicBezTo>
                <a:cubicBezTo>
                  <a:pt x="2416173" y="2348892"/>
                  <a:pt x="2398719" y="2343969"/>
                  <a:pt x="2389632" y="2353056"/>
                </a:cubicBezTo>
                <a:cubicBezTo>
                  <a:pt x="2380545" y="2362143"/>
                  <a:pt x="2386527" y="2380545"/>
                  <a:pt x="2377440" y="2389632"/>
                </a:cubicBezTo>
                <a:cubicBezTo>
                  <a:pt x="2368353" y="2398719"/>
                  <a:pt x="2352098" y="2395583"/>
                  <a:pt x="2340864" y="2401824"/>
                </a:cubicBezTo>
                <a:cubicBezTo>
                  <a:pt x="2315246" y="2416056"/>
                  <a:pt x="2267712" y="2450592"/>
                  <a:pt x="2267712" y="2450592"/>
                </a:cubicBezTo>
                <a:cubicBezTo>
                  <a:pt x="2259584" y="2462784"/>
                  <a:pt x="2254770" y="2478014"/>
                  <a:pt x="2243328" y="2487168"/>
                </a:cubicBezTo>
                <a:cubicBezTo>
                  <a:pt x="2233293" y="2495196"/>
                  <a:pt x="2215839" y="2490273"/>
                  <a:pt x="2206752" y="2499360"/>
                </a:cubicBezTo>
                <a:cubicBezTo>
                  <a:pt x="2186030" y="2520082"/>
                  <a:pt x="2178706" y="2551790"/>
                  <a:pt x="2157984" y="2572512"/>
                </a:cubicBezTo>
                <a:lnTo>
                  <a:pt x="2121408" y="2609088"/>
                </a:lnTo>
                <a:cubicBezTo>
                  <a:pt x="2099055" y="2676148"/>
                  <a:pt x="2122647" y="2616063"/>
                  <a:pt x="2084832" y="2682240"/>
                </a:cubicBezTo>
                <a:cubicBezTo>
                  <a:pt x="2031278" y="2775960"/>
                  <a:pt x="2093806" y="2686530"/>
                  <a:pt x="2023872" y="2779776"/>
                </a:cubicBezTo>
                <a:cubicBezTo>
                  <a:pt x="2015744" y="2804160"/>
                  <a:pt x="2013745" y="2831542"/>
                  <a:pt x="1999488" y="2852928"/>
                </a:cubicBezTo>
                <a:cubicBezTo>
                  <a:pt x="1940080" y="2942040"/>
                  <a:pt x="2012594" y="2829992"/>
                  <a:pt x="1950720" y="2938272"/>
                </a:cubicBezTo>
                <a:cubicBezTo>
                  <a:pt x="1943450" y="2950994"/>
                  <a:pt x="1932889" y="2961742"/>
                  <a:pt x="1926336" y="2974848"/>
                </a:cubicBezTo>
                <a:cubicBezTo>
                  <a:pt x="1920589" y="2986343"/>
                  <a:pt x="1919891" y="2999929"/>
                  <a:pt x="1914144" y="3011424"/>
                </a:cubicBezTo>
                <a:cubicBezTo>
                  <a:pt x="1907591" y="3024530"/>
                  <a:pt x="1896313" y="3034894"/>
                  <a:pt x="1889760" y="3048000"/>
                </a:cubicBezTo>
                <a:cubicBezTo>
                  <a:pt x="1839283" y="3148954"/>
                  <a:pt x="1923065" y="3016330"/>
                  <a:pt x="1853184" y="3121152"/>
                </a:cubicBezTo>
                <a:cubicBezTo>
                  <a:pt x="1833449" y="3200093"/>
                  <a:pt x="1856299" y="3144236"/>
                  <a:pt x="1804416" y="3206496"/>
                </a:cubicBezTo>
                <a:cubicBezTo>
                  <a:pt x="1795035" y="3217753"/>
                  <a:pt x="1791474" y="3233918"/>
                  <a:pt x="1780032" y="3243072"/>
                </a:cubicBezTo>
                <a:cubicBezTo>
                  <a:pt x="1769997" y="3251100"/>
                  <a:pt x="1754951" y="3249517"/>
                  <a:pt x="1743456" y="3255264"/>
                </a:cubicBezTo>
                <a:cubicBezTo>
                  <a:pt x="1730350" y="3261817"/>
                  <a:pt x="1719072" y="3271520"/>
                  <a:pt x="1706880" y="3279648"/>
                </a:cubicBezTo>
                <a:cubicBezTo>
                  <a:pt x="1691549" y="3325642"/>
                  <a:pt x="1687843" y="3347453"/>
                  <a:pt x="1645920" y="3389376"/>
                </a:cubicBezTo>
                <a:cubicBezTo>
                  <a:pt x="1633728" y="3401568"/>
                  <a:pt x="1619930" y="3412342"/>
                  <a:pt x="1609344" y="3425952"/>
                </a:cubicBezTo>
                <a:cubicBezTo>
                  <a:pt x="1591352" y="3449085"/>
                  <a:pt x="1576832" y="3474720"/>
                  <a:pt x="1560576" y="3499104"/>
                </a:cubicBezTo>
                <a:lnTo>
                  <a:pt x="1511808" y="3572256"/>
                </a:lnTo>
                <a:cubicBezTo>
                  <a:pt x="1503680" y="3584448"/>
                  <a:pt x="1497785" y="3598471"/>
                  <a:pt x="1487424" y="3608832"/>
                </a:cubicBezTo>
                <a:cubicBezTo>
                  <a:pt x="1458598" y="3637658"/>
                  <a:pt x="1438574" y="3661130"/>
                  <a:pt x="1402080" y="3681984"/>
                </a:cubicBezTo>
                <a:cubicBezTo>
                  <a:pt x="1390922" y="3688360"/>
                  <a:pt x="1376999" y="3688429"/>
                  <a:pt x="1365504" y="3694176"/>
                </a:cubicBezTo>
                <a:cubicBezTo>
                  <a:pt x="1352398" y="3700729"/>
                  <a:pt x="1342318" y="3712609"/>
                  <a:pt x="1328928" y="3718560"/>
                </a:cubicBezTo>
                <a:cubicBezTo>
                  <a:pt x="1305440" y="3728999"/>
                  <a:pt x="1277162" y="3728687"/>
                  <a:pt x="1255776" y="3742944"/>
                </a:cubicBezTo>
                <a:cubicBezTo>
                  <a:pt x="1231117" y="3759383"/>
                  <a:pt x="1213271" y="3775914"/>
                  <a:pt x="1182624" y="3779520"/>
                </a:cubicBezTo>
                <a:cubicBezTo>
                  <a:pt x="1125974" y="3786185"/>
                  <a:pt x="1068832" y="3787648"/>
                  <a:pt x="1011936" y="3791712"/>
                </a:cubicBezTo>
                <a:cubicBezTo>
                  <a:pt x="971296" y="3799840"/>
                  <a:pt x="929334" y="3802990"/>
                  <a:pt x="890016" y="3816096"/>
                </a:cubicBezTo>
                <a:cubicBezTo>
                  <a:pt x="877824" y="3820160"/>
                  <a:pt x="864674" y="3822047"/>
                  <a:pt x="853440" y="3828288"/>
                </a:cubicBezTo>
                <a:cubicBezTo>
                  <a:pt x="711633" y="3907070"/>
                  <a:pt x="849548" y="3853969"/>
                  <a:pt x="707136" y="3901440"/>
                </a:cubicBezTo>
                <a:lnTo>
                  <a:pt x="597408" y="3938016"/>
                </a:lnTo>
                <a:lnTo>
                  <a:pt x="560832" y="3950208"/>
                </a:lnTo>
                <a:cubicBezTo>
                  <a:pt x="548640" y="3954272"/>
                  <a:pt x="534949" y="3955271"/>
                  <a:pt x="524256" y="3962400"/>
                </a:cubicBezTo>
                <a:cubicBezTo>
                  <a:pt x="512064" y="3970528"/>
                  <a:pt x="498937" y="3977403"/>
                  <a:pt x="487680" y="3986784"/>
                </a:cubicBezTo>
                <a:cubicBezTo>
                  <a:pt x="474434" y="3997822"/>
                  <a:pt x="464350" y="4012322"/>
                  <a:pt x="451104" y="4023360"/>
                </a:cubicBezTo>
                <a:cubicBezTo>
                  <a:pt x="439847" y="4032741"/>
                  <a:pt x="425785" y="4038363"/>
                  <a:pt x="414528" y="4047744"/>
                </a:cubicBezTo>
                <a:cubicBezTo>
                  <a:pt x="394261" y="4064633"/>
                  <a:pt x="364851" y="4095510"/>
                  <a:pt x="353568" y="4120896"/>
                </a:cubicBezTo>
                <a:cubicBezTo>
                  <a:pt x="343129" y="4144384"/>
                  <a:pt x="329184" y="4194048"/>
                  <a:pt x="329184" y="4194048"/>
                </a:cubicBezTo>
                <a:cubicBezTo>
                  <a:pt x="319339" y="4302342"/>
                  <a:pt x="359098" y="4354914"/>
                  <a:pt x="268224" y="4315968"/>
                </a:cubicBezTo>
                <a:cubicBezTo>
                  <a:pt x="254756" y="4310196"/>
                  <a:pt x="243840" y="4299712"/>
                  <a:pt x="231648" y="4291584"/>
                </a:cubicBezTo>
                <a:cubicBezTo>
                  <a:pt x="227584" y="4275328"/>
                  <a:pt x="226057" y="4258217"/>
                  <a:pt x="219456" y="4242816"/>
                </a:cubicBezTo>
                <a:cubicBezTo>
                  <a:pt x="213684" y="4229348"/>
                  <a:pt x="201625" y="4219346"/>
                  <a:pt x="195072" y="4206240"/>
                </a:cubicBezTo>
                <a:cubicBezTo>
                  <a:pt x="189325" y="4194745"/>
                  <a:pt x="186944" y="4181856"/>
                  <a:pt x="182880" y="4169664"/>
                </a:cubicBezTo>
                <a:cubicBezTo>
                  <a:pt x="178816" y="4133088"/>
                  <a:pt x="175892" y="4096367"/>
                  <a:pt x="170688" y="4059936"/>
                </a:cubicBezTo>
                <a:cubicBezTo>
                  <a:pt x="160041" y="3985409"/>
                  <a:pt x="159615" y="4016764"/>
                  <a:pt x="146304" y="3950208"/>
                </a:cubicBezTo>
                <a:cubicBezTo>
                  <a:pt x="141456" y="3925968"/>
                  <a:pt x="140108" y="3901038"/>
                  <a:pt x="134112" y="3877056"/>
                </a:cubicBezTo>
                <a:cubicBezTo>
                  <a:pt x="127878" y="3852120"/>
                  <a:pt x="115962" y="3828840"/>
                  <a:pt x="109728" y="3803904"/>
                </a:cubicBezTo>
                <a:cubicBezTo>
                  <a:pt x="105664" y="3787648"/>
                  <a:pt x="102139" y="3771248"/>
                  <a:pt x="97536" y="3755136"/>
                </a:cubicBezTo>
                <a:cubicBezTo>
                  <a:pt x="94005" y="3742779"/>
                  <a:pt x="88725" y="3730959"/>
                  <a:pt x="85344" y="3718560"/>
                </a:cubicBezTo>
                <a:cubicBezTo>
                  <a:pt x="76526" y="3686228"/>
                  <a:pt x="79549" y="3648908"/>
                  <a:pt x="60960" y="3621024"/>
                </a:cubicBezTo>
                <a:cubicBezTo>
                  <a:pt x="5063" y="3537179"/>
                  <a:pt x="21459" y="3575674"/>
                  <a:pt x="0" y="3511296"/>
                </a:cubicBezTo>
                <a:cubicBezTo>
                  <a:pt x="4064" y="3486912"/>
                  <a:pt x="2684" y="3460963"/>
                  <a:pt x="12192" y="3438144"/>
                </a:cubicBezTo>
                <a:cubicBezTo>
                  <a:pt x="23464" y="3411092"/>
                  <a:pt x="44704" y="3389376"/>
                  <a:pt x="60960" y="3364992"/>
                </a:cubicBezTo>
                <a:lnTo>
                  <a:pt x="85344" y="3328416"/>
                </a:lnTo>
                <a:cubicBezTo>
                  <a:pt x="93472" y="3316224"/>
                  <a:pt x="97536" y="3299968"/>
                  <a:pt x="109728" y="3291840"/>
                </a:cubicBezTo>
                <a:cubicBezTo>
                  <a:pt x="121920" y="3283712"/>
                  <a:pt x="133198" y="3274009"/>
                  <a:pt x="146304" y="3267456"/>
                </a:cubicBezTo>
                <a:cubicBezTo>
                  <a:pt x="157799" y="3261709"/>
                  <a:pt x="170688" y="3259328"/>
                  <a:pt x="182880" y="3255264"/>
                </a:cubicBezTo>
                <a:cubicBezTo>
                  <a:pt x="195072" y="3243072"/>
                  <a:pt x="204384" y="3227061"/>
                  <a:pt x="219456" y="3218688"/>
                </a:cubicBezTo>
                <a:lnTo>
                  <a:pt x="329184" y="3182112"/>
                </a:lnTo>
                <a:cubicBezTo>
                  <a:pt x="341376" y="3178048"/>
                  <a:pt x="355067" y="3177049"/>
                  <a:pt x="365760" y="3169920"/>
                </a:cubicBezTo>
                <a:lnTo>
                  <a:pt x="438912" y="3121152"/>
                </a:lnTo>
                <a:cubicBezTo>
                  <a:pt x="447040" y="3108960"/>
                  <a:pt x="452269" y="3094225"/>
                  <a:pt x="463296" y="3084576"/>
                </a:cubicBezTo>
                <a:cubicBezTo>
                  <a:pt x="485351" y="3065278"/>
                  <a:pt x="536448" y="3035808"/>
                  <a:pt x="536448" y="3035808"/>
                </a:cubicBezTo>
                <a:cubicBezTo>
                  <a:pt x="606329" y="2930986"/>
                  <a:pt x="513280" y="3054343"/>
                  <a:pt x="597408" y="2987040"/>
                </a:cubicBezTo>
                <a:cubicBezTo>
                  <a:pt x="608850" y="2977886"/>
                  <a:pt x="611431" y="2960825"/>
                  <a:pt x="621792" y="2950464"/>
                </a:cubicBezTo>
                <a:cubicBezTo>
                  <a:pt x="632153" y="2940103"/>
                  <a:pt x="647111" y="2935461"/>
                  <a:pt x="658368" y="2926080"/>
                </a:cubicBezTo>
                <a:cubicBezTo>
                  <a:pt x="778208" y="2826213"/>
                  <a:pt x="623424" y="2948832"/>
                  <a:pt x="719328" y="2852928"/>
                </a:cubicBezTo>
                <a:cubicBezTo>
                  <a:pt x="729689" y="2842567"/>
                  <a:pt x="743712" y="2836672"/>
                  <a:pt x="755904" y="2828544"/>
                </a:cubicBezTo>
                <a:lnTo>
                  <a:pt x="780288" y="2755392"/>
                </a:lnTo>
                <a:cubicBezTo>
                  <a:pt x="784352" y="2743200"/>
                  <a:pt x="781787" y="2725945"/>
                  <a:pt x="792480" y="2718816"/>
                </a:cubicBezTo>
                <a:lnTo>
                  <a:pt x="829056" y="2694432"/>
                </a:lnTo>
                <a:cubicBezTo>
                  <a:pt x="833120" y="2682240"/>
                  <a:pt x="835501" y="2669351"/>
                  <a:pt x="841248" y="2657856"/>
                </a:cubicBezTo>
                <a:cubicBezTo>
                  <a:pt x="847801" y="2644750"/>
                  <a:pt x="859681" y="2634670"/>
                  <a:pt x="865632" y="2621280"/>
                </a:cubicBezTo>
                <a:cubicBezTo>
                  <a:pt x="876071" y="2597792"/>
                  <a:pt x="881888" y="2572512"/>
                  <a:pt x="890016" y="2548128"/>
                </a:cubicBezTo>
                <a:lnTo>
                  <a:pt x="902208" y="2511552"/>
                </a:lnTo>
                <a:cubicBezTo>
                  <a:pt x="906272" y="2479040"/>
                  <a:pt x="903380" y="2444872"/>
                  <a:pt x="914400" y="2414016"/>
                </a:cubicBezTo>
                <a:cubicBezTo>
                  <a:pt x="924257" y="2386417"/>
                  <a:pt x="963168" y="2340864"/>
                  <a:pt x="963168" y="2340864"/>
                </a:cubicBezTo>
                <a:cubicBezTo>
                  <a:pt x="967232" y="2324608"/>
                  <a:pt x="973510" y="2308750"/>
                  <a:pt x="975360" y="2292096"/>
                </a:cubicBezTo>
                <a:cubicBezTo>
                  <a:pt x="981659" y="2235404"/>
                  <a:pt x="973718" y="2176746"/>
                  <a:pt x="987552" y="2121408"/>
                </a:cubicBezTo>
                <a:cubicBezTo>
                  <a:pt x="991106" y="2107193"/>
                  <a:pt x="1011936" y="2105152"/>
                  <a:pt x="1024128" y="2097024"/>
                </a:cubicBezTo>
                <a:cubicBezTo>
                  <a:pt x="1028192" y="2084832"/>
                  <a:pt x="1030079" y="2071682"/>
                  <a:pt x="1036320" y="2060448"/>
                </a:cubicBezTo>
                <a:cubicBezTo>
                  <a:pt x="1050552" y="2034830"/>
                  <a:pt x="1075821" y="2015098"/>
                  <a:pt x="1085088" y="1987296"/>
                </a:cubicBezTo>
                <a:lnTo>
                  <a:pt x="1109472" y="1914144"/>
                </a:lnTo>
                <a:cubicBezTo>
                  <a:pt x="1104754" y="1852814"/>
                  <a:pt x="1084532" y="1727944"/>
                  <a:pt x="1109472" y="1658112"/>
                </a:cubicBezTo>
                <a:cubicBezTo>
                  <a:pt x="1119329" y="1630513"/>
                  <a:pt x="1148973" y="1612762"/>
                  <a:pt x="1158240" y="1584960"/>
                </a:cubicBezTo>
                <a:lnTo>
                  <a:pt x="1170432" y="1548384"/>
                </a:lnTo>
                <a:cubicBezTo>
                  <a:pt x="1184031" y="1317203"/>
                  <a:pt x="1189218" y="1371482"/>
                  <a:pt x="1170432" y="1146048"/>
                </a:cubicBezTo>
                <a:cubicBezTo>
                  <a:pt x="1167711" y="1113396"/>
                  <a:pt x="1165105" y="1080550"/>
                  <a:pt x="1158240" y="1048512"/>
                </a:cubicBezTo>
                <a:cubicBezTo>
                  <a:pt x="1152854" y="1023380"/>
                  <a:pt x="1141984" y="999744"/>
                  <a:pt x="1133856" y="975360"/>
                </a:cubicBezTo>
                <a:lnTo>
                  <a:pt x="1109472" y="902208"/>
                </a:lnTo>
                <a:cubicBezTo>
                  <a:pt x="1099556" y="872460"/>
                  <a:pt x="1096531" y="852691"/>
                  <a:pt x="1072896" y="829056"/>
                </a:cubicBezTo>
                <a:cubicBezTo>
                  <a:pt x="1032302" y="788462"/>
                  <a:pt x="1044366" y="817270"/>
                  <a:pt x="999744" y="792480"/>
                </a:cubicBezTo>
                <a:cubicBezTo>
                  <a:pt x="974126" y="778248"/>
                  <a:pt x="950976" y="759968"/>
                  <a:pt x="926592" y="743712"/>
                </a:cubicBezTo>
                <a:cubicBezTo>
                  <a:pt x="914400" y="735584"/>
                  <a:pt x="903917" y="723962"/>
                  <a:pt x="890016" y="719328"/>
                </a:cubicBezTo>
                <a:lnTo>
                  <a:pt x="853440" y="707136"/>
                </a:lnTo>
                <a:cubicBezTo>
                  <a:pt x="811619" y="710621"/>
                  <a:pt x="685232" y="709547"/>
                  <a:pt x="633984" y="743712"/>
                </a:cubicBezTo>
                <a:lnTo>
                  <a:pt x="451104" y="865632"/>
                </a:lnTo>
                <a:cubicBezTo>
                  <a:pt x="438912" y="873760"/>
                  <a:pt x="424889" y="879655"/>
                  <a:pt x="414528" y="890016"/>
                </a:cubicBezTo>
                <a:cubicBezTo>
                  <a:pt x="402336" y="902208"/>
                  <a:pt x="392298" y="917028"/>
                  <a:pt x="377952" y="926592"/>
                </a:cubicBezTo>
                <a:cubicBezTo>
                  <a:pt x="351953" y="943925"/>
                  <a:pt x="321341" y="938784"/>
                  <a:pt x="292608" y="938784"/>
                </a:cubicBezTo>
              </a:path>
            </a:pathLst>
          </a:custGeom>
          <a:solidFill>
            <a:srgbClr val="32946A">
              <a:alpha val="34118"/>
            </a:srgbClr>
          </a:solidFill>
          <a:ln w="114300">
            <a:noFill/>
          </a:ln>
          <a:effectLst>
            <a:outerShdw blurRad="149987" dist="250190" dir="8460000" algn="ctr">
              <a:srgbClr val="000000">
                <a:alpha val="28000"/>
              </a:srgbClr>
            </a:outerShdw>
            <a:softEdge rad="127000"/>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p:cNvSpPr/>
          <p:nvPr/>
        </p:nvSpPr>
        <p:spPr>
          <a:xfrm>
            <a:off x="2590800" y="3505200"/>
            <a:ext cx="1371600" cy="990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rPr>
              <a:t>SAMARIA</a:t>
            </a:r>
          </a:p>
        </p:txBody>
      </p:sp>
      <p:sp>
        <p:nvSpPr>
          <p:cNvPr id="5" name="Rectangle 4"/>
          <p:cNvSpPr/>
          <p:nvPr/>
        </p:nvSpPr>
        <p:spPr>
          <a:xfrm>
            <a:off x="2819400" y="2614211"/>
            <a:ext cx="1143000" cy="111958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rPr>
              <a:t>SYRIA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endParaRPr>
          </a:p>
        </p:txBody>
      </p:sp>
      <p:sp>
        <p:nvSpPr>
          <p:cNvPr id="6" name="Rectangle 5"/>
          <p:cNvSpPr/>
          <p:nvPr/>
        </p:nvSpPr>
        <p:spPr>
          <a:xfrm>
            <a:off x="2057400" y="563880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rPr>
              <a:t>Sinai</a:t>
            </a:r>
          </a:p>
        </p:txBody>
      </p:sp>
      <p:sp>
        <p:nvSpPr>
          <p:cNvPr id="10" name="Rectangle 9"/>
          <p:cNvSpPr/>
          <p:nvPr/>
        </p:nvSpPr>
        <p:spPr>
          <a:xfrm>
            <a:off x="4572000" y="5638800"/>
            <a:ext cx="1143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rPr>
              <a:t>ARABIA</a:t>
            </a:r>
          </a:p>
        </p:txBody>
      </p:sp>
      <p:sp>
        <p:nvSpPr>
          <p:cNvPr id="19" name="Rectangle 18"/>
          <p:cNvSpPr/>
          <p:nvPr/>
        </p:nvSpPr>
        <p:spPr>
          <a:xfrm rot="19832018">
            <a:off x="1431973" y="2842811"/>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DADADA">
                    <a:lumMod val="10000"/>
                  </a:srgbClr>
                </a:solidFill>
                <a:effectLst/>
                <a:uLnTx/>
                <a:uFillTx/>
                <a:latin typeface="Arial"/>
                <a:ea typeface="+mn-ea"/>
                <a:cs typeface="Arial" pitchFamily="34" charset="0"/>
              </a:rPr>
              <a:t>Cyprus</a:t>
            </a:r>
          </a:p>
        </p:txBody>
      </p:sp>
      <p:sp>
        <p:nvSpPr>
          <p:cNvPr id="3" name="Rectangle 2"/>
          <p:cNvSpPr/>
          <p:nvPr/>
        </p:nvSpPr>
        <p:spPr>
          <a:xfrm>
            <a:off x="2057400" y="4495800"/>
            <a:ext cx="99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t>JUDAH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DADADA">
                  <a:lumMod val="10000"/>
                </a:srgbClr>
              </a:solidFill>
              <a:effectLst/>
              <a:uLnTx/>
              <a:uFillTx/>
              <a:latin typeface="Biondi" pitchFamily="2" charset="0"/>
              <a:ea typeface="+mn-ea"/>
              <a:cs typeface="+mn-cs"/>
            </a:endParaRPr>
          </a:p>
        </p:txBody>
      </p:sp>
      <p:sp>
        <p:nvSpPr>
          <p:cNvPr id="15" name="Rectangle 14"/>
          <p:cNvSpPr/>
          <p:nvPr/>
        </p:nvSpPr>
        <p:spPr>
          <a:xfrm>
            <a:off x="2438400" y="1981200"/>
            <a:ext cx="4648199" cy="968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Arial"/>
                <a:ea typeface="+mn-ea"/>
                <a:cs typeface="+mn-cs"/>
              </a:rPr>
              <a:t>Babylon Empire</a:t>
            </a:r>
          </a:p>
        </p:txBody>
      </p:sp>
      <p:sp>
        <p:nvSpPr>
          <p:cNvPr id="13" name="Rectangular Callout 12"/>
          <p:cNvSpPr/>
          <p:nvPr/>
        </p:nvSpPr>
        <p:spPr>
          <a:xfrm>
            <a:off x="1066800" y="4307821"/>
            <a:ext cx="1371600" cy="340379"/>
          </a:xfrm>
          <a:prstGeom prst="wedgeRectCallout">
            <a:avLst>
              <a:gd name="adj1" fmla="val 67167"/>
              <a:gd name="adj2" fmla="val 5533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DADADA">
                    <a:lumMod val="10000"/>
                  </a:srgbClr>
                </a:solidFill>
                <a:effectLst/>
                <a:uLnTx/>
                <a:uFillTx/>
                <a:latin typeface="Arial"/>
                <a:ea typeface="+mn-ea"/>
                <a:cs typeface="Arial" pitchFamily="34" charset="0"/>
              </a:rPr>
              <a:t>Jerusalem</a:t>
            </a:r>
          </a:p>
        </p:txBody>
      </p:sp>
      <p:sp>
        <p:nvSpPr>
          <p:cNvPr id="2" name="Oval 1"/>
          <p:cNvSpPr/>
          <p:nvPr/>
        </p:nvSpPr>
        <p:spPr>
          <a:xfrm>
            <a:off x="2667000" y="4648200"/>
            <a:ext cx="76200" cy="5715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3"/>
          <p:cNvSpPr>
            <a:spLocks noChangeArrowheads="1"/>
          </p:cNvSpPr>
          <p:nvPr/>
        </p:nvSpPr>
        <p:spPr bwMode="auto">
          <a:xfrm>
            <a:off x="1066799" y="685800"/>
            <a:ext cx="6934201" cy="1077912"/>
          </a:xfrm>
          <a:prstGeom prst="rect">
            <a:avLst/>
          </a:prstGeom>
          <a:solidFill>
            <a:schemeClr val="tx1"/>
          </a:solidFill>
          <a:ln w="57150">
            <a:solidFill>
              <a:schemeClr val="accent4">
                <a:lumMod val="1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DADADA">
                    <a:lumMod val="10000"/>
                  </a:srgbClr>
                </a:solidFill>
                <a:effectLst/>
                <a:uLnTx/>
                <a:uFillTx/>
                <a:latin typeface="Arial" charset="0"/>
                <a:ea typeface="+mn-ea"/>
                <a:cs typeface="Arial" charset="0"/>
              </a:rPr>
              <a:t>King Nebuchadnezzar ruled the powerful Babylonian Empire.  </a:t>
            </a:r>
          </a:p>
        </p:txBody>
      </p:sp>
      <p:sp>
        <p:nvSpPr>
          <p:cNvPr id="17" name="Rectangle 3"/>
          <p:cNvSpPr>
            <a:spLocks noChangeArrowheads="1"/>
          </p:cNvSpPr>
          <p:nvPr/>
        </p:nvSpPr>
        <p:spPr bwMode="auto">
          <a:xfrm>
            <a:off x="1066800" y="762000"/>
            <a:ext cx="6934201" cy="954107"/>
          </a:xfrm>
          <a:prstGeom prst="rect">
            <a:avLst/>
          </a:prstGeom>
          <a:solidFill>
            <a:schemeClr val="tx1"/>
          </a:solidFill>
          <a:ln w="57150">
            <a:solidFill>
              <a:schemeClr val="accent4">
                <a:lumMod val="1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ADADA">
                    <a:lumMod val="10000"/>
                  </a:srgbClr>
                </a:solidFill>
                <a:effectLst/>
                <a:uLnTx/>
                <a:uFillTx/>
                <a:latin typeface="Arial" charset="0"/>
                <a:ea typeface="+mn-ea"/>
                <a:cs typeface="Arial" charset="0"/>
              </a:rPr>
              <a:t>It was during his reign that Judah and Jerusalem were captured and destroyed.</a:t>
            </a:r>
          </a:p>
        </p:txBody>
      </p:sp>
    </p:spTree>
    <p:extLst>
      <p:ext uri="{BB962C8B-B14F-4D97-AF65-F5344CB8AC3E}">
        <p14:creationId xmlns:p14="http://schemas.microsoft.com/office/powerpoint/2010/main" val="3798943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0/06/Hanging_Gardens_of_Babylon_by_Ferdinand_Knab_%281886%29.png">
            <a:extLst>
              <a:ext uri="{FF2B5EF4-FFF2-40B4-BE49-F238E27FC236}">
                <a16:creationId xmlns:a16="http://schemas.microsoft.com/office/drawing/2014/main" id="{73A54CCB-7E4A-45FA-9346-E57C718E4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919"/>
            <a:ext cx="9144000" cy="5872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3E085B1F-4D12-44A8-BDB8-9309BA3A229E}"/>
              </a:ext>
            </a:extLst>
          </p:cNvPr>
          <p:cNvSpPr>
            <a:spLocks noGrp="1"/>
          </p:cNvSpPr>
          <p:nvPr>
            <p:ph type="body" sz="quarter" idx="10"/>
          </p:nvPr>
        </p:nvSpPr>
        <p:spPr/>
        <p:txBody>
          <a:bodyPr/>
          <a:lstStyle/>
          <a:p>
            <a:r>
              <a:rPr lang="en-US"/>
              <a:t>Gateway into Nebuchadnezzar’s palace in Babylon</a:t>
            </a:r>
          </a:p>
        </p:txBody>
      </p:sp>
      <p:sp>
        <p:nvSpPr>
          <p:cNvPr id="3" name="Text Placeholder 2">
            <a:extLst>
              <a:ext uri="{FF2B5EF4-FFF2-40B4-BE49-F238E27FC236}">
                <a16:creationId xmlns:a16="http://schemas.microsoft.com/office/drawing/2014/main" id="{95A0022C-9E1F-47D9-9EA5-8256831CE228}"/>
              </a:ext>
            </a:extLst>
          </p:cNvPr>
          <p:cNvSpPr>
            <a:spLocks noGrp="1"/>
          </p:cNvSpPr>
          <p:nvPr>
            <p:ph type="body" sz="quarter" idx="12"/>
          </p:nvPr>
        </p:nvSpPr>
        <p:spPr/>
        <p:txBody>
          <a:bodyPr/>
          <a:lstStyle/>
          <a:p>
            <a:r>
              <a:rPr lang="en-US"/>
              <a:t>4:4</a:t>
            </a:r>
          </a:p>
        </p:txBody>
      </p:sp>
      <p:sp>
        <p:nvSpPr>
          <p:cNvPr id="4" name="Title 3">
            <a:extLst>
              <a:ext uri="{FF2B5EF4-FFF2-40B4-BE49-F238E27FC236}">
                <a16:creationId xmlns:a16="http://schemas.microsoft.com/office/drawing/2014/main" id="{BEF3DD63-E055-4F57-A750-995F3F6A6892}"/>
              </a:ext>
            </a:extLst>
          </p:cNvPr>
          <p:cNvSpPr>
            <a:spLocks noGrp="1"/>
          </p:cNvSpPr>
          <p:nvPr>
            <p:ph type="title"/>
          </p:nvPr>
        </p:nvSpPr>
        <p:spPr/>
        <p:txBody>
          <a:bodyPr/>
          <a:lstStyle/>
          <a:p>
            <a:r>
              <a:rPr lang="en-US"/>
              <a:t>I, Nebuchadnezzar, was at ease in my house and prospering in my palace</a:t>
            </a:r>
          </a:p>
        </p:txBody>
      </p:sp>
    </p:spTree>
    <p:extLst>
      <p:ext uri="{BB962C8B-B14F-4D97-AF65-F5344CB8AC3E}">
        <p14:creationId xmlns:p14="http://schemas.microsoft.com/office/powerpoint/2010/main" val="189845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111EC6-BC73-0E15-0053-D9FE25C6136F}"/>
            </a:ext>
          </a:extLst>
        </p:cNvPr>
        <p:cNvGrpSpPr/>
        <p:nvPr/>
      </p:nvGrpSpPr>
      <p:grpSpPr>
        <a:xfrm>
          <a:off x="0" y="0"/>
          <a:ext cx="0" cy="0"/>
          <a:chOff x="0" y="0"/>
          <a:chExt cx="0" cy="0"/>
        </a:xfrm>
      </p:grpSpPr>
      <p:pic>
        <p:nvPicPr>
          <p:cNvPr id="51206" name="Picture 6" descr="C:\Users\sheila\Desktop\BIBLE STUDY\ULTIMATE Royality Free\1-Bib Pics-Ot\Daniel &amp; Bab Captvty\Daniel Refuses Meat\daniel_and_his_friends.jpg">
            <a:extLst>
              <a:ext uri="{FF2B5EF4-FFF2-40B4-BE49-F238E27FC236}">
                <a16:creationId xmlns:a16="http://schemas.microsoft.com/office/drawing/2014/main" id="{483061FA-E5E8-BF6F-5F3E-F8020BBFF793}"/>
              </a:ext>
            </a:extLst>
          </p:cNvPr>
          <p:cNvPicPr>
            <a:picLocks noChangeAspect="1" noChangeArrowheads="1"/>
          </p:cNvPicPr>
          <p:nvPr/>
        </p:nvPicPr>
        <p:blipFill>
          <a:blip r:embed="rId2"/>
          <a:srcRect/>
          <a:stretch>
            <a:fillRect/>
          </a:stretch>
        </p:blipFill>
        <p:spPr bwMode="auto">
          <a:xfrm>
            <a:off x="3510264" y="72189"/>
            <a:ext cx="5577589" cy="6713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5304A991-6EBB-0758-647D-4368113FA93D}"/>
              </a:ext>
            </a:extLst>
          </p:cNvPr>
          <p:cNvSpPr txBox="1"/>
          <p:nvPr/>
        </p:nvSpPr>
        <p:spPr>
          <a:xfrm>
            <a:off x="0" y="-8968"/>
            <a:ext cx="9144000" cy="584775"/>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rPr>
              <a:t>But He Purposed In His Heart.  Daniel 1:8</a:t>
            </a:r>
          </a:p>
        </p:txBody>
      </p:sp>
      <p:sp>
        <p:nvSpPr>
          <p:cNvPr id="3" name="TextBox 2">
            <a:extLst>
              <a:ext uri="{FF2B5EF4-FFF2-40B4-BE49-F238E27FC236}">
                <a16:creationId xmlns:a16="http://schemas.microsoft.com/office/drawing/2014/main" id="{5C02A5D2-AD5F-9F9F-8EB1-3C79F0BC0E89}"/>
              </a:ext>
            </a:extLst>
          </p:cNvPr>
          <p:cNvSpPr txBox="1"/>
          <p:nvPr/>
        </p:nvSpPr>
        <p:spPr>
          <a:xfrm>
            <a:off x="449179" y="1572126"/>
            <a:ext cx="2719137" cy="449179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4C91BBF0-564E-2088-5FA3-2D2F259C45F1}"/>
              </a:ext>
            </a:extLst>
          </p:cNvPr>
          <p:cNvSpPr txBox="1"/>
          <p:nvPr/>
        </p:nvSpPr>
        <p:spPr>
          <a:xfrm>
            <a:off x="320844" y="1363577"/>
            <a:ext cx="2911640" cy="4524315"/>
          </a:xfrm>
          <a:prstGeom prst="rect">
            <a:avLst/>
          </a:prstGeom>
          <a:noFill/>
          <a:ln w="19050">
            <a:solidFill>
              <a:schemeClr val="bg1"/>
            </a:solidFill>
          </a:ln>
        </p:spPr>
        <p:txBody>
          <a:bodyPr wrap="square" rtlCol="0">
            <a:sp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Daniel 1:8  But Daniel purposed in his heart that he would not defile himself with the portion of the king's delicacies, nor with the wine which he drank; therefore he requested of the chief of the eunuchs that he might not defile himself.</a:t>
            </a:r>
          </a:p>
        </p:txBody>
      </p:sp>
    </p:spTree>
    <p:extLst>
      <p:ext uri="{BB962C8B-B14F-4D97-AF65-F5344CB8AC3E}">
        <p14:creationId xmlns:p14="http://schemas.microsoft.com/office/powerpoint/2010/main" val="12869790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06" name="Picture 6" descr="C:\Users\sheila\Desktop\BIBLE STUDY\ULTIMATE Royality Free\1-Bib Pics-Ot\Daniel &amp; Bab Captvty\Daniel Refuses Meat\daniel_and_his_friends.jpg"/>
          <p:cNvPicPr>
            <a:picLocks noChangeAspect="1" noChangeArrowheads="1"/>
          </p:cNvPicPr>
          <p:nvPr/>
        </p:nvPicPr>
        <p:blipFill>
          <a:blip r:embed="rId2"/>
          <a:srcRect/>
          <a:stretch>
            <a:fillRect/>
          </a:stretch>
        </p:blipFill>
        <p:spPr bwMode="auto">
          <a:xfrm>
            <a:off x="3459965" y="0"/>
            <a:ext cx="5655837" cy="6807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ular Callout 6"/>
          <p:cNvSpPr/>
          <p:nvPr/>
        </p:nvSpPr>
        <p:spPr>
          <a:xfrm>
            <a:off x="838199" y="4343400"/>
            <a:ext cx="7467601" cy="1828800"/>
          </a:xfrm>
          <a:prstGeom prst="wedgeRectCallout">
            <a:avLst>
              <a:gd name="adj1" fmla="val 50070"/>
              <a:gd name="adj2" fmla="val 31291"/>
            </a:avLst>
          </a:prstGeom>
          <a:solidFill>
            <a:schemeClr val="bg1"/>
          </a:solidFill>
          <a:ln w="635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Daniel 1</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2000" b="0" i="0" u="none" strike="noStrike" kern="1200" cap="none" spc="0" normalizeH="0" baseline="30000" noProof="0" dirty="0">
                <a:ln>
                  <a:noFill/>
                </a:ln>
                <a:solidFill>
                  <a:srgbClr val="000000"/>
                </a:solidFill>
                <a:effectLst/>
                <a:uLnTx/>
                <a:uFillTx/>
                <a:latin typeface="Times New Roman"/>
                <a:ea typeface="+mn-ea"/>
                <a:cs typeface="+mn-cs"/>
              </a:rPr>
              <a:t>4</a:t>
            </a:r>
            <a:r>
              <a:rPr kumimoji="0" lang="en-US" sz="2000" b="0" i="0" u="none" strike="noStrike" kern="1200" cap="none" spc="0" normalizeH="0" baseline="0" noProof="0" dirty="0">
                <a:ln>
                  <a:noFill/>
                </a:ln>
                <a:solidFill>
                  <a:srgbClr val="000000"/>
                </a:solidFill>
                <a:effectLst/>
                <a:uLnTx/>
                <a:uFillTx/>
                <a:latin typeface="Times New Roman"/>
                <a:ea typeface="+mn-ea"/>
                <a:cs typeface="+mn-cs"/>
              </a:rPr>
              <a:t>Children in whom was no blemish, but well favoured, and skilful in all wisdom, and cunning in knowledge, and understanding science, and such as had ability in them to stand in the king’s palace, and whom they might teach the learning and the tongue of the Chaldeans.”  </a:t>
            </a:r>
            <a:endParaRPr kumimoji="0" lang="en-US" sz="2000" b="0" i="0" u="none" strike="noStrike" kern="1200" cap="none" spc="0" normalizeH="0" baseline="0" noProof="0" dirty="0">
              <a:ln>
                <a:noFill/>
              </a:ln>
              <a:solidFill>
                <a:srgbClr val="000000"/>
              </a:solidFill>
              <a:effectLst/>
              <a:uLnTx/>
              <a:uFillTx/>
              <a:latin typeface="Andy"/>
              <a:ea typeface="+mn-ea"/>
              <a:cs typeface="+mn-cs"/>
            </a:endParaRPr>
          </a:p>
        </p:txBody>
      </p:sp>
      <p:sp>
        <p:nvSpPr>
          <p:cNvPr id="9" name="Rectangle 8"/>
          <p:cNvSpPr/>
          <p:nvPr/>
        </p:nvSpPr>
        <p:spPr>
          <a:xfrm>
            <a:off x="838200" y="4251960"/>
            <a:ext cx="5726907" cy="1905000"/>
          </a:xfrm>
          <a:prstGeom prst="rect">
            <a:avLst/>
          </a:prstGeom>
          <a:solidFill>
            <a:schemeClr val="bg1"/>
          </a:solidFill>
          <a:ln w="53975">
            <a:solidFill>
              <a:schemeClr val="tx1"/>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LOOK AT THE HARDSHIPS DANIEL FACED—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He was taken prisoner.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He suffered the loss of his family.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He witnessed a savage war.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He was made a eunuch.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Arial" pitchFamily="34" charset="0"/>
                <a:ea typeface="+mn-ea"/>
                <a:cs typeface="Arial" pitchFamily="34" charset="0"/>
              </a:rPr>
              <a:t>He had to learn the language of the Chaldeans.</a:t>
            </a:r>
          </a:p>
        </p:txBody>
      </p:sp>
      <p:sp>
        <p:nvSpPr>
          <p:cNvPr id="6" name="Rectangle 3"/>
          <p:cNvSpPr>
            <a:spLocks noChangeArrowheads="1"/>
          </p:cNvSpPr>
          <p:nvPr/>
        </p:nvSpPr>
        <p:spPr bwMode="auto">
          <a:xfrm>
            <a:off x="914401" y="4422648"/>
            <a:ext cx="6172199" cy="830997"/>
          </a:xfrm>
          <a:prstGeom prst="rect">
            <a:avLst/>
          </a:prstGeom>
          <a:solidFill>
            <a:schemeClr val="bg1"/>
          </a:solidFill>
          <a:ln w="57150">
            <a:solidFill>
              <a:schemeClr val="accent4">
                <a:lumMod val="1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lumMod val="10000"/>
                  </a:srgbClr>
                </a:solidFill>
                <a:effectLst/>
                <a:uLnTx/>
                <a:uFillTx/>
                <a:latin typeface="Arial" charset="0"/>
                <a:ea typeface="+mn-ea"/>
                <a:cs typeface="Arial" charset="0"/>
              </a:rPr>
              <a:t>King Nebuchadnezzar took captives from Jerusalem that were the brightest and best.</a:t>
            </a:r>
          </a:p>
        </p:txBody>
      </p:sp>
      <p:sp>
        <p:nvSpPr>
          <p:cNvPr id="2" name="TextBox 1">
            <a:extLst>
              <a:ext uri="{FF2B5EF4-FFF2-40B4-BE49-F238E27FC236}">
                <a16:creationId xmlns:a16="http://schemas.microsoft.com/office/drawing/2014/main" id="{67FA7A7F-48AE-6BC9-9B7A-A4710AF6C602}"/>
              </a:ext>
            </a:extLst>
          </p:cNvPr>
          <p:cNvSpPr txBox="1"/>
          <p:nvPr/>
        </p:nvSpPr>
        <p:spPr>
          <a:xfrm>
            <a:off x="0" y="-8968"/>
            <a:ext cx="9144000" cy="584775"/>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panose="020F0502020204030204"/>
              </a:rPr>
              <a:t>But He Purposed In His Heart.  Daniel 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8465A"/>
        </a:solidFill>
        <a:effectLst/>
      </p:bgPr>
    </p:bg>
    <p:spTree>
      <p:nvGrpSpPr>
        <p:cNvPr id="1" name="">
          <a:extLst>
            <a:ext uri="{FF2B5EF4-FFF2-40B4-BE49-F238E27FC236}">
              <a16:creationId xmlns:a16="http://schemas.microsoft.com/office/drawing/2014/main" id="{10DB789D-7CE9-D331-8FF1-90C4567E52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E7327A-1898-4048-6DCE-2C3C22DA3094}"/>
              </a:ext>
            </a:extLst>
          </p:cNvPr>
          <p:cNvSpPr/>
          <p:nvPr/>
        </p:nvSpPr>
        <p:spPr>
          <a:xfrm>
            <a:off x="248653" y="1010653"/>
            <a:ext cx="6890084" cy="532597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142E868-E168-BD01-1614-F5F80744E1CD}"/>
              </a:ext>
            </a:extLst>
          </p:cNvPr>
          <p:cNvSpPr txBox="1"/>
          <p:nvPr/>
        </p:nvSpPr>
        <p:spPr>
          <a:xfrm>
            <a:off x="1" y="7075"/>
            <a:ext cx="9144000" cy="584775"/>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But He Purposed In His Heart.  Daniel 1:8</a:t>
            </a:r>
          </a:p>
        </p:txBody>
      </p:sp>
      <p:sp>
        <p:nvSpPr>
          <p:cNvPr id="2" name="TextBox 1">
            <a:extLst>
              <a:ext uri="{FF2B5EF4-FFF2-40B4-BE49-F238E27FC236}">
                <a16:creationId xmlns:a16="http://schemas.microsoft.com/office/drawing/2014/main" id="{15549CB9-54FA-C351-D13E-7FAF7DB6F5B5}"/>
              </a:ext>
            </a:extLst>
          </p:cNvPr>
          <p:cNvSpPr txBox="1"/>
          <p:nvPr/>
        </p:nvSpPr>
        <p:spPr>
          <a:xfrm>
            <a:off x="240632" y="988891"/>
            <a:ext cx="6914145" cy="5324535"/>
          </a:xfrm>
          <a:prstGeom prst="rect">
            <a:avLst/>
          </a:prstGeom>
          <a:noFill/>
          <a:ln w="28575">
            <a:solidFill>
              <a:schemeClr val="tx1"/>
            </a:solidFill>
          </a:ln>
        </p:spPr>
        <p:txBody>
          <a:bodyPr wrap="square">
            <a:spAutoFit/>
          </a:bodyPr>
          <a:lstStyle/>
          <a:p>
            <a:r>
              <a:rPr lang="en-US" sz="3200" b="1" dirty="0">
                <a:solidFill>
                  <a:srgbClr val="0070C0"/>
                </a:solidFill>
              </a:rPr>
              <a:t>Daniel</a:t>
            </a:r>
            <a:r>
              <a:rPr lang="en-US" sz="2800" dirty="0"/>
              <a:t> (God is my judge)</a:t>
            </a:r>
          </a:p>
          <a:p>
            <a:r>
              <a:rPr lang="en-US" sz="3200" b="1" dirty="0">
                <a:solidFill>
                  <a:srgbClr val="FF0000"/>
                </a:solidFill>
              </a:rPr>
              <a:t>*Belteshazzar</a:t>
            </a:r>
            <a:r>
              <a:rPr lang="en-US" sz="2800" dirty="0"/>
              <a:t> (a servant of Bel)</a:t>
            </a:r>
          </a:p>
          <a:p>
            <a:endParaRPr lang="en-US" sz="2800" dirty="0"/>
          </a:p>
          <a:p>
            <a:r>
              <a:rPr lang="en-US" sz="3200" b="1" dirty="0">
                <a:solidFill>
                  <a:srgbClr val="0070C0"/>
                </a:solidFill>
              </a:rPr>
              <a:t>Hananiah</a:t>
            </a:r>
            <a:r>
              <a:rPr lang="en-US" sz="2800" dirty="0"/>
              <a:t> (the Lord is gracious)</a:t>
            </a:r>
          </a:p>
          <a:p>
            <a:r>
              <a:rPr lang="en-US" sz="3200" b="1" dirty="0">
                <a:solidFill>
                  <a:srgbClr val="FF0000"/>
                </a:solidFill>
              </a:rPr>
              <a:t>*Shadrach</a:t>
            </a:r>
            <a:r>
              <a:rPr lang="en-US" sz="2800" dirty="0"/>
              <a:t> (inspired by the sun god)</a:t>
            </a:r>
          </a:p>
          <a:p>
            <a:endParaRPr lang="en-US" sz="2800" dirty="0"/>
          </a:p>
          <a:p>
            <a:r>
              <a:rPr lang="en-US" sz="3200" b="1" dirty="0">
                <a:solidFill>
                  <a:srgbClr val="0070C0"/>
                </a:solidFill>
              </a:rPr>
              <a:t>Mishael</a:t>
            </a:r>
            <a:r>
              <a:rPr lang="en-US" sz="2800" dirty="0"/>
              <a:t> (who is, what God is?)</a:t>
            </a:r>
          </a:p>
          <a:p>
            <a:r>
              <a:rPr lang="en-US" sz="3200" b="1" dirty="0">
                <a:solidFill>
                  <a:srgbClr val="FF0000"/>
                </a:solidFill>
              </a:rPr>
              <a:t>*Meshach</a:t>
            </a:r>
            <a:r>
              <a:rPr lang="en-US" sz="2800" b="1" dirty="0">
                <a:solidFill>
                  <a:srgbClr val="FF0000"/>
                </a:solidFill>
              </a:rPr>
              <a:t> </a:t>
            </a:r>
            <a:r>
              <a:rPr lang="en-US" sz="2800" dirty="0"/>
              <a:t>(who is what the moon god is?)</a:t>
            </a:r>
          </a:p>
          <a:p>
            <a:endParaRPr lang="en-US" sz="2800" dirty="0"/>
          </a:p>
          <a:p>
            <a:r>
              <a:rPr lang="en-US" sz="3200" b="1" dirty="0">
                <a:solidFill>
                  <a:srgbClr val="0070C0"/>
                </a:solidFill>
              </a:rPr>
              <a:t>Azariah</a:t>
            </a:r>
            <a:r>
              <a:rPr lang="en-US" sz="2800" dirty="0"/>
              <a:t> (the Lord helps)</a:t>
            </a:r>
          </a:p>
          <a:p>
            <a:r>
              <a:rPr lang="en-US" sz="3200" b="1" dirty="0">
                <a:solidFill>
                  <a:srgbClr val="FF0000"/>
                </a:solidFill>
              </a:rPr>
              <a:t>*Abed-Nego</a:t>
            </a:r>
            <a:r>
              <a:rPr lang="en-US" sz="2800" dirty="0"/>
              <a:t> (servant of Nebo)</a:t>
            </a:r>
          </a:p>
        </p:txBody>
      </p:sp>
      <p:pic>
        <p:nvPicPr>
          <p:cNvPr id="4" name="Picture 6" descr="C:\Users\sheila\Desktop\BIBLE STUDY\ULTIMATE Royality Free\1-Bib Pics-Ot\Daniel &amp; Bab Captvty\Daniel Refuses Meat\daniel_and_his_friends.jpg">
            <a:extLst>
              <a:ext uri="{FF2B5EF4-FFF2-40B4-BE49-F238E27FC236}">
                <a16:creationId xmlns:a16="http://schemas.microsoft.com/office/drawing/2014/main" id="{331B3842-3AC0-D3F4-CDCF-AE916B9EF772}"/>
              </a:ext>
            </a:extLst>
          </p:cNvPr>
          <p:cNvPicPr>
            <a:picLocks noChangeAspect="1" noChangeArrowheads="1"/>
          </p:cNvPicPr>
          <p:nvPr/>
        </p:nvPicPr>
        <p:blipFill>
          <a:blip r:embed="rId2"/>
          <a:srcRect/>
          <a:stretch>
            <a:fillRect/>
          </a:stretch>
        </p:blipFill>
        <p:spPr bwMode="auto">
          <a:xfrm>
            <a:off x="6801853" y="4040736"/>
            <a:ext cx="2253916" cy="2712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979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8465A"/>
        </a:solidFill>
        <a:effectLst/>
      </p:bgPr>
    </p:bg>
    <p:spTree>
      <p:nvGrpSpPr>
        <p:cNvPr id="1" name="">
          <a:extLst>
            <a:ext uri="{FF2B5EF4-FFF2-40B4-BE49-F238E27FC236}">
              <a16:creationId xmlns:a16="http://schemas.microsoft.com/office/drawing/2014/main" id="{30F88789-F740-3EE5-5596-F06094DB0DD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91860CE-B5FD-F09D-D017-F1A15286E42D}"/>
              </a:ext>
            </a:extLst>
          </p:cNvPr>
          <p:cNvSpPr txBox="1"/>
          <p:nvPr/>
        </p:nvSpPr>
        <p:spPr>
          <a:xfrm>
            <a:off x="1" y="7075"/>
            <a:ext cx="9144000" cy="584775"/>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But He Purposed In His Heart.  Daniel 1:8</a:t>
            </a:r>
          </a:p>
        </p:txBody>
      </p:sp>
      <p:sp>
        <p:nvSpPr>
          <p:cNvPr id="2" name="TextBox 1">
            <a:extLst>
              <a:ext uri="{FF2B5EF4-FFF2-40B4-BE49-F238E27FC236}">
                <a16:creationId xmlns:a16="http://schemas.microsoft.com/office/drawing/2014/main" id="{F96A7416-B677-E19A-57EA-BFA78C09C135}"/>
              </a:ext>
            </a:extLst>
          </p:cNvPr>
          <p:cNvSpPr txBox="1"/>
          <p:nvPr/>
        </p:nvSpPr>
        <p:spPr>
          <a:xfrm>
            <a:off x="352926" y="930443"/>
            <a:ext cx="7884695" cy="5270818"/>
          </a:xfrm>
          <a:prstGeom prst="rect">
            <a:avLst/>
          </a:prstGeom>
          <a:solidFill>
            <a:schemeClr val="bg1"/>
          </a:solidFill>
        </p:spPr>
        <p:txBody>
          <a:bodyPr wrap="square" rtlCol="0">
            <a:spAutoFit/>
          </a:bodyPr>
          <a:lstStyle/>
          <a:p>
            <a:r>
              <a:rPr lang="en-US" sz="3600" dirty="0"/>
              <a:t>Daniel made a commitment</a:t>
            </a:r>
          </a:p>
          <a:p>
            <a:r>
              <a:rPr lang="en-US" sz="3600" dirty="0"/>
              <a:t>How did Daniel keep his commitment...</a:t>
            </a:r>
          </a:p>
          <a:p>
            <a:pPr marL="285750" indent="-285750">
              <a:lnSpc>
                <a:spcPct val="150000"/>
              </a:lnSpc>
              <a:buFont typeface="Arial" panose="020B0604020202020204" pitchFamily="34" charset="0"/>
              <a:buChar char="•"/>
            </a:pPr>
            <a:r>
              <a:rPr lang="en-US" sz="3600" dirty="0"/>
              <a:t>He did it with politeness </a:t>
            </a:r>
          </a:p>
          <a:p>
            <a:pPr marL="285750" indent="-285750">
              <a:lnSpc>
                <a:spcPct val="150000"/>
              </a:lnSpc>
              <a:buFont typeface="Arial" panose="020B0604020202020204" pitchFamily="34" charset="0"/>
              <a:buChar char="•"/>
            </a:pPr>
            <a:r>
              <a:rPr lang="en-US" sz="3600" dirty="0"/>
              <a:t>He did it with God's help  </a:t>
            </a:r>
          </a:p>
          <a:p>
            <a:pPr marL="285750" indent="-285750">
              <a:lnSpc>
                <a:spcPct val="150000"/>
              </a:lnSpc>
              <a:buFont typeface="Arial" panose="020B0604020202020204" pitchFamily="34" charset="0"/>
              <a:buChar char="•"/>
            </a:pPr>
            <a:r>
              <a:rPr lang="en-US" sz="3600" dirty="0"/>
              <a:t>He did it through persistence </a:t>
            </a:r>
          </a:p>
          <a:p>
            <a:pPr marL="285750" indent="-285750">
              <a:buFont typeface="Arial" panose="020B0604020202020204" pitchFamily="34" charset="0"/>
              <a:buChar char="•"/>
            </a:pPr>
            <a:r>
              <a:rPr lang="en-US" sz="3600" dirty="0"/>
              <a:t>through willingness to test his</a:t>
            </a:r>
          </a:p>
          <a:p>
            <a:r>
              <a:rPr lang="en-US" sz="3600" dirty="0"/>
              <a:t>   faith </a:t>
            </a:r>
          </a:p>
          <a:p>
            <a:pPr marL="285750" indent="-285750">
              <a:buFont typeface="Arial" panose="020B0604020202020204" pitchFamily="34" charset="0"/>
              <a:buChar char="•"/>
            </a:pPr>
            <a:endParaRPr lang="en-US" dirty="0"/>
          </a:p>
        </p:txBody>
      </p:sp>
      <p:pic>
        <p:nvPicPr>
          <p:cNvPr id="4" name="Picture 6" descr="C:\Users\sheila\Desktop\BIBLE STUDY\ULTIMATE Royality Free\1-Bib Pics-Ot\Daniel &amp; Bab Captvty\Daniel Refuses Meat\daniel_and_his_friends.jpg">
            <a:extLst>
              <a:ext uri="{FF2B5EF4-FFF2-40B4-BE49-F238E27FC236}">
                <a16:creationId xmlns:a16="http://schemas.microsoft.com/office/drawing/2014/main" id="{BE3F0DE2-FF6C-9FFC-E2EF-59170CDB7823}"/>
              </a:ext>
            </a:extLst>
          </p:cNvPr>
          <p:cNvPicPr>
            <a:picLocks noChangeAspect="1" noChangeArrowheads="1"/>
          </p:cNvPicPr>
          <p:nvPr/>
        </p:nvPicPr>
        <p:blipFill>
          <a:blip r:embed="rId2"/>
          <a:srcRect/>
          <a:stretch>
            <a:fillRect/>
          </a:stretch>
        </p:blipFill>
        <p:spPr bwMode="auto">
          <a:xfrm>
            <a:off x="6801853" y="4040736"/>
            <a:ext cx="2253916" cy="2712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53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8465A"/>
        </a:solidFill>
        <a:effectLst/>
      </p:bgPr>
    </p:bg>
    <p:spTree>
      <p:nvGrpSpPr>
        <p:cNvPr id="1" name="">
          <a:extLst>
            <a:ext uri="{FF2B5EF4-FFF2-40B4-BE49-F238E27FC236}">
              <a16:creationId xmlns:a16="http://schemas.microsoft.com/office/drawing/2014/main" id="{337DCB7E-39B7-BA3F-7736-7DEA1A061A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0D3ABFE-7C29-7585-E92A-0D7C02DE60F5}"/>
              </a:ext>
            </a:extLst>
          </p:cNvPr>
          <p:cNvSpPr txBox="1"/>
          <p:nvPr/>
        </p:nvSpPr>
        <p:spPr>
          <a:xfrm>
            <a:off x="1" y="7075"/>
            <a:ext cx="9144000" cy="584775"/>
          </a:xfrm>
          <a:prstGeom prst="rect">
            <a:avLst/>
          </a:prstGeom>
          <a:solidFill>
            <a:sysClr val="windowText" lastClr="0000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But He Purposed In His Heart.  Daniel 1:8</a:t>
            </a:r>
          </a:p>
        </p:txBody>
      </p:sp>
      <p:sp>
        <p:nvSpPr>
          <p:cNvPr id="2" name="TextBox 1">
            <a:extLst>
              <a:ext uri="{FF2B5EF4-FFF2-40B4-BE49-F238E27FC236}">
                <a16:creationId xmlns:a16="http://schemas.microsoft.com/office/drawing/2014/main" id="{924CB99C-28F3-B1AC-9DF5-35D7A4471E04}"/>
              </a:ext>
            </a:extLst>
          </p:cNvPr>
          <p:cNvSpPr txBox="1"/>
          <p:nvPr/>
        </p:nvSpPr>
        <p:spPr>
          <a:xfrm>
            <a:off x="184486" y="914400"/>
            <a:ext cx="7507705" cy="4727128"/>
          </a:xfrm>
          <a:prstGeom prst="rect">
            <a:avLst/>
          </a:prstGeom>
          <a:solidFill>
            <a:schemeClr val="bg1"/>
          </a:solidFill>
          <a:ln w="28575">
            <a:solidFill>
              <a:schemeClr val="tx1"/>
            </a:solidFill>
          </a:ln>
        </p:spPr>
        <p:txBody>
          <a:bodyPr wrap="square" rtlCol="0">
            <a:spAutoFit/>
          </a:bodyPr>
          <a:lstStyle/>
          <a:p>
            <a:r>
              <a:rPr lang="en-US" sz="4400" dirty="0"/>
              <a:t>Applications From Daniel's Faith</a:t>
            </a:r>
          </a:p>
          <a:p>
            <a:pPr marL="285750" indent="-285750">
              <a:lnSpc>
                <a:spcPct val="150000"/>
              </a:lnSpc>
              <a:buFont typeface="Arial" panose="020B0604020202020204" pitchFamily="34" charset="0"/>
              <a:buChar char="•"/>
            </a:pPr>
            <a:r>
              <a:rPr lang="en-US" sz="4400" dirty="0">
                <a:effectLst/>
                <a:latin typeface="Calibri" panose="020F0502020204030204" pitchFamily="34" charset="0"/>
                <a:ea typeface="Times New Roman" panose="02020603050405020304" pitchFamily="18" charset="0"/>
              </a:rPr>
              <a:t>Be polite</a:t>
            </a:r>
          </a:p>
          <a:p>
            <a:pPr marL="285750" indent="-285750">
              <a:lnSpc>
                <a:spcPct val="150000"/>
              </a:lnSpc>
              <a:buFont typeface="Arial" panose="020B0604020202020204" pitchFamily="34" charset="0"/>
              <a:buChar char="•"/>
            </a:pPr>
            <a:r>
              <a:rPr lang="en-US" sz="4400" dirty="0"/>
              <a:t>Seek God's help</a:t>
            </a:r>
          </a:p>
          <a:p>
            <a:pPr marL="285750" indent="-285750">
              <a:lnSpc>
                <a:spcPct val="150000"/>
              </a:lnSpc>
              <a:buFont typeface="Arial" panose="020B0604020202020204" pitchFamily="34" charset="0"/>
              <a:buChar char="•"/>
            </a:pPr>
            <a:r>
              <a:rPr lang="en-US" sz="4400" dirty="0"/>
              <a:t>Be persistent</a:t>
            </a:r>
          </a:p>
          <a:p>
            <a:pPr marL="285750" indent="-285750">
              <a:lnSpc>
                <a:spcPct val="150000"/>
              </a:lnSpc>
              <a:buFont typeface="Arial" panose="020B0604020202020204" pitchFamily="34" charset="0"/>
              <a:buChar char="•"/>
            </a:pPr>
            <a:r>
              <a:rPr lang="en-US" sz="4400" dirty="0"/>
              <a:t>Be willing to test your faith</a:t>
            </a:r>
          </a:p>
        </p:txBody>
      </p:sp>
      <p:pic>
        <p:nvPicPr>
          <p:cNvPr id="4" name="Picture 6" descr="C:\Users\sheila\Desktop\BIBLE STUDY\ULTIMATE Royality Free\1-Bib Pics-Ot\Daniel &amp; Bab Captvty\Daniel Refuses Meat\daniel_and_his_friends.jpg">
            <a:extLst>
              <a:ext uri="{FF2B5EF4-FFF2-40B4-BE49-F238E27FC236}">
                <a16:creationId xmlns:a16="http://schemas.microsoft.com/office/drawing/2014/main" id="{2AE5B394-8F66-2601-A533-BB0687DB17DC}"/>
              </a:ext>
            </a:extLst>
          </p:cNvPr>
          <p:cNvPicPr>
            <a:picLocks noChangeAspect="1" noChangeArrowheads="1"/>
          </p:cNvPicPr>
          <p:nvPr/>
        </p:nvPicPr>
        <p:blipFill>
          <a:blip r:embed="rId2"/>
          <a:srcRect/>
          <a:stretch>
            <a:fillRect/>
          </a:stretch>
        </p:blipFill>
        <p:spPr bwMode="auto">
          <a:xfrm>
            <a:off x="6801853" y="4040736"/>
            <a:ext cx="2253916" cy="2712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98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456</TotalTime>
  <Words>637</Words>
  <Application>Microsoft Office PowerPoint</Application>
  <PresentationFormat>On-screen Show (4:3)</PresentationFormat>
  <Paragraphs>79</Paragraphs>
  <Slides>9</Slides>
  <Notes>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9</vt:i4>
      </vt:variant>
    </vt:vector>
  </HeadingPairs>
  <TitlesOfParts>
    <vt:vector size="23" baseType="lpstr">
      <vt:lpstr>Andy</vt:lpstr>
      <vt:lpstr>Arial</vt:lpstr>
      <vt:lpstr>Arial Unicode MS</vt:lpstr>
      <vt:lpstr>Biondi</vt:lpstr>
      <vt:lpstr>Calibri</vt:lpstr>
      <vt:lpstr>Calibri Light</vt:lpstr>
      <vt:lpstr>Ink Free</vt:lpstr>
      <vt:lpstr>Times New Roman</vt:lpstr>
      <vt:lpstr>Office Theme</vt:lpstr>
      <vt:lpstr>1_Office Theme</vt:lpstr>
      <vt:lpstr>2_Office Theme</vt:lpstr>
      <vt:lpstr>Default Design</vt:lpstr>
      <vt:lpstr>7_Default Design</vt:lpstr>
      <vt:lpstr>PhotoCompanion</vt:lpstr>
      <vt:lpstr>PowerPoint Presentation</vt:lpstr>
      <vt:lpstr>PowerPoint Presentation</vt:lpstr>
      <vt:lpstr>I, Nebuchadnezzar, was at ease in my house and prospering in my palace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21</cp:revision>
  <dcterms:created xsi:type="dcterms:W3CDTF">2025-08-19T19:05:23Z</dcterms:created>
  <dcterms:modified xsi:type="dcterms:W3CDTF">2026-04-18T11:26:58Z</dcterms:modified>
</cp:coreProperties>
</file>