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8" r:id="rId3"/>
  </p:sldMasterIdLst>
  <p:notesMasterIdLst>
    <p:notesMasterId r:id="rId10"/>
  </p:notesMasterIdLst>
  <p:sldIdLst>
    <p:sldId id="265" r:id="rId4"/>
    <p:sldId id="502" r:id="rId5"/>
    <p:sldId id="503" r:id="rId6"/>
    <p:sldId id="504" r:id="rId7"/>
    <p:sldId id="505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+wulIgyWE/65Jgm44Z2pFw==" hashData="Y4fzrHtoQEd8mt2hD0iYYucoRR2M5qUA8+1AIQnZeqOgcPnfsXYsaHcjhfaFkQ/U/kMw+cEsqWmKm17eARH1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DA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801AF-3EEC-4B9D-9A0C-673CD1CCCEE0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20C0B-D68F-44CE-AE3B-0BD4C2A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06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5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51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76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896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442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531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547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604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058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41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65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3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994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184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2608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641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5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914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537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677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31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10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71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88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6722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060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53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912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3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7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5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6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4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9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4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0" y="3994733"/>
            <a:ext cx="9166033" cy="28632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87505" y="1030940"/>
            <a:ext cx="7512423" cy="601505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706" y="1021974"/>
            <a:ext cx="7745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New Lebanon 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Church of Christ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647" y="54762"/>
            <a:ext cx="88571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Welcome to our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" y="5648735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Please Come Back Again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8915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Simply Christians.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348652"/>
            <a:ext cx="9166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Emphasis is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Spiritual, Not Material or Social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820287"/>
            <a:ext cx="9081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striving to be The Same Church as Described in The New Testament.</a:t>
            </a:r>
          </a:p>
        </p:txBody>
      </p:sp>
    </p:spTree>
    <p:extLst>
      <p:ext uri="{BB962C8B-B14F-4D97-AF65-F5344CB8AC3E}">
        <p14:creationId xmlns:p14="http://schemas.microsoft.com/office/powerpoint/2010/main" val="186279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CD897-D6A8-4E5F-972E-418117DB8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B6EF0D-AADB-3B82-73BC-54817A6A5510}"/>
              </a:ext>
            </a:extLst>
          </p:cNvPr>
          <p:cNvSpPr txBox="1"/>
          <p:nvPr/>
        </p:nvSpPr>
        <p:spPr>
          <a:xfrm>
            <a:off x="2286000" y="64985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newlebanoncoc.com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3BBDA6-ECAE-B850-EA5A-5166599677C4}"/>
              </a:ext>
            </a:extLst>
          </p:cNvPr>
          <p:cNvSpPr txBox="1"/>
          <p:nvPr/>
        </p:nvSpPr>
        <p:spPr>
          <a:xfrm>
            <a:off x="0" y="-896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That Whoever Believes In Him. John 3:16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E979DD-A653-869A-03B4-964CF7D34B4D}"/>
              </a:ext>
            </a:extLst>
          </p:cNvPr>
          <p:cNvSpPr/>
          <p:nvPr/>
        </p:nvSpPr>
        <p:spPr>
          <a:xfrm>
            <a:off x="0" y="575808"/>
            <a:ext cx="9144000" cy="1172782"/>
          </a:xfrm>
          <a:prstGeom prst="rect">
            <a:avLst/>
          </a:prstGeom>
          <a:solidFill>
            <a:srgbClr val="7DDAE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B983A3-BCE2-7351-84C7-549A5C7C6DD3}"/>
              </a:ext>
            </a:extLst>
          </p:cNvPr>
          <p:cNvSpPr txBox="1"/>
          <p:nvPr/>
        </p:nvSpPr>
        <p:spPr>
          <a:xfrm>
            <a:off x="1" y="745958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1. Believers - </a:t>
            </a:r>
            <a:r>
              <a:rPr lang="en-US" sz="4400" b="1" dirty="0"/>
              <a:t>Who Do Nothing.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D9C8C0-7578-5FF5-43D7-8F840A208914}"/>
              </a:ext>
            </a:extLst>
          </p:cNvPr>
          <p:cNvSpPr txBox="1"/>
          <p:nvPr/>
        </p:nvSpPr>
        <p:spPr>
          <a:xfrm>
            <a:off x="1353312" y="2877312"/>
            <a:ext cx="66568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/>
              <a:t>Jewish Rulers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/>
              <a:t>King Agrippa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/>
              <a:t>Demons</a:t>
            </a:r>
          </a:p>
        </p:txBody>
      </p:sp>
    </p:spTree>
    <p:extLst>
      <p:ext uri="{BB962C8B-B14F-4D97-AF65-F5344CB8AC3E}">
        <p14:creationId xmlns:p14="http://schemas.microsoft.com/office/powerpoint/2010/main" val="79006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7179A-68C8-41B2-8AD2-F516CF4C5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31AAB1-AFCC-F4BD-181B-8E0F7F65C792}"/>
              </a:ext>
            </a:extLst>
          </p:cNvPr>
          <p:cNvSpPr txBox="1"/>
          <p:nvPr/>
        </p:nvSpPr>
        <p:spPr>
          <a:xfrm>
            <a:off x="2286000" y="64985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newlebanoncoc.com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30384D-9E55-C44C-E9FC-BA5528A4F9FF}"/>
              </a:ext>
            </a:extLst>
          </p:cNvPr>
          <p:cNvSpPr txBox="1"/>
          <p:nvPr/>
        </p:nvSpPr>
        <p:spPr>
          <a:xfrm>
            <a:off x="0" y="-896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That Whoever Believes In Him. John 3:16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9DFF96-3ED4-5751-3E72-DBA84FD3BEB5}"/>
              </a:ext>
            </a:extLst>
          </p:cNvPr>
          <p:cNvSpPr/>
          <p:nvPr/>
        </p:nvSpPr>
        <p:spPr>
          <a:xfrm>
            <a:off x="0" y="575808"/>
            <a:ext cx="9144000" cy="1172782"/>
          </a:xfrm>
          <a:prstGeom prst="rect">
            <a:avLst/>
          </a:prstGeom>
          <a:solidFill>
            <a:srgbClr val="7DDAE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04F6A9-F193-030F-10B6-A91B3A6E6010}"/>
              </a:ext>
            </a:extLst>
          </p:cNvPr>
          <p:cNvSpPr txBox="1"/>
          <p:nvPr/>
        </p:nvSpPr>
        <p:spPr>
          <a:xfrm>
            <a:off x="1" y="74595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2. Believers - </a:t>
            </a:r>
            <a:r>
              <a:rPr lang="en-US" sz="4000" b="1" dirty="0"/>
              <a:t>Who Do The Wrong Thing.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AC6295-9FA3-7B1C-976C-646CEC6FF980}"/>
              </a:ext>
            </a:extLst>
          </p:cNvPr>
          <p:cNvSpPr txBox="1"/>
          <p:nvPr/>
        </p:nvSpPr>
        <p:spPr>
          <a:xfrm>
            <a:off x="292608" y="2596896"/>
            <a:ext cx="84124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5400" dirty="0"/>
              <a:t>Scribes and Pharisees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5400" dirty="0"/>
              <a:t>People on day of Judgment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5400" dirty="0"/>
              <a:t>Saul of Tarsus</a:t>
            </a:r>
          </a:p>
        </p:txBody>
      </p:sp>
    </p:spTree>
    <p:extLst>
      <p:ext uri="{BB962C8B-B14F-4D97-AF65-F5344CB8AC3E}">
        <p14:creationId xmlns:p14="http://schemas.microsoft.com/office/powerpoint/2010/main" val="3276536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80B36-5C3A-B772-2053-98EDEB535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9C8B7F-74F0-063D-DA0A-3B0DBFDE6B83}"/>
              </a:ext>
            </a:extLst>
          </p:cNvPr>
          <p:cNvSpPr txBox="1"/>
          <p:nvPr/>
        </p:nvSpPr>
        <p:spPr>
          <a:xfrm>
            <a:off x="2286000" y="64985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newlebanoncoc.com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57A851-8DE3-490D-5DF0-19FC5673BAB5}"/>
              </a:ext>
            </a:extLst>
          </p:cNvPr>
          <p:cNvSpPr txBox="1"/>
          <p:nvPr/>
        </p:nvSpPr>
        <p:spPr>
          <a:xfrm>
            <a:off x="0" y="-896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That Whoever Believes In Him. John 3:16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0F2EB7-54EF-E85E-2A24-E5E2451B78AB}"/>
              </a:ext>
            </a:extLst>
          </p:cNvPr>
          <p:cNvSpPr/>
          <p:nvPr/>
        </p:nvSpPr>
        <p:spPr>
          <a:xfrm>
            <a:off x="0" y="575808"/>
            <a:ext cx="9144000" cy="1172782"/>
          </a:xfrm>
          <a:prstGeom prst="rect">
            <a:avLst/>
          </a:prstGeom>
          <a:solidFill>
            <a:srgbClr val="7DDAE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183723-9049-7413-D052-4F9913307274}"/>
              </a:ext>
            </a:extLst>
          </p:cNvPr>
          <p:cNvSpPr txBox="1"/>
          <p:nvPr/>
        </p:nvSpPr>
        <p:spPr>
          <a:xfrm>
            <a:off x="1" y="74595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3. Believers - </a:t>
            </a:r>
            <a:r>
              <a:rPr lang="en-US" sz="4000" b="1" dirty="0"/>
              <a:t>Who Do The Right Thing.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A41799-613E-8E44-1777-BDD4A416D3C4}"/>
              </a:ext>
            </a:extLst>
          </p:cNvPr>
          <p:cNvSpPr txBox="1"/>
          <p:nvPr/>
        </p:nvSpPr>
        <p:spPr>
          <a:xfrm>
            <a:off x="621792" y="2816352"/>
            <a:ext cx="80467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dirty="0"/>
              <a:t>Jews on Day of Pentecost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dirty="0"/>
              <a:t>Ethiopian Eunuch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dirty="0"/>
              <a:t>Philippian Jailor</a:t>
            </a:r>
          </a:p>
        </p:txBody>
      </p:sp>
    </p:spTree>
    <p:extLst>
      <p:ext uri="{BB962C8B-B14F-4D97-AF65-F5344CB8AC3E}">
        <p14:creationId xmlns:p14="http://schemas.microsoft.com/office/powerpoint/2010/main" val="407940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7C0391-1E47-3CFA-3415-475E0795C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D9DFFC-8A6D-25B3-0E7C-570B7489C4B2}"/>
              </a:ext>
            </a:extLst>
          </p:cNvPr>
          <p:cNvSpPr txBox="1"/>
          <p:nvPr/>
        </p:nvSpPr>
        <p:spPr>
          <a:xfrm>
            <a:off x="2286000" y="6201746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newlebanoncoc.com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C44860-388E-B422-0DB3-8B34F8F76AF3}"/>
              </a:ext>
            </a:extLst>
          </p:cNvPr>
          <p:cNvSpPr txBox="1"/>
          <p:nvPr/>
        </p:nvSpPr>
        <p:spPr>
          <a:xfrm>
            <a:off x="0" y="295830"/>
            <a:ext cx="9144000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That Whoever Believes In Him. John 3:16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361BC5-4513-0FBA-4381-A498BEF556DD}"/>
              </a:ext>
            </a:extLst>
          </p:cNvPr>
          <p:cNvSpPr/>
          <p:nvPr/>
        </p:nvSpPr>
        <p:spPr>
          <a:xfrm>
            <a:off x="0" y="1363579"/>
            <a:ext cx="9144000" cy="4507832"/>
          </a:xfrm>
          <a:prstGeom prst="rect">
            <a:avLst/>
          </a:prstGeom>
          <a:solidFill>
            <a:srgbClr val="7DDAE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9AF778-8B72-C71C-1FFA-BB9666C04BD5}"/>
              </a:ext>
            </a:extLst>
          </p:cNvPr>
          <p:cNvSpPr txBox="1"/>
          <p:nvPr/>
        </p:nvSpPr>
        <p:spPr>
          <a:xfrm>
            <a:off x="1" y="4146881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   3. Believers - </a:t>
            </a:r>
            <a:r>
              <a:rPr lang="en-US" sz="4000" b="1" dirty="0"/>
              <a:t>Who Do The Right Thing.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B1514F-1B07-90EA-9900-938BF3B6D42B}"/>
              </a:ext>
            </a:extLst>
          </p:cNvPr>
          <p:cNvSpPr txBox="1"/>
          <p:nvPr/>
        </p:nvSpPr>
        <p:spPr>
          <a:xfrm>
            <a:off x="1" y="3152263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   2. Believers - </a:t>
            </a:r>
            <a:r>
              <a:rPr lang="en-US" sz="4000" b="1" dirty="0"/>
              <a:t>Who Do The Wrong Thing.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18C264-6A25-E232-C261-1CFC919D811D}"/>
              </a:ext>
            </a:extLst>
          </p:cNvPr>
          <p:cNvSpPr txBox="1"/>
          <p:nvPr/>
        </p:nvSpPr>
        <p:spPr>
          <a:xfrm>
            <a:off x="1" y="1981192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   1. Believers - </a:t>
            </a:r>
            <a:r>
              <a:rPr lang="en-US" sz="4400" b="1" dirty="0"/>
              <a:t>Who Do Nothing.</a:t>
            </a:r>
          </a:p>
        </p:txBody>
      </p:sp>
    </p:spTree>
    <p:extLst>
      <p:ext uri="{BB962C8B-B14F-4D97-AF65-F5344CB8AC3E}">
        <p14:creationId xmlns:p14="http://schemas.microsoft.com/office/powerpoint/2010/main" val="1776098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6794" y="2133086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-22034" y="3152045"/>
            <a:ext cx="9166033" cy="28632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86475" y="3053616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7932"/>
            <a:ext cx="9143999" cy="20928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Questions?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Want to learn more about the Bible?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will be glad to study the Bible with you.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2724" y="2179207"/>
            <a:ext cx="5867370" cy="184724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943602"/>
            <a:ext cx="91660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newlebanoncoc.com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newlebanoncoc@gmail.com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8159" y="2123994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60969" y="2981897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91216" y="3478861"/>
            <a:ext cx="32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Lebanon, OH</a:t>
            </a:r>
          </a:p>
        </p:txBody>
      </p:sp>
    </p:spTree>
    <p:extLst>
      <p:ext uri="{BB962C8B-B14F-4D97-AF65-F5344CB8AC3E}">
        <p14:creationId xmlns:p14="http://schemas.microsoft.com/office/powerpoint/2010/main" val="3678384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188</TotalTime>
  <Words>214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Unicode MS</vt:lpstr>
      <vt:lpstr>Calibri</vt:lpstr>
      <vt:lpstr>Calibri Light</vt:lpstr>
      <vt:lpstr>Ink Free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ecurb hastings</dc:creator>
  <cp:lastModifiedBy>ecurb hastings</cp:lastModifiedBy>
  <cp:revision>20</cp:revision>
  <dcterms:created xsi:type="dcterms:W3CDTF">2025-08-19T19:05:23Z</dcterms:created>
  <dcterms:modified xsi:type="dcterms:W3CDTF">2026-04-10T12:16:40Z</dcterms:modified>
</cp:coreProperties>
</file>