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8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FdvrZUE5pnUMiddzAZRLQ==" hashData="aVatl/kN1yodQ9c6w+d2HtoRC6C9mp1pXAoC/BwFBDoDHX9vznJqJdjSqtktcN9iwLiKvR8Vdfu8xy4Ql6Z4M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1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0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27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7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2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69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5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6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8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7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6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1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46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73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54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89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95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19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81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48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9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50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99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15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7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3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0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7843-2D79-438D-8B90-CA861200571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E7733-97BE-4F68-958A-779CEFD9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8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A2BEC-C104-48EA-97CA-D78E467D320D}"/>
              </a:ext>
            </a:extLst>
          </p:cNvPr>
          <p:cNvSpPr txBox="1"/>
          <p:nvPr/>
        </p:nvSpPr>
        <p:spPr>
          <a:xfrm>
            <a:off x="628650" y="1314451"/>
            <a:ext cx="80581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Galatians 4:4 But when the fullness of the time had come, God sent forth His Son, born of a woman, born  under the law,  5 to redeem those who were under the law, that we might receive the adoption as sons.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 6 And because you are sons, God has sent forth the Spirit of His Son into your hearts, crying out, "Abba, Father!“ 7 Therefore you are no longer a slave but a son, and if a son, then an heir of God through Christ.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F2FF6-ADA3-A89D-A977-544E38479F24}"/>
              </a:ext>
            </a:extLst>
          </p:cNvPr>
          <p:cNvSpPr txBox="1"/>
          <p:nvPr/>
        </p:nvSpPr>
        <p:spPr>
          <a:xfrm>
            <a:off x="0" y="266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- lesson 5. God’s Purpose </a:t>
            </a:r>
          </a:p>
        </p:txBody>
      </p:sp>
    </p:spTree>
    <p:extLst>
      <p:ext uri="{BB962C8B-B14F-4D97-AF65-F5344CB8AC3E}">
        <p14:creationId xmlns:p14="http://schemas.microsoft.com/office/powerpoint/2010/main" val="370438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9D978-70F8-497C-BAE9-DF86B67942B1}"/>
              </a:ext>
            </a:extLst>
          </p:cNvPr>
          <p:cNvSpPr txBox="1"/>
          <p:nvPr/>
        </p:nvSpPr>
        <p:spPr>
          <a:xfrm>
            <a:off x="0" y="266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- lesson 5. God’s Purpose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5753A-A403-48FF-8785-BD07E4F8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3" y="1612685"/>
            <a:ext cx="6893337" cy="3730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E11217-1DC1-4F0C-AAB8-3052B8C3E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5343345"/>
            <a:ext cx="2064162" cy="14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3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260ED4-D4CA-4435-8669-197AEC0C9653}"/>
              </a:ext>
            </a:extLst>
          </p:cNvPr>
          <p:cNvSpPr txBox="1"/>
          <p:nvPr/>
        </p:nvSpPr>
        <p:spPr>
          <a:xfrm>
            <a:off x="0" y="98923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 of Adam and Eve.  Fall Of Mankind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74088-B6B4-449E-9675-69FFD9B1C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46" y="2291541"/>
            <a:ext cx="5782039" cy="366294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00B6AF-87E5-5DFC-AE22-F2DE84E9D5BF}"/>
              </a:ext>
            </a:extLst>
          </p:cNvPr>
          <p:cNvSpPr txBox="1"/>
          <p:nvPr/>
        </p:nvSpPr>
        <p:spPr>
          <a:xfrm>
            <a:off x="0" y="266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- lesson 5. God’s Purpose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68404-6115-7988-F0D7-2539B3E1EB81}"/>
              </a:ext>
            </a:extLst>
          </p:cNvPr>
          <p:cNvSpPr/>
          <p:nvPr/>
        </p:nvSpPr>
        <p:spPr>
          <a:xfrm>
            <a:off x="5381625" y="5477561"/>
            <a:ext cx="401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Is this the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end of the story?</a:t>
            </a:r>
          </a:p>
        </p:txBody>
      </p:sp>
    </p:spTree>
    <p:extLst>
      <p:ext uri="{BB962C8B-B14F-4D97-AF65-F5344CB8AC3E}">
        <p14:creationId xmlns:p14="http://schemas.microsoft.com/office/powerpoint/2010/main" val="371291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C2A1A6-018A-48BE-9D5B-6EAF40EB014D}"/>
              </a:ext>
            </a:extLst>
          </p:cNvPr>
          <p:cNvSpPr txBox="1"/>
          <p:nvPr/>
        </p:nvSpPr>
        <p:spPr>
          <a:xfrm>
            <a:off x="381000" y="973727"/>
            <a:ext cx="859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Promise made to Abraham he would be father of many nations.  God commands him to sacrifice his 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1566B-2C09-4BEC-B054-403F51A4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42" y="2718647"/>
            <a:ext cx="4938007" cy="354248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11FF6-BDEB-336B-66EF-F4E020545725}"/>
              </a:ext>
            </a:extLst>
          </p:cNvPr>
          <p:cNvSpPr txBox="1"/>
          <p:nvPr/>
        </p:nvSpPr>
        <p:spPr>
          <a:xfrm>
            <a:off x="0" y="266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- lesson 5. God’s Purpose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9F9F82-54D2-4A91-DB91-D730B3D7899E}"/>
              </a:ext>
            </a:extLst>
          </p:cNvPr>
          <p:cNvSpPr/>
          <p:nvPr/>
        </p:nvSpPr>
        <p:spPr>
          <a:xfrm>
            <a:off x="5295900" y="5229911"/>
            <a:ext cx="401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Is this the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end of the story?</a:t>
            </a:r>
          </a:p>
        </p:txBody>
      </p:sp>
    </p:spTree>
    <p:extLst>
      <p:ext uri="{BB962C8B-B14F-4D97-AF65-F5344CB8AC3E}">
        <p14:creationId xmlns:p14="http://schemas.microsoft.com/office/powerpoint/2010/main" val="54237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076226-7ACD-4A9D-842B-08377038E75E}"/>
              </a:ext>
            </a:extLst>
          </p:cNvPr>
          <p:cNvSpPr txBox="1"/>
          <p:nvPr/>
        </p:nvSpPr>
        <p:spPr>
          <a:xfrm>
            <a:off x="285749" y="850991"/>
            <a:ext cx="868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Isaac is spared. God tells Abraham his descendants will be slaves for 400 years.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110B6-7A9E-4AB3-9166-F583EF720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7" t="2460" r="10967" b="-1"/>
          <a:stretch/>
        </p:blipFill>
        <p:spPr>
          <a:xfrm>
            <a:off x="285749" y="2312728"/>
            <a:ext cx="5086351" cy="409118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164F-35B4-F9D4-D7AB-406BD5B18A33}"/>
              </a:ext>
            </a:extLst>
          </p:cNvPr>
          <p:cNvSpPr txBox="1"/>
          <p:nvPr/>
        </p:nvSpPr>
        <p:spPr>
          <a:xfrm>
            <a:off x="0" y="266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- lesson 5. God’s Purpose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C3B12-6F61-B999-F057-673B7D82AD8E}"/>
              </a:ext>
            </a:extLst>
          </p:cNvPr>
          <p:cNvSpPr/>
          <p:nvPr/>
        </p:nvSpPr>
        <p:spPr>
          <a:xfrm>
            <a:off x="5172075" y="5391836"/>
            <a:ext cx="401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Is this the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end of the story?</a:t>
            </a:r>
          </a:p>
        </p:txBody>
      </p:sp>
    </p:spTree>
    <p:extLst>
      <p:ext uri="{BB962C8B-B14F-4D97-AF65-F5344CB8AC3E}">
        <p14:creationId xmlns:p14="http://schemas.microsoft.com/office/powerpoint/2010/main" val="396804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AF2958-F5C3-4852-B091-6532472FF3E9}"/>
              </a:ext>
            </a:extLst>
          </p:cNvPr>
          <p:cNvSpPr txBox="1"/>
          <p:nvPr/>
        </p:nvSpPr>
        <p:spPr>
          <a:xfrm>
            <a:off x="523875" y="1066528"/>
            <a:ext cx="8372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Moses delivers the heirs of promise. But they become trapped by the Red Sea when Pharoah   is following with his army to destroy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F9D2A-3E6A-4460-9BBD-9A40CBFFC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5" y="2949892"/>
            <a:ext cx="4702810" cy="352710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CD4972-DA92-5317-81A9-462B66A0487B}"/>
              </a:ext>
            </a:extLst>
          </p:cNvPr>
          <p:cNvSpPr txBox="1"/>
          <p:nvPr/>
        </p:nvSpPr>
        <p:spPr>
          <a:xfrm>
            <a:off x="0" y="266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- lesson 5. God’s Purpose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402E3-23E3-01AD-74E9-C0CD2906A117}"/>
              </a:ext>
            </a:extLst>
          </p:cNvPr>
          <p:cNvSpPr/>
          <p:nvPr/>
        </p:nvSpPr>
        <p:spPr>
          <a:xfrm>
            <a:off x="5200650" y="5448986"/>
            <a:ext cx="401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Is this the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end of the story?</a:t>
            </a:r>
          </a:p>
        </p:txBody>
      </p:sp>
    </p:spTree>
    <p:extLst>
      <p:ext uri="{BB962C8B-B14F-4D97-AF65-F5344CB8AC3E}">
        <p14:creationId xmlns:p14="http://schemas.microsoft.com/office/powerpoint/2010/main" val="29593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D07E07-E503-4B60-96A1-8982E8429C18}"/>
              </a:ext>
            </a:extLst>
          </p:cNvPr>
          <p:cNvSpPr txBox="1"/>
          <p:nvPr/>
        </p:nvSpPr>
        <p:spPr>
          <a:xfrm>
            <a:off x="447675" y="1054826"/>
            <a:ext cx="7905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The Messiah is born.       King Herod tries to kill him.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4BA59-66D5-41DE-93F6-0CA24777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34" t="27573" b="15310"/>
          <a:stretch>
            <a:fillRect/>
          </a:stretch>
        </p:blipFill>
        <p:spPr>
          <a:xfrm>
            <a:off x="542925" y="2844784"/>
            <a:ext cx="4629150" cy="360081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10D4F-CAD7-4061-8CDF-49300FA97E3C}"/>
              </a:ext>
            </a:extLst>
          </p:cNvPr>
          <p:cNvSpPr txBox="1"/>
          <p:nvPr/>
        </p:nvSpPr>
        <p:spPr>
          <a:xfrm>
            <a:off x="5172075" y="5458916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Is this the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end of the story?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63CD0-930A-8008-1F6D-9843340B2756}"/>
              </a:ext>
            </a:extLst>
          </p:cNvPr>
          <p:cNvSpPr txBox="1"/>
          <p:nvPr/>
        </p:nvSpPr>
        <p:spPr>
          <a:xfrm>
            <a:off x="0" y="266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- lesson 5. God’s Purpose </a:t>
            </a:r>
          </a:p>
        </p:txBody>
      </p:sp>
    </p:spTree>
    <p:extLst>
      <p:ext uri="{BB962C8B-B14F-4D97-AF65-F5344CB8AC3E}">
        <p14:creationId xmlns:p14="http://schemas.microsoft.com/office/powerpoint/2010/main" val="247458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6C4A62-06E8-44AA-84FF-96355AA66691}"/>
              </a:ext>
            </a:extLst>
          </p:cNvPr>
          <p:cNvSpPr txBox="1"/>
          <p:nvPr/>
        </p:nvSpPr>
        <p:spPr>
          <a:xfrm>
            <a:off x="485775" y="1640477"/>
            <a:ext cx="833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Later, Jesus the promised Messiah is crucified and buried.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42ED3-1E9E-456D-A967-03CEF14AD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3" y="3429000"/>
            <a:ext cx="4986586" cy="308609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2A4B6B-A8F4-46ED-A01F-AC32ED17DC22}"/>
              </a:ext>
            </a:extLst>
          </p:cNvPr>
          <p:cNvSpPr/>
          <p:nvPr/>
        </p:nvSpPr>
        <p:spPr>
          <a:xfrm>
            <a:off x="5295900" y="5506136"/>
            <a:ext cx="401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Is this the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end of the story?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F9E35-E551-3F35-0D75-DE722F311D84}"/>
              </a:ext>
            </a:extLst>
          </p:cNvPr>
          <p:cNvSpPr txBox="1"/>
          <p:nvPr/>
        </p:nvSpPr>
        <p:spPr>
          <a:xfrm>
            <a:off x="0" y="266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- lesson 5. God’s Purpose </a:t>
            </a:r>
          </a:p>
        </p:txBody>
      </p:sp>
    </p:spTree>
    <p:extLst>
      <p:ext uri="{BB962C8B-B14F-4D97-AF65-F5344CB8AC3E}">
        <p14:creationId xmlns:p14="http://schemas.microsoft.com/office/powerpoint/2010/main" val="152587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FED47E-6F82-4FBA-B98B-6783F3054623}"/>
              </a:ext>
            </a:extLst>
          </p:cNvPr>
          <p:cNvSpPr txBox="1"/>
          <p:nvPr/>
        </p:nvSpPr>
        <p:spPr>
          <a:xfrm>
            <a:off x="666750" y="1337038"/>
            <a:ext cx="786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Jesus is victorious over death. Nothing can stop the promise of God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5B00F-F9F0-4155-818E-B3C23E6E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04" y="2714625"/>
            <a:ext cx="5064065" cy="378142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C99CC6-C77A-1CF2-56FC-5D0360089214}"/>
              </a:ext>
            </a:extLst>
          </p:cNvPr>
          <p:cNvSpPr txBox="1"/>
          <p:nvPr/>
        </p:nvSpPr>
        <p:spPr>
          <a:xfrm>
            <a:off x="0" y="266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- lesson 5. God’s Purpose </a:t>
            </a:r>
          </a:p>
        </p:txBody>
      </p:sp>
    </p:spTree>
    <p:extLst>
      <p:ext uri="{BB962C8B-B14F-4D97-AF65-F5344CB8AC3E}">
        <p14:creationId xmlns:p14="http://schemas.microsoft.com/office/powerpoint/2010/main" val="270007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519</TotalTime>
  <Words>416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Ink Free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hastings</dc:creator>
  <cp:lastModifiedBy>ecurb hastings</cp:lastModifiedBy>
  <cp:revision>14</cp:revision>
  <dcterms:created xsi:type="dcterms:W3CDTF">2018-02-22T15:20:58Z</dcterms:created>
  <dcterms:modified xsi:type="dcterms:W3CDTF">2026-03-17T13:55:03Z</dcterms:modified>
</cp:coreProperties>
</file>