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65" r:id="rId5"/>
    <p:sldId id="498" r:id="rId6"/>
    <p:sldId id="258" r:id="rId7"/>
    <p:sldId id="501" r:id="rId8"/>
    <p:sldId id="499" r:id="rId9"/>
    <p:sldId id="502" r:id="rId10"/>
    <p:sldId id="507" r:id="rId11"/>
    <p:sldId id="518" r:id="rId12"/>
    <p:sldId id="503" r:id="rId13"/>
    <p:sldId id="508" r:id="rId14"/>
    <p:sldId id="509" r:id="rId15"/>
    <p:sldId id="504" r:id="rId16"/>
    <p:sldId id="510" r:id="rId17"/>
    <p:sldId id="511" r:id="rId18"/>
    <p:sldId id="512" r:id="rId19"/>
    <p:sldId id="505" r:id="rId20"/>
    <p:sldId id="513" r:id="rId21"/>
    <p:sldId id="514" r:id="rId22"/>
    <p:sldId id="506" r:id="rId23"/>
    <p:sldId id="516" r:id="rId24"/>
    <p:sldId id="515" r:id="rId25"/>
    <p:sldId id="517" r:id="rId26"/>
    <p:sldId id="276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vr6ExUKejTvu+s/4TGFNpg==" hashData="u0RE1N40a7fMmtZtMHkLEK08DlRduKCTM2NtRoslx2yXvP++EbBx08DjgF9MV0I60wrx6uKDWim55IGXk/1K2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47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51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ABEDF-E828-4511-BD83-2F8B4982BC4D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2B22-4992-4265-AFE5-C77045A3F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66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ABEDF-E828-4511-BD83-2F8B4982BC4D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2B22-4992-4265-AFE5-C77045A3F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36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ABEDF-E828-4511-BD83-2F8B4982BC4D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2B22-4992-4265-AFE5-C77045A3F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11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3792-2440-40FD-9B76-92D5F06CAC8C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079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3792-2440-40FD-9B76-92D5F06CAC8C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338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3792-2440-40FD-9B76-92D5F06CAC8C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56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3792-2440-40FD-9B76-92D5F06CAC8C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782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3792-2440-40FD-9B76-92D5F06CAC8C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72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3792-2440-40FD-9B76-92D5F06CAC8C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21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3792-2440-40FD-9B76-92D5F06CAC8C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642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3792-2440-40FD-9B76-92D5F06CAC8C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16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ABEDF-E828-4511-BD83-2F8B4982BC4D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2B22-4992-4265-AFE5-C77045A3F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2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3792-2440-40FD-9B76-92D5F06CAC8C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110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3792-2440-40FD-9B76-92D5F06CAC8C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12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3792-2440-40FD-9B76-92D5F06CAC8C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444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604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836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30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3262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216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139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072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ABEDF-E828-4511-BD83-2F8B4982BC4D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2B22-4992-4265-AFE5-C77045A3F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580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3827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5668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761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107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D631-701F-4046-9E27-CF7D871A4A19}" type="datetimeFigureOut">
              <a:rPr lang="en-US" smtClean="0"/>
              <a:pPr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1E1F-A0F5-40CD-A4FF-6D865D44E2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28618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D631-701F-4046-9E27-CF7D871A4A19}" type="datetimeFigureOut">
              <a:rPr lang="en-US" smtClean="0"/>
              <a:pPr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1E1F-A0F5-40CD-A4FF-6D865D44E2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16584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D631-701F-4046-9E27-CF7D871A4A19}" type="datetimeFigureOut">
              <a:rPr lang="en-US" smtClean="0"/>
              <a:pPr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1E1F-A0F5-40CD-A4FF-6D865D44E2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89474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D631-701F-4046-9E27-CF7D871A4A19}" type="datetimeFigureOut">
              <a:rPr lang="en-US" smtClean="0"/>
              <a:pPr/>
              <a:t>3/13/2026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1E1F-A0F5-40CD-A4FF-6D865D44E2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496094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D631-701F-4046-9E27-CF7D871A4A19}" type="datetimeFigureOut">
              <a:rPr lang="en-US" smtClean="0"/>
              <a:pPr/>
              <a:t>3/13/2026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1E1F-A0F5-40CD-A4FF-6D865D44E2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2949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D631-701F-4046-9E27-CF7D871A4A19}" type="datetimeFigureOut">
              <a:rPr lang="en-US" smtClean="0"/>
              <a:pPr/>
              <a:t>3/13/2026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1E1F-A0F5-40CD-A4FF-6D865D44E2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9935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ABEDF-E828-4511-BD83-2F8B4982BC4D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2B22-4992-4265-AFE5-C77045A3F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726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D631-701F-4046-9E27-CF7D871A4A19}" type="datetimeFigureOut">
              <a:rPr lang="en-US" smtClean="0"/>
              <a:pPr/>
              <a:t>3/13/2026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1E1F-A0F5-40CD-A4FF-6D865D44E2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38943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D631-701F-4046-9E27-CF7D871A4A19}" type="datetimeFigureOut">
              <a:rPr lang="en-US" smtClean="0"/>
              <a:pPr/>
              <a:t>3/13/2026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1E1F-A0F5-40CD-A4FF-6D865D44E2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75025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D631-701F-4046-9E27-CF7D871A4A19}" type="datetimeFigureOut">
              <a:rPr lang="en-US" smtClean="0"/>
              <a:pPr/>
              <a:t>3/13/2026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1E1F-A0F5-40CD-A4FF-6D865D44E2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494165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D631-701F-4046-9E27-CF7D871A4A19}" type="datetimeFigureOut">
              <a:rPr lang="en-US" smtClean="0"/>
              <a:pPr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1E1F-A0F5-40CD-A4FF-6D865D44E2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81229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D631-701F-4046-9E27-CF7D871A4A19}" type="datetimeFigureOut">
              <a:rPr lang="en-US" smtClean="0"/>
              <a:pPr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1E1F-A0F5-40CD-A4FF-6D865D44E2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07194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ABEDF-E828-4511-BD83-2F8B4982BC4D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2B22-4992-4265-AFE5-C77045A3F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4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ABEDF-E828-4511-BD83-2F8B4982BC4D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2B22-4992-4265-AFE5-C77045A3F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55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ABEDF-E828-4511-BD83-2F8B4982BC4D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2B22-4992-4265-AFE5-C77045A3F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26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ABEDF-E828-4511-BD83-2F8B4982BC4D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2B22-4992-4265-AFE5-C77045A3F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ABEDF-E828-4511-BD83-2F8B4982BC4D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2B22-4992-4265-AFE5-C77045A3F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61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ABEDF-E828-4511-BD83-2F8B4982BC4D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62B22-4992-4265-AFE5-C77045A3F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6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C3792-2440-40FD-9B76-92D5F06CAC8C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36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61408-B059-4BE3-9B18-E2EA024F5496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48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7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7D631-701F-4046-9E27-CF7D871A4A19}" type="datetimeFigureOut">
              <a:rPr lang="en-US" smtClean="0"/>
              <a:pPr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91E1F-A0F5-40CD-A4FF-6D865D44E2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4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112" t="21263" r="23729" b="49217"/>
          <a:stretch/>
        </p:blipFill>
        <p:spPr>
          <a:xfrm>
            <a:off x="0" y="3994733"/>
            <a:ext cx="9166033" cy="28632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87505" y="1030940"/>
            <a:ext cx="7512423" cy="601505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2706" y="1021974"/>
            <a:ext cx="7745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 Lebanon 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Church of Christ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647" y="54762"/>
            <a:ext cx="8857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Welcome to our services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5648735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Please Come Back Again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89155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Simply Christians.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348652"/>
            <a:ext cx="9166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Emphasis is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Spiritual, Not Material or Social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820287"/>
            <a:ext cx="9081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striving to be The Same Church as Described in The New Testament.</a:t>
            </a:r>
          </a:p>
        </p:txBody>
      </p:sp>
    </p:spTree>
    <p:extLst>
      <p:ext uri="{BB962C8B-B14F-4D97-AF65-F5344CB8AC3E}">
        <p14:creationId xmlns:p14="http://schemas.microsoft.com/office/powerpoint/2010/main" val="1862796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UTION: THERE IS ONLY ONE ROAD THAT LEADS TO HEAVEN--ARE YOU ON THAT ...">
            <a:extLst>
              <a:ext uri="{FF2B5EF4-FFF2-40B4-BE49-F238E27FC236}">
                <a16:creationId xmlns:a16="http://schemas.microsoft.com/office/drawing/2014/main" id="{7328F0BB-67CB-A361-0606-142C4028F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308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anding at the Cross Road - ppt download">
            <a:extLst>
              <a:ext uri="{FF2B5EF4-FFF2-40B4-BE49-F238E27FC236}">
                <a16:creationId xmlns:a16="http://schemas.microsoft.com/office/drawing/2014/main" id="{57E844C0-FB36-197A-A1F0-9D6A20807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007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C550A2-77CB-A309-1D31-18B55FAD0215}"/>
              </a:ext>
            </a:extLst>
          </p:cNvPr>
          <p:cNvSpPr txBox="1"/>
          <p:nvPr/>
        </p:nvSpPr>
        <p:spPr>
          <a:xfrm>
            <a:off x="0" y="15240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Arial Black" panose="020B0A04020102020204" pitchFamily="34" charset="0"/>
              </a:rPr>
              <a:t>Warnings From God</a:t>
            </a:r>
          </a:p>
        </p:txBody>
      </p:sp>
    </p:spTree>
    <p:extLst>
      <p:ext uri="{BB962C8B-B14F-4D97-AF65-F5344CB8AC3E}">
        <p14:creationId xmlns:p14="http://schemas.microsoft.com/office/powerpoint/2010/main" val="878233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2B2E5B-A68B-5536-AF8B-19EB80395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RNINGS - Real Life Chapel">
            <a:extLst>
              <a:ext uri="{FF2B5EF4-FFF2-40B4-BE49-F238E27FC236}">
                <a16:creationId xmlns:a16="http://schemas.microsoft.com/office/drawing/2014/main" id="{F9BC6A7C-68AA-5A27-CD4F-E9B289C97A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3" r="9209"/>
          <a:stretch>
            <a:fillRect/>
          </a:stretch>
        </p:blipFill>
        <p:spPr bwMode="auto">
          <a:xfrm>
            <a:off x="541420" y="1010439"/>
            <a:ext cx="8061157" cy="515051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F27738-ADCB-0AC5-A29B-CAA3ECA910CC}"/>
              </a:ext>
            </a:extLst>
          </p:cNvPr>
          <p:cNvSpPr txBox="1"/>
          <p:nvPr/>
        </p:nvSpPr>
        <p:spPr>
          <a:xfrm>
            <a:off x="0" y="15240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Arial Black" panose="020B0A04020102020204" pitchFamily="34" charset="0"/>
              </a:rPr>
              <a:t>Warnings From God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866B02-5261-9F8B-DFD5-6737ECBA4C94}"/>
              </a:ext>
            </a:extLst>
          </p:cNvPr>
          <p:cNvSpPr/>
          <p:nvPr/>
        </p:nvSpPr>
        <p:spPr>
          <a:xfrm>
            <a:off x="617621" y="3577389"/>
            <a:ext cx="7964905" cy="16282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065CE4-6C02-35C9-9340-AD9910DC2201}"/>
              </a:ext>
            </a:extLst>
          </p:cNvPr>
          <p:cNvSpPr txBox="1"/>
          <p:nvPr/>
        </p:nvSpPr>
        <p:spPr>
          <a:xfrm>
            <a:off x="1138989" y="3641560"/>
            <a:ext cx="72670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Aft>
                <a:spcPts val="1000"/>
              </a:spcAft>
              <a:buNone/>
            </a:pP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God warns us that we have an enemy.</a:t>
            </a:r>
            <a:endParaRPr lang="en-US" sz="4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372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3114C-EB84-E372-6F5F-FBFF83A1E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46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n on Inspirational">
            <a:extLst>
              <a:ext uri="{FF2B5EF4-FFF2-40B4-BE49-F238E27FC236}">
                <a16:creationId xmlns:a16="http://schemas.microsoft.com/office/drawing/2014/main" id="{B895C9B4-867E-59C9-9A99-5E45BEBA0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698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hite Angel Free Stock Photo - Public Domain Pictures">
            <a:extLst>
              <a:ext uri="{FF2B5EF4-FFF2-40B4-BE49-F238E27FC236}">
                <a16:creationId xmlns:a16="http://schemas.microsoft.com/office/drawing/2014/main" id="{F1A3FF13-6AC4-52C5-71D7-A3553B1D6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4032"/>
            <a:ext cx="9125953" cy="608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582FC7-3E38-E496-332E-740C15793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153"/>
            <a:ext cx="9144000" cy="107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57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350F27-7073-DAF8-02C2-1F27AF9E4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RNINGS - Real Life Chapel">
            <a:extLst>
              <a:ext uri="{FF2B5EF4-FFF2-40B4-BE49-F238E27FC236}">
                <a16:creationId xmlns:a16="http://schemas.microsoft.com/office/drawing/2014/main" id="{547C8C9B-C4D3-9B36-F971-A92A31AFB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3" r="9209"/>
          <a:stretch>
            <a:fillRect/>
          </a:stretch>
        </p:blipFill>
        <p:spPr bwMode="auto">
          <a:xfrm>
            <a:off x="541420" y="1010439"/>
            <a:ext cx="8061157" cy="515051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A9781B-53A2-7790-D69C-413716A75AD9}"/>
              </a:ext>
            </a:extLst>
          </p:cNvPr>
          <p:cNvSpPr txBox="1"/>
          <p:nvPr/>
        </p:nvSpPr>
        <p:spPr>
          <a:xfrm>
            <a:off x="0" y="15240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Arial Black" panose="020B0A04020102020204" pitchFamily="34" charset="0"/>
              </a:rPr>
              <a:t>Warnings From God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C65987-D573-AEC7-4724-2E7D2DA69CAB}"/>
              </a:ext>
            </a:extLst>
          </p:cNvPr>
          <p:cNvSpPr/>
          <p:nvPr/>
        </p:nvSpPr>
        <p:spPr>
          <a:xfrm>
            <a:off x="617621" y="3577389"/>
            <a:ext cx="7964905" cy="16282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72D579-DFBD-17EA-8F82-1A5D5E2720CE}"/>
              </a:ext>
            </a:extLst>
          </p:cNvPr>
          <p:cNvSpPr txBox="1"/>
          <p:nvPr/>
        </p:nvSpPr>
        <p:spPr>
          <a:xfrm>
            <a:off x="810126" y="3705727"/>
            <a:ext cx="74435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3.God warns us we cannot be saved if we walk in the flesh.</a:t>
            </a:r>
          </a:p>
        </p:txBody>
      </p:sp>
    </p:spTree>
    <p:extLst>
      <p:ext uri="{BB962C8B-B14F-4D97-AF65-F5344CB8AC3E}">
        <p14:creationId xmlns:p14="http://schemas.microsoft.com/office/powerpoint/2010/main" val="4048613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52+Bible Verses For Lust Of Flesh - KJV">
            <a:extLst>
              <a:ext uri="{FF2B5EF4-FFF2-40B4-BE49-F238E27FC236}">
                <a16:creationId xmlns:a16="http://schemas.microsoft.com/office/drawing/2014/main" id="{10E842FD-B0D7-EB06-BFCE-487ED14123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4DD8AB-4BCC-B888-F55B-3AC4E89CA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516" y="1094873"/>
            <a:ext cx="5586664" cy="5586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075575-D253-2AA2-FDB1-998E056F1219}"/>
              </a:ext>
            </a:extLst>
          </p:cNvPr>
          <p:cNvSpPr txBox="1"/>
          <p:nvPr/>
        </p:nvSpPr>
        <p:spPr>
          <a:xfrm>
            <a:off x="0" y="15240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Arial Black" panose="020B0A04020102020204" pitchFamily="34" charset="0"/>
              </a:rPr>
              <a:t>Warnings From God</a:t>
            </a:r>
          </a:p>
        </p:txBody>
      </p:sp>
    </p:spTree>
    <p:extLst>
      <p:ext uri="{BB962C8B-B14F-4D97-AF65-F5344CB8AC3E}">
        <p14:creationId xmlns:p14="http://schemas.microsoft.com/office/powerpoint/2010/main" val="2403207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PT - GALATIANS 5:17 PowerPoint Presentation, free download - ID:1815130">
            <a:extLst>
              <a:ext uri="{FF2B5EF4-FFF2-40B4-BE49-F238E27FC236}">
                <a16:creationId xmlns:a16="http://schemas.microsoft.com/office/drawing/2014/main" id="{05356D18-3286-D78B-BED4-A8BDEA2CA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173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862F48-63B2-9560-9DDA-E176BA007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RNINGS - Real Life Chapel">
            <a:extLst>
              <a:ext uri="{FF2B5EF4-FFF2-40B4-BE49-F238E27FC236}">
                <a16:creationId xmlns:a16="http://schemas.microsoft.com/office/drawing/2014/main" id="{E798CA34-462C-AE8B-0CC3-E067008B1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3" r="9209"/>
          <a:stretch>
            <a:fillRect/>
          </a:stretch>
        </p:blipFill>
        <p:spPr bwMode="auto">
          <a:xfrm>
            <a:off x="541420" y="1010439"/>
            <a:ext cx="8061157" cy="515051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A173B0-A8BF-B9D2-FB20-5C583242CA12}"/>
              </a:ext>
            </a:extLst>
          </p:cNvPr>
          <p:cNvSpPr txBox="1"/>
          <p:nvPr/>
        </p:nvSpPr>
        <p:spPr>
          <a:xfrm>
            <a:off x="0" y="15240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Arial Black" panose="020B0A04020102020204" pitchFamily="34" charset="0"/>
              </a:rPr>
              <a:t>Warnings From God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1F42C3-1705-9615-345F-DEC2464AB5F2}"/>
              </a:ext>
            </a:extLst>
          </p:cNvPr>
          <p:cNvSpPr/>
          <p:nvPr/>
        </p:nvSpPr>
        <p:spPr>
          <a:xfrm>
            <a:off x="617621" y="3577389"/>
            <a:ext cx="7964905" cy="16282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91A14A-3F85-AE9F-A35C-1CC6A8E3AD23}"/>
              </a:ext>
            </a:extLst>
          </p:cNvPr>
          <p:cNvSpPr txBox="1"/>
          <p:nvPr/>
        </p:nvSpPr>
        <p:spPr>
          <a:xfrm>
            <a:off x="922421" y="3729790"/>
            <a:ext cx="7170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4. God warns us that Jesus will return as a thief in the night.</a:t>
            </a:r>
          </a:p>
        </p:txBody>
      </p:sp>
    </p:spTree>
    <p:extLst>
      <p:ext uri="{BB962C8B-B14F-4D97-AF65-F5344CB8AC3E}">
        <p14:creationId xmlns:p14="http://schemas.microsoft.com/office/powerpoint/2010/main" val="1391718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heila\Desktop\ULTIMATE Royality Free\4-Bib Pics-Misc\Bible MSS\Scriptures\10 Commandments_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8" b="99420" l="261" r="99435">
                        <a14:foregroundMark x1="1522" y1="1681" x2="11652" y2="96870"/>
                        <a14:foregroundMark x1="5261" y1="30377" x2="14870" y2="1855"/>
                        <a14:foregroundMark x1="16261" y1="5913" x2="97522" y2="6667"/>
                        <a14:foregroundMark x1="88174" y1="10551" x2="96522" y2="97565"/>
                        <a14:foregroundMark x1="97652" y1="11652" x2="98043" y2="84058"/>
                        <a14:foregroundMark x1="88174" y1="77391" x2="93739" y2="97391"/>
                        <a14:foregroundMark x1="15826" y1="96116" x2="89435" y2="95188"/>
                        <a14:backgroundMark x1="14565" y1="12754" x2="49043" y2="87768"/>
                        <a14:backgroundMark x1="12348" y1="88870" x2="29174" y2="67420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733800" y="685800"/>
            <a:ext cx="1752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8400" y="762000"/>
            <a:ext cx="1752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4800" y="5867400"/>
            <a:ext cx="1752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35700" y="5867400"/>
            <a:ext cx="1752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48400" y="685800"/>
            <a:ext cx="1752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30300" y="723900"/>
            <a:ext cx="1752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685800"/>
            <a:ext cx="6858000" cy="5486400"/>
          </a:xfrm>
          <a:prstGeom prst="rect">
            <a:avLst/>
          </a:prstGeom>
          <a:noFill/>
          <a:ln w="76200">
            <a:solidFill>
              <a:srgbClr val="2F23CB"/>
            </a:solidFill>
          </a:ln>
          <a:effectLst>
            <a:glow rad="2286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872348-3EC1-31DC-3383-7C47C67FEEC6}"/>
              </a:ext>
            </a:extLst>
          </p:cNvPr>
          <p:cNvSpPr txBox="1"/>
          <p:nvPr/>
        </p:nvSpPr>
        <p:spPr>
          <a:xfrm>
            <a:off x="1507958" y="1179095"/>
            <a:ext cx="61762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Act 17:23 "for as I was passing through and considering the objects of your worship, I even found an altar with this inscription: TO THE UNKNOWN GOD. </a:t>
            </a:r>
            <a:r>
              <a:rPr lang="en-US" sz="3600" u="sng" dirty="0"/>
              <a:t>Therefore, the One whom you worship without knowing, Him I proclaim to you</a:t>
            </a:r>
            <a:r>
              <a:rPr lang="en-US" sz="36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7635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3F00FA-3F72-A048-5161-585D8F8A1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ighttime Thief Breaking in Stock Illustration - Illustration of ...">
            <a:extLst>
              <a:ext uri="{FF2B5EF4-FFF2-40B4-BE49-F238E27FC236}">
                <a16:creationId xmlns:a16="http://schemas.microsoft.com/office/drawing/2014/main" id="{921CC12E-20B6-A12A-476F-226F187B9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040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 Peter - Scripture Picture">
            <a:extLst>
              <a:ext uri="{FF2B5EF4-FFF2-40B4-BE49-F238E27FC236}">
                <a16:creationId xmlns:a16="http://schemas.microsoft.com/office/drawing/2014/main" id="{42868ABC-5031-5577-A859-64D1E00AE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884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ays of Noah - Hebrew Nation Online">
            <a:extLst>
              <a:ext uri="{FF2B5EF4-FFF2-40B4-BE49-F238E27FC236}">
                <a16:creationId xmlns:a16="http://schemas.microsoft.com/office/drawing/2014/main" id="{8A5B9959-630B-9A0F-11EE-386C2C9CF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" t="1152" r="35054" b="-1"/>
          <a:stretch>
            <a:fillRect/>
          </a:stretch>
        </p:blipFill>
        <p:spPr bwMode="auto">
          <a:xfrm>
            <a:off x="1347107" y="1894114"/>
            <a:ext cx="6256850" cy="4732047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D1FFAA-6AFF-F325-1C4A-A93F3517C64A}"/>
              </a:ext>
            </a:extLst>
          </p:cNvPr>
          <p:cNvSpPr txBox="1"/>
          <p:nvPr/>
        </p:nvSpPr>
        <p:spPr>
          <a:xfrm>
            <a:off x="601149" y="294182"/>
            <a:ext cx="790918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Psalm 32:6 NKJV. 6 For this cause everyone who is godly shall pray to You In a time when You may be found; Surely in a flood of great waters They shall not come near him.</a:t>
            </a:r>
          </a:p>
        </p:txBody>
      </p:sp>
    </p:spTree>
    <p:extLst>
      <p:ext uri="{BB962C8B-B14F-4D97-AF65-F5344CB8AC3E}">
        <p14:creationId xmlns:p14="http://schemas.microsoft.com/office/powerpoint/2010/main" val="245714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6794" y="2133086"/>
            <a:ext cx="8297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New Lebanon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3112" t="21263" r="23729" b="49217"/>
          <a:stretch/>
        </p:blipFill>
        <p:spPr>
          <a:xfrm>
            <a:off x="-22034" y="3152045"/>
            <a:ext cx="9166033" cy="2863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6475" y="3053616"/>
            <a:ext cx="384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Church of Christ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7932"/>
            <a:ext cx="9143999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Questions?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Want to learn more about the Bible?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will be glad to study the Bible with you.</a:t>
            </a:r>
          </a:p>
        </p:txBody>
      </p:sp>
      <p:sp>
        <p:nvSpPr>
          <p:cNvPr id="2" name="Rectangle 1"/>
          <p:cNvSpPr/>
          <p:nvPr/>
        </p:nvSpPr>
        <p:spPr>
          <a:xfrm>
            <a:off x="1602724" y="2179207"/>
            <a:ext cx="5867370" cy="1847248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943602"/>
            <a:ext cx="9166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newlebanoncoc.com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newlebanoncoc@gmail.com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8159" y="2123994"/>
            <a:ext cx="8297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New Lebanon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60969" y="2981897"/>
            <a:ext cx="384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Church of Christ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91216" y="3478861"/>
            <a:ext cx="326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New Lebanon, OH</a:t>
            </a:r>
          </a:p>
        </p:txBody>
      </p:sp>
    </p:spTree>
    <p:extLst>
      <p:ext uri="{BB962C8B-B14F-4D97-AF65-F5344CB8AC3E}">
        <p14:creationId xmlns:p14="http://schemas.microsoft.com/office/powerpoint/2010/main" val="3678384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7AE235-8CBA-3526-9210-B897C5193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tree, sky, cloud&#10;&#10;Description automatically generated">
            <a:extLst>
              <a:ext uri="{FF2B5EF4-FFF2-40B4-BE49-F238E27FC236}">
                <a16:creationId xmlns:a16="http://schemas.microsoft.com/office/drawing/2014/main" id="{3B78B233-5D3B-0F03-C9EE-521C0572B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84" y="3429000"/>
            <a:ext cx="5468741" cy="307616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E07801-DE2B-01E5-711F-C553DD73A3F9}"/>
              </a:ext>
            </a:extLst>
          </p:cNvPr>
          <p:cNvSpPr txBox="1"/>
          <p:nvPr/>
        </p:nvSpPr>
        <p:spPr>
          <a:xfrm>
            <a:off x="1" y="19250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God – Lesson One.   Who Is God?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F1127A-150F-A4DE-EB68-B83B6BCDA67E}"/>
              </a:ext>
            </a:extLst>
          </p:cNvPr>
          <p:cNvSpPr txBox="1"/>
          <p:nvPr/>
        </p:nvSpPr>
        <p:spPr>
          <a:xfrm>
            <a:off x="447675" y="942975"/>
            <a:ext cx="8410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Acts 17:22-23. Then Paul stood in the midst of the Areopagus and said, "Men of Athens, I perceive that in all things you are very religious; "for as I was passing through and considering the objects of your worship, I even found an altar with this inscription: TO THE UNKNOWN GOD. Therefore, the One whom you worship without knowing, Him I proclaim to you:</a:t>
            </a:r>
          </a:p>
        </p:txBody>
      </p:sp>
    </p:spTree>
    <p:extLst>
      <p:ext uri="{BB962C8B-B14F-4D97-AF65-F5344CB8AC3E}">
        <p14:creationId xmlns:p14="http://schemas.microsoft.com/office/powerpoint/2010/main" val="576068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erne in den Nachthimmel Kostenloses Stock Bild - Public Domain Pictures">
            <a:extLst>
              <a:ext uri="{FF2B5EF4-FFF2-40B4-BE49-F238E27FC236}">
                <a16:creationId xmlns:a16="http://schemas.microsoft.com/office/drawing/2014/main" id="{2C56984E-D047-3B38-8F44-2B32B886D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1" y="778625"/>
            <a:ext cx="9144000" cy="605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8E2CA-6846-2083-B77C-DE3120DB9B79}"/>
              </a:ext>
            </a:extLst>
          </p:cNvPr>
          <p:cNvSpPr txBox="1"/>
          <p:nvPr/>
        </p:nvSpPr>
        <p:spPr>
          <a:xfrm>
            <a:off x="1" y="19250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God – Lesson Two. Who God Is Not.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7606124-ED2A-2433-3967-AF5D90C2BFFB}"/>
              </a:ext>
            </a:extLst>
          </p:cNvPr>
          <p:cNvSpPr/>
          <p:nvPr/>
        </p:nvSpPr>
        <p:spPr>
          <a:xfrm>
            <a:off x="328863" y="1973180"/>
            <a:ext cx="8462211" cy="3585410"/>
          </a:xfrm>
          <a:prstGeom prst="roundRect">
            <a:avLst/>
          </a:prstGeom>
          <a:gradFill>
            <a:gsLst>
              <a:gs pos="57000">
                <a:schemeClr val="accent1">
                  <a:lumMod val="75000"/>
                </a:schemeClr>
              </a:gs>
              <a:gs pos="91500">
                <a:srgbClr val="ABC0E4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D5BD7D-AD10-2141-CFBD-5B4915C70E19}"/>
              </a:ext>
            </a:extLst>
          </p:cNvPr>
          <p:cNvSpPr txBox="1"/>
          <p:nvPr/>
        </p:nvSpPr>
        <p:spPr>
          <a:xfrm>
            <a:off x="601580" y="2462463"/>
            <a:ext cx="807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"God is not a man, that He should lie, Nor a son of man, that He should repent. Has He said, and will He not do? Or has He spoken, and will He not make it good? Numbers 23:19</a:t>
            </a:r>
          </a:p>
        </p:txBody>
      </p:sp>
    </p:spTree>
    <p:extLst>
      <p:ext uri="{BB962C8B-B14F-4D97-AF65-F5344CB8AC3E}">
        <p14:creationId xmlns:p14="http://schemas.microsoft.com/office/powerpoint/2010/main" val="4277342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5CAB4-2A11-FFE5-956A-4E9B0C188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712460-6460-A13C-F6AF-0E93C9A439AA}"/>
              </a:ext>
            </a:extLst>
          </p:cNvPr>
          <p:cNvSpPr txBox="1"/>
          <p:nvPr/>
        </p:nvSpPr>
        <p:spPr>
          <a:xfrm>
            <a:off x="1" y="16043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God – Lesson Three.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The Goodness and Severity Of  God.</a:t>
            </a:r>
          </a:p>
        </p:txBody>
      </p:sp>
      <p:pic>
        <p:nvPicPr>
          <p:cNvPr id="1026" name="Picture 2" descr="Premium Photo | Judge Gavel and Scales of Justice">
            <a:extLst>
              <a:ext uri="{FF2B5EF4-FFF2-40B4-BE49-F238E27FC236}">
                <a16:creationId xmlns:a16="http://schemas.microsoft.com/office/drawing/2014/main" id="{5C404C00-5F70-69B0-A88E-A5378CB4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96" y="1437022"/>
            <a:ext cx="7508807" cy="471399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E04AD4-4983-0C22-1F30-88503A7A08E7}"/>
              </a:ext>
            </a:extLst>
          </p:cNvPr>
          <p:cNvSpPr txBox="1"/>
          <p:nvPr/>
        </p:nvSpPr>
        <p:spPr>
          <a:xfrm>
            <a:off x="0" y="621631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Romans 11:11-25</a:t>
            </a:r>
          </a:p>
        </p:txBody>
      </p:sp>
    </p:spTree>
    <p:extLst>
      <p:ext uri="{BB962C8B-B14F-4D97-AF65-F5344CB8AC3E}">
        <p14:creationId xmlns:p14="http://schemas.microsoft.com/office/powerpoint/2010/main" val="610837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RNINGS - Real Life Chapel">
            <a:extLst>
              <a:ext uri="{FF2B5EF4-FFF2-40B4-BE49-F238E27FC236}">
                <a16:creationId xmlns:a16="http://schemas.microsoft.com/office/drawing/2014/main" id="{9DB83EA3-B688-A62D-ECAD-6AE4D1721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3" r="9209"/>
          <a:stretch>
            <a:fillRect/>
          </a:stretch>
        </p:blipFill>
        <p:spPr bwMode="auto">
          <a:xfrm>
            <a:off x="521368" y="833187"/>
            <a:ext cx="8061157" cy="515051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1AA6DE-C929-BDC2-CD5A-40B279230099}"/>
              </a:ext>
            </a:extLst>
          </p:cNvPr>
          <p:cNvSpPr/>
          <p:nvPr/>
        </p:nvSpPr>
        <p:spPr>
          <a:xfrm>
            <a:off x="633663" y="3433011"/>
            <a:ext cx="7780421" cy="14197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FBAC4C-ADAA-94A8-4837-F20C380E3DB4}"/>
              </a:ext>
            </a:extLst>
          </p:cNvPr>
          <p:cNvSpPr txBox="1"/>
          <p:nvPr/>
        </p:nvSpPr>
        <p:spPr>
          <a:xfrm>
            <a:off x="0" y="329990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bg1"/>
                  </a:solidFill>
                </a:ln>
                <a:solidFill>
                  <a:srgbClr val="FFC000"/>
                </a:solidFill>
                <a:latin typeface="Franklin Gothic Demi" panose="020B0703020102020204" pitchFamily="34" charset="0"/>
              </a:rPr>
              <a:t>From God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BAC550-F355-E110-1489-3731518C02EB}"/>
              </a:ext>
            </a:extLst>
          </p:cNvPr>
          <p:cNvSpPr txBox="1"/>
          <p:nvPr/>
        </p:nvSpPr>
        <p:spPr>
          <a:xfrm>
            <a:off x="1" y="24064"/>
            <a:ext cx="9144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God – Lesson Four.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4322CA-E7FA-16FE-CD3C-2ED1FF31DDDD}"/>
              </a:ext>
            </a:extLst>
          </p:cNvPr>
          <p:cNvSpPr txBox="1"/>
          <p:nvPr/>
        </p:nvSpPr>
        <p:spPr>
          <a:xfrm>
            <a:off x="1" y="1010631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ln w="57150">
                  <a:solidFill>
                    <a:schemeClr val="bg1"/>
                  </a:solidFill>
                </a:ln>
                <a:solidFill>
                  <a:srgbClr val="FFC000"/>
                </a:solidFill>
                <a:latin typeface="Franklin Gothic Demi" panose="020B0703020102020204" pitchFamily="34" charset="0"/>
              </a:rPr>
              <a:t>WARNINGS</a:t>
            </a:r>
          </a:p>
        </p:txBody>
      </p:sp>
    </p:spTree>
    <p:extLst>
      <p:ext uri="{BB962C8B-B14F-4D97-AF65-F5344CB8AC3E}">
        <p14:creationId xmlns:p14="http://schemas.microsoft.com/office/powerpoint/2010/main" val="2707507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ank Warning Sign. Caution Yellow Sign. Graphic by DG-Studio ...">
            <a:extLst>
              <a:ext uri="{FF2B5EF4-FFF2-40B4-BE49-F238E27FC236}">
                <a16:creationId xmlns:a16="http://schemas.microsoft.com/office/drawing/2014/main" id="{9BD586B7-0F09-F4F7-9B7A-6D14DA83F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" t="5065" r="6755" b="4277"/>
          <a:stretch>
            <a:fillRect/>
          </a:stretch>
        </p:blipFill>
        <p:spPr bwMode="auto">
          <a:xfrm>
            <a:off x="7427" y="200527"/>
            <a:ext cx="9149820" cy="643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A1E059-04B1-1682-ACB0-F6FA758059C8}"/>
              </a:ext>
            </a:extLst>
          </p:cNvPr>
          <p:cNvSpPr txBox="1"/>
          <p:nvPr/>
        </p:nvSpPr>
        <p:spPr>
          <a:xfrm>
            <a:off x="312820" y="2662989"/>
            <a:ext cx="84942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warning</a:t>
            </a:r>
            <a:r>
              <a:rPr lang="en-US" sz="2800" dirty="0"/>
              <a:t> /</a:t>
            </a:r>
            <a:r>
              <a:rPr lang="en-US" sz="2800" dirty="0" err="1"/>
              <a:t>wôr′nĭng</a:t>
            </a:r>
            <a:r>
              <a:rPr lang="en-US" sz="2800" dirty="0"/>
              <a:t>/</a:t>
            </a:r>
          </a:p>
          <a:p>
            <a:r>
              <a:rPr lang="en-US" sz="2800" dirty="0"/>
              <a:t>noun</a:t>
            </a:r>
          </a:p>
          <a:p>
            <a:r>
              <a:rPr lang="en-US" sz="2800" dirty="0"/>
              <a:t>A statement telling of or an indication providing evidence of impending danger, difficulty, or misfortune.</a:t>
            </a:r>
          </a:p>
          <a:p>
            <a:endParaRPr lang="en-US" sz="2800" dirty="0"/>
          </a:p>
          <a:p>
            <a:r>
              <a:rPr lang="en-US" sz="2800" dirty="0"/>
              <a:t>Advice to be cautious.</a:t>
            </a:r>
          </a:p>
          <a:p>
            <a:endParaRPr lang="en-US" sz="2800" dirty="0"/>
          </a:p>
          <a:p>
            <a:r>
              <a:rPr lang="en-US" sz="2800" dirty="0"/>
              <a:t>A cautionary or deterrent example.</a:t>
            </a:r>
          </a:p>
        </p:txBody>
      </p:sp>
    </p:spTree>
    <p:extLst>
      <p:ext uri="{BB962C8B-B14F-4D97-AF65-F5344CB8AC3E}">
        <p14:creationId xmlns:p14="http://schemas.microsoft.com/office/powerpoint/2010/main" val="3279995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shboard Warning Lights">
            <a:extLst>
              <a:ext uri="{FF2B5EF4-FFF2-40B4-BE49-F238E27FC236}">
                <a16:creationId xmlns:a16="http://schemas.microsoft.com/office/drawing/2014/main" id="{8B15D9F8-EABF-131A-EC47-44FA29299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6700"/>
            <a:ext cx="9144000" cy="37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081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4EEB9E-39E7-F0FE-156E-DF0C540D2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RNINGS - Real Life Chapel">
            <a:extLst>
              <a:ext uri="{FF2B5EF4-FFF2-40B4-BE49-F238E27FC236}">
                <a16:creationId xmlns:a16="http://schemas.microsoft.com/office/drawing/2014/main" id="{91AEE382-67E4-875C-9A1C-91A871B49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3" r="9209"/>
          <a:stretch>
            <a:fillRect/>
          </a:stretch>
        </p:blipFill>
        <p:spPr bwMode="auto">
          <a:xfrm>
            <a:off x="541420" y="1010439"/>
            <a:ext cx="8061157" cy="515051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4D188C-33F5-8423-2528-65D2C17E3527}"/>
              </a:ext>
            </a:extLst>
          </p:cNvPr>
          <p:cNvSpPr txBox="1"/>
          <p:nvPr/>
        </p:nvSpPr>
        <p:spPr>
          <a:xfrm>
            <a:off x="0" y="15240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Arial Black" panose="020B0A04020102020204" pitchFamily="34" charset="0"/>
              </a:rPr>
              <a:t>Warnings From God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74AA50-5BC5-4587-C8B3-7D18829C8A9A}"/>
              </a:ext>
            </a:extLst>
          </p:cNvPr>
          <p:cNvSpPr/>
          <p:nvPr/>
        </p:nvSpPr>
        <p:spPr>
          <a:xfrm>
            <a:off x="617621" y="3577389"/>
            <a:ext cx="7964905" cy="16282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DF639-F92F-E295-D11E-F36E32F83365}"/>
              </a:ext>
            </a:extLst>
          </p:cNvPr>
          <p:cNvSpPr txBox="1"/>
          <p:nvPr/>
        </p:nvSpPr>
        <p:spPr>
          <a:xfrm>
            <a:off x="890335" y="3705725"/>
            <a:ext cx="7908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1.God warns us that one cannot enter the kingdom without the new birth.</a:t>
            </a:r>
          </a:p>
        </p:txBody>
      </p:sp>
    </p:spTree>
    <p:extLst>
      <p:ext uri="{BB962C8B-B14F-4D97-AF65-F5344CB8AC3E}">
        <p14:creationId xmlns:p14="http://schemas.microsoft.com/office/powerpoint/2010/main" val="2543836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675</TotalTime>
  <Words>450</Words>
  <Application>Microsoft Office PowerPoint</Application>
  <PresentationFormat>On-screen Show (4:3)</PresentationFormat>
  <Paragraphs>45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Arial Black</vt:lpstr>
      <vt:lpstr>Arial Unicode MS</vt:lpstr>
      <vt:lpstr>Calibri</vt:lpstr>
      <vt:lpstr>Calibri Light</vt:lpstr>
      <vt:lpstr>Franklin Gothic Demi</vt:lpstr>
      <vt:lpstr>Ink Free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ecurb hastings</dc:creator>
  <cp:lastModifiedBy>ecurb hastings</cp:lastModifiedBy>
  <cp:revision>20</cp:revision>
  <dcterms:created xsi:type="dcterms:W3CDTF">2026-01-21T12:47:59Z</dcterms:created>
  <dcterms:modified xsi:type="dcterms:W3CDTF">2026-03-13T10:23:29Z</dcterms:modified>
</cp:coreProperties>
</file>