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5" r:id="rId5"/>
    <p:sldId id="498" r:id="rId6"/>
    <p:sldId id="258" r:id="rId7"/>
    <p:sldId id="502" r:id="rId8"/>
    <p:sldId id="501" r:id="rId9"/>
    <p:sldId id="278" r:id="rId10"/>
    <p:sldId id="50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Pyl1/tlERCOi56iYTHukA==" hashData="TqWGkslx4GvPlsCIRi2tOrqr1ogo1uoQUidvB8R3ev3pHlbAQoauG1fyS8Xt8KmFnQzMdfdf2aPixLlO+mNj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8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7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1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1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4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04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3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0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26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7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58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82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6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07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861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658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9474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960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94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93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89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02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941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1229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19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BEDF-E828-4511-BD83-2F8B4982BC4D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2B22-4992-4265-AFE5-C77045A3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72348-3EC1-31DC-3383-7C47C67FEEC6}"/>
              </a:ext>
            </a:extLst>
          </p:cNvPr>
          <p:cNvSpPr txBox="1"/>
          <p:nvPr/>
        </p:nvSpPr>
        <p:spPr>
          <a:xfrm>
            <a:off x="1507958" y="1179095"/>
            <a:ext cx="6176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Act 17:23 "for as I was passing through and considering the objects of your worship, I even found an altar with this inscription: TO THE UNKNOWN GOD. </a:t>
            </a:r>
            <a:r>
              <a:rPr lang="en-US" sz="3600" u="sng" dirty="0"/>
              <a:t>Therefore, the One whom you worship without knowing, Him I proclaim to you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AE235-8CBA-3526-9210-B897C519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tree, sky, cloud&#10;&#10;Description automatically generated">
            <a:extLst>
              <a:ext uri="{FF2B5EF4-FFF2-40B4-BE49-F238E27FC236}">
                <a16:creationId xmlns:a16="http://schemas.microsoft.com/office/drawing/2014/main" id="{3B78B233-5D3B-0F03-C9EE-521C0572B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84" y="3429000"/>
            <a:ext cx="5468741" cy="30761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07801-DE2B-01E5-711F-C553DD73A3F9}"/>
              </a:ext>
            </a:extLst>
          </p:cNvPr>
          <p:cNvSpPr txBox="1"/>
          <p:nvPr/>
        </p:nvSpPr>
        <p:spPr>
          <a:xfrm>
            <a:off x="1" y="1925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– Lesson One.   Who Is God?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1127A-150F-A4DE-EB68-B83B6BCDA67E}"/>
              </a:ext>
            </a:extLst>
          </p:cNvPr>
          <p:cNvSpPr txBox="1"/>
          <p:nvPr/>
        </p:nvSpPr>
        <p:spPr>
          <a:xfrm>
            <a:off x="447675" y="942975"/>
            <a:ext cx="8410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17:22-23. Then Paul stood in the midst of the Areopagus and said, "Men of Athens, I perceive that in all things you are very religious; "for as I was passing through and considering the objects of your worship, I even found an altar with this inscription: TO THE UNKNOWN GOD. Therefore, the One whom you worship without knowing, Him I proclaim to you:</a:t>
            </a:r>
          </a:p>
        </p:txBody>
      </p:sp>
    </p:spTree>
    <p:extLst>
      <p:ext uri="{BB962C8B-B14F-4D97-AF65-F5344CB8AC3E}">
        <p14:creationId xmlns:p14="http://schemas.microsoft.com/office/powerpoint/2010/main" val="57606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8E2CE-B0AE-6B2E-EEC9-4CCBAA7E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rne in den Nachthimmel Kostenloses Stock Bild - Public Domain Pictures">
            <a:extLst>
              <a:ext uri="{FF2B5EF4-FFF2-40B4-BE49-F238E27FC236}">
                <a16:creationId xmlns:a16="http://schemas.microsoft.com/office/drawing/2014/main" id="{2C56984E-D047-3B38-8F44-2B32B886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78625"/>
            <a:ext cx="9144000" cy="60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8E2CA-6846-2083-B77C-DE3120DB9B79}"/>
              </a:ext>
            </a:extLst>
          </p:cNvPr>
          <p:cNvSpPr txBox="1"/>
          <p:nvPr/>
        </p:nvSpPr>
        <p:spPr>
          <a:xfrm>
            <a:off x="1" y="1925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– Lesson Two. Who God Is Not.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606124-ED2A-2433-3967-AF5D90C2BFFB}"/>
              </a:ext>
            </a:extLst>
          </p:cNvPr>
          <p:cNvSpPr/>
          <p:nvPr/>
        </p:nvSpPr>
        <p:spPr>
          <a:xfrm>
            <a:off x="328863" y="1973180"/>
            <a:ext cx="8462211" cy="3585410"/>
          </a:xfrm>
          <a:prstGeom prst="roundRect">
            <a:avLst/>
          </a:prstGeom>
          <a:gradFill>
            <a:gsLst>
              <a:gs pos="57000">
                <a:schemeClr val="accent1">
                  <a:lumMod val="75000"/>
                </a:schemeClr>
              </a:gs>
              <a:gs pos="91500">
                <a:srgbClr val="ABC0E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BD7D-AD10-2141-CFBD-5B4915C70E19}"/>
              </a:ext>
            </a:extLst>
          </p:cNvPr>
          <p:cNvSpPr txBox="1"/>
          <p:nvPr/>
        </p:nvSpPr>
        <p:spPr>
          <a:xfrm>
            <a:off x="601580" y="2462463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"God is not a man, that He should lie, Nor a son of man, that He should repent. Has He said, and will He not do? Or has He spoken, and will He not make it good? Numbers 23:19</a:t>
            </a:r>
          </a:p>
        </p:txBody>
      </p:sp>
    </p:spTree>
    <p:extLst>
      <p:ext uri="{BB962C8B-B14F-4D97-AF65-F5344CB8AC3E}">
        <p14:creationId xmlns:p14="http://schemas.microsoft.com/office/powerpoint/2010/main" val="42773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58922-1E84-4844-E720-AE009854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137D8-FC46-EAA2-37F0-D319392AB56D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God – Lesson Two.   God Is Not…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1156B-939C-3DC4-EDEF-D17D2630C1CE}"/>
              </a:ext>
            </a:extLst>
          </p:cNvPr>
          <p:cNvSpPr txBox="1"/>
          <p:nvPr/>
        </p:nvSpPr>
        <p:spPr>
          <a:xfrm>
            <a:off x="666750" y="929443"/>
            <a:ext cx="7981950" cy="567847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>
              <a:spcAft>
                <a:spcPts val="10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Heavy" panose="020B09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 is Not…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God Is not a magnet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an American God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physical 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local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absent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confusing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reluctant to save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reluctant to punish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God Is not like man</a:t>
            </a:r>
          </a:p>
        </p:txBody>
      </p:sp>
    </p:spTree>
    <p:extLst>
      <p:ext uri="{BB962C8B-B14F-4D97-AF65-F5344CB8AC3E}">
        <p14:creationId xmlns:p14="http://schemas.microsoft.com/office/powerpoint/2010/main" val="39722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DA096-307A-B24C-33B2-DDECB459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556C4F-8FEE-44E0-8FBC-57852C72147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God – Lesson Three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67BCE-ADF2-9AEE-0F97-44E72968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374"/>
            <a:ext cx="9144000" cy="4777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2E399-E94E-0EB4-D58B-4B0B3E4793E9}"/>
              </a:ext>
            </a:extLst>
          </p:cNvPr>
          <p:cNvSpPr txBox="1"/>
          <p:nvPr/>
        </p:nvSpPr>
        <p:spPr>
          <a:xfrm>
            <a:off x="312822" y="5606716"/>
            <a:ext cx="858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Romans. 11:22  Therefore consider the goodness and severity of God: on those who fell, severity; but toward you, goodness, if you continue in His goodness. Otherwise you also will be cut off.</a:t>
            </a:r>
          </a:p>
        </p:txBody>
      </p:sp>
    </p:spTree>
    <p:extLst>
      <p:ext uri="{BB962C8B-B14F-4D97-AF65-F5344CB8AC3E}">
        <p14:creationId xmlns:p14="http://schemas.microsoft.com/office/powerpoint/2010/main" val="410853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498</TotalTime>
  <Words>387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Franklin Gothic Book</vt:lpstr>
      <vt:lpstr>Franklin Gothic Demi</vt:lpstr>
      <vt:lpstr>Franklin Gothic Demi Cond</vt:lpstr>
      <vt:lpstr>Franklin Gothic Heavy</vt:lpstr>
      <vt:lpstr>Ink Free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14</cp:revision>
  <dcterms:created xsi:type="dcterms:W3CDTF">2026-01-21T12:47:59Z</dcterms:created>
  <dcterms:modified xsi:type="dcterms:W3CDTF">2026-03-08T10:47:55Z</dcterms:modified>
</cp:coreProperties>
</file>