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5" r:id="rId4"/>
    <p:sldId id="258" r:id="rId5"/>
    <p:sldId id="278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T7lRs9UwNJ6+Qx3eUMpdg==" hashData="PLIUeafTSJ69jYdjaLJpJU6T8ZNFqG0Od/fN4RziFRiFCrXuCcTN+Hq9eHggqK8eBRPjfm9jKk7zssGIQOc1b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8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7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4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1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1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4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04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3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30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26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6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7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8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82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6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0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BEDF-E828-4511-BD83-2F8B4982BC4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AE235-8CBA-3526-9210-B897C519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tree, sky, cloud&#10;&#10;Description automatically generated">
            <a:extLst>
              <a:ext uri="{FF2B5EF4-FFF2-40B4-BE49-F238E27FC236}">
                <a16:creationId xmlns:a16="http://schemas.microsoft.com/office/drawing/2014/main" id="{3B78B233-5D3B-0F03-C9EE-521C0572B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84" y="3429000"/>
            <a:ext cx="5468741" cy="30761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07801-DE2B-01E5-711F-C553DD73A3F9}"/>
              </a:ext>
            </a:extLst>
          </p:cNvPr>
          <p:cNvSpPr txBox="1"/>
          <p:nvPr/>
        </p:nvSpPr>
        <p:spPr>
          <a:xfrm>
            <a:off x="1" y="1925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God – Lesson One.   Who Is God?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1127A-150F-A4DE-EB68-B83B6BCDA67E}"/>
              </a:ext>
            </a:extLst>
          </p:cNvPr>
          <p:cNvSpPr txBox="1"/>
          <p:nvPr/>
        </p:nvSpPr>
        <p:spPr>
          <a:xfrm>
            <a:off x="447675" y="942975"/>
            <a:ext cx="8410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17:22-23. Then Paul stood in the midst of the Areopagus and said, "Men of Athens, I perceive that in all things you are very religious; "for as I was passing through and considering the objects of your worship, I even found an altar with this inscription: TO THE UNKNOWN GOD. Therefore, the One whom you worship without knowing, Him I proclaim to you:</a:t>
            </a:r>
          </a:p>
        </p:txBody>
      </p:sp>
    </p:spTree>
    <p:extLst>
      <p:ext uri="{BB962C8B-B14F-4D97-AF65-F5344CB8AC3E}">
        <p14:creationId xmlns:p14="http://schemas.microsoft.com/office/powerpoint/2010/main" val="57606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58922-1E84-4844-E720-AE009854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137D8-FC46-EAA2-37F0-D319392AB56D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God – Lesson One.   Who Is God?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1156B-939C-3DC4-EDEF-D17D2630C1CE}"/>
              </a:ext>
            </a:extLst>
          </p:cNvPr>
          <p:cNvSpPr txBox="1"/>
          <p:nvPr/>
        </p:nvSpPr>
        <p:spPr>
          <a:xfrm>
            <a:off x="666750" y="929443"/>
            <a:ext cx="7981950" cy="56784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0">
              <a:spcAft>
                <a:spcPts val="10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/>
                <a:latin typeface="Franklin Gothic Heavy" panose="020B09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God describe himself?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God Is Creator Of All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Spirit 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Three and God is One 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eternal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Unchangeable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Omnipotent, Omnipresent, Omniscient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Infinitely Just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Infinitely Holy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Infinitely Good </a:t>
            </a:r>
          </a:p>
        </p:txBody>
      </p:sp>
    </p:spTree>
    <p:extLst>
      <p:ext uri="{BB962C8B-B14F-4D97-AF65-F5344CB8AC3E}">
        <p14:creationId xmlns:p14="http://schemas.microsoft.com/office/powerpoint/2010/main" val="39722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345</TotalTime>
  <Words>236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Franklin Gothic Book</vt:lpstr>
      <vt:lpstr>Franklin Gothic Demi</vt:lpstr>
      <vt:lpstr>Franklin Gothic Demi Cond</vt:lpstr>
      <vt:lpstr>Franklin Gothic Heavy</vt:lpstr>
      <vt:lpstr>Ink Free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8</cp:revision>
  <dcterms:created xsi:type="dcterms:W3CDTF">2026-01-21T12:47:59Z</dcterms:created>
  <dcterms:modified xsi:type="dcterms:W3CDTF">2026-02-02T10:02:40Z</dcterms:modified>
</cp:coreProperties>
</file>