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8" r:id="rId2"/>
    <p:sldMasterId id="2147483720" r:id="rId3"/>
  </p:sldMasterIdLst>
  <p:notesMasterIdLst>
    <p:notesMasterId r:id="rId12"/>
  </p:notesMasterIdLst>
  <p:sldIdLst>
    <p:sldId id="265" r:id="rId4"/>
    <p:sldId id="256" r:id="rId5"/>
    <p:sldId id="493" r:id="rId6"/>
    <p:sldId id="495" r:id="rId7"/>
    <p:sldId id="505" r:id="rId8"/>
    <p:sldId id="506" r:id="rId9"/>
    <p:sldId id="507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DgcGpxOE69NVhZtSfF1QMg==" hashData="WwOqKohtu40Blyv9ZEsz6grNWOFJVOTyJhCACWJQmnUaomeqaaNmYsb7J/oFB5DhZkw7clanJDW9ZXYB/Halh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801AF-3EEC-4B9D-9A0C-673CD1CCCEE0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20C0B-D68F-44CE-AE3B-0BD4C2A8F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0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3bb95104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3bb95104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9D6C26E-D0DD-9190-B0B7-B226DF4C5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762AED28-1BBD-79B7-AD49-FCF1E0935C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4033906A-6FEE-0948-3FBC-6D7253E896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4304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D730703-3471-D482-455C-681E1428C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2E0E06AC-91C8-E878-A4EC-E0482C2D07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729B4AE2-5263-B6DA-CD57-B37AAEDB33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6657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491698B-E378-48D9-328A-B11AC30E6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8F7264CE-73F5-E407-03A7-0CEF82710F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5977299C-E569-BD90-2E6F-39AA89B536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36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9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60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914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77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03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42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722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37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226971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172801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3088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605096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676770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182077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3814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15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791585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4508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4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0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0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4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5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9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1/5/2026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4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018596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1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.jpg"/>
          <p:cNvPicPr preferRelativeResize="0"/>
          <p:nvPr/>
        </p:nvPicPr>
        <p:blipFill>
          <a:blip r:embed="rId3">
            <a:alphaModFix/>
          </a:blip>
          <a:srcRect t="20530" r="3030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4F633C-8E63-662E-9F3A-24B40AF1CEA7}"/>
              </a:ext>
            </a:extLst>
          </p:cNvPr>
          <p:cNvSpPr txBox="1"/>
          <p:nvPr/>
        </p:nvSpPr>
        <p:spPr>
          <a:xfrm>
            <a:off x="212648" y="691114"/>
            <a:ext cx="864427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Brethren</a:t>
            </a:r>
            <a:r>
              <a:rPr lang="en-US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I do not count myself to have apprehended; but one thing I do, forgetting those things which are behind and reaching forward to those things which are ahead,</a:t>
            </a:r>
          </a:p>
          <a:p>
            <a:pPr algn="ctr"/>
            <a:r>
              <a:rPr lang="en-US" sz="4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press toward the goal for the prize of the upward call of God in Christ Jesus. Philippians 3:13-14</a:t>
            </a:r>
            <a:endParaRPr lang="en-US" sz="4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 title="1.jpg"/>
          <p:cNvPicPr preferRelativeResize="0"/>
          <p:nvPr/>
        </p:nvPicPr>
        <p:blipFill>
          <a:blip r:embed="rId3">
            <a:alphaModFix amt="89000"/>
          </a:blip>
          <a:srcRect r="19091"/>
          <a:stretch>
            <a:fillRect/>
          </a:stretch>
        </p:blipFill>
        <p:spPr>
          <a:xfrm>
            <a:off x="0" y="-72189"/>
            <a:ext cx="9144000" cy="693018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>
            <a:spLocks noGrp="1"/>
          </p:cNvSpPr>
          <p:nvPr>
            <p:ph type="subTitle" idx="1"/>
          </p:nvPr>
        </p:nvSpPr>
        <p:spPr>
          <a:xfrm>
            <a:off x="1251835" y="729351"/>
            <a:ext cx="6570338" cy="43074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/>
            <a:r>
              <a:rPr lang="en" sz="6000" dirty="0">
                <a:solidFill>
                  <a:schemeClr val="lt1"/>
                </a:solidFill>
              </a:rPr>
              <a:t>I Press Toward The Goal</a:t>
            </a:r>
            <a:endParaRPr sz="6000" dirty="0">
              <a:solidFill>
                <a:schemeClr val="lt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65CBEF-BFBE-3604-65FE-B5A731EA7882}"/>
              </a:ext>
            </a:extLst>
          </p:cNvPr>
          <p:cNvSpPr txBox="1"/>
          <p:nvPr/>
        </p:nvSpPr>
        <p:spPr>
          <a:xfrm>
            <a:off x="3922308" y="5991714"/>
            <a:ext cx="5471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Philippians 3:13-14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2.jpg"/>
          <p:cNvPicPr preferRelativeResize="0"/>
          <p:nvPr/>
        </p:nvPicPr>
        <p:blipFill>
          <a:blip r:embed="rId3">
            <a:alphaModFix/>
          </a:blip>
          <a:srcRect l="7666" r="14993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0" y="1601825"/>
            <a:ext cx="8520600" cy="142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1. A Sense Of personal Unworthiness.</a:t>
            </a:r>
            <a:endParaRPr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CF2DFE-DDAC-0BC0-9912-FB7FBEEF2F96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newlebanoncoc.com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6A4B4E9-49F5-4800-0615-12EF463BF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2.jpg">
            <a:extLst>
              <a:ext uri="{FF2B5EF4-FFF2-40B4-BE49-F238E27FC236}">
                <a16:creationId xmlns:a16="http://schemas.microsoft.com/office/drawing/2014/main" id="{ACE6236A-DBC2-1EB0-F2BF-7BAE253F76E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l="7666" r="14993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966F1049-2B47-88EC-2841-0242E9B89D1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1700" y="1601825"/>
            <a:ext cx="8520600" cy="142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2.  Singleness Of Purpose (FOCUS)</a:t>
            </a:r>
            <a:endParaRPr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0CF7BBB-8C40-0C6B-AF47-095930FC57EF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newlebanoncoc.com</a:t>
            </a:r>
          </a:p>
        </p:txBody>
      </p:sp>
    </p:spTree>
    <p:extLst>
      <p:ext uri="{BB962C8B-B14F-4D97-AF65-F5344CB8AC3E}">
        <p14:creationId xmlns:p14="http://schemas.microsoft.com/office/powerpoint/2010/main" val="266096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7549BB5D-F563-AA4E-7271-B2B29529B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2.jpg">
            <a:extLst>
              <a:ext uri="{FF2B5EF4-FFF2-40B4-BE49-F238E27FC236}">
                <a16:creationId xmlns:a16="http://schemas.microsoft.com/office/drawing/2014/main" id="{C5E9A466-0645-D3DC-0FF6-BEC72B546AC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l="7666" r="14993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12BC773-BDC6-EB19-FB11-7D0BA027897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1700" y="992225"/>
            <a:ext cx="8520600" cy="142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3.  Forget The Past</a:t>
            </a:r>
            <a:endParaRPr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50ED89-33F9-98C5-2F3E-F87D8CAC3E13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newlebanoncoc.com</a:t>
            </a:r>
          </a:p>
        </p:txBody>
      </p:sp>
    </p:spTree>
    <p:extLst>
      <p:ext uri="{BB962C8B-B14F-4D97-AF65-F5344CB8AC3E}">
        <p14:creationId xmlns:p14="http://schemas.microsoft.com/office/powerpoint/2010/main" val="920719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A8160074-6F11-ECB8-0FA6-998397580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2.jpg">
            <a:extLst>
              <a:ext uri="{FF2B5EF4-FFF2-40B4-BE49-F238E27FC236}">
                <a16:creationId xmlns:a16="http://schemas.microsoft.com/office/drawing/2014/main" id="{CE6188A3-02AA-4F04-2010-3EBE2DD6EAD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l="7666" r="14993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FB2A040E-AD29-7BDE-2F72-32A32BCBBCE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1700" y="992225"/>
            <a:ext cx="8520600" cy="142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sz="6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Verdana"/>
              </a:rPr>
              <a:t>4.  A Commitment To Progress</a:t>
            </a:r>
            <a:endParaRPr sz="6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Verdan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B3259-0E59-3930-2669-C56616F56CEA}"/>
              </a:ext>
            </a:extLst>
          </p:cNvPr>
          <p:cNvSpPr txBox="1"/>
          <p:nvPr/>
        </p:nvSpPr>
        <p:spPr>
          <a:xfrm>
            <a:off x="2286000" y="64985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newlebanoncoc.com</a:t>
            </a:r>
          </a:p>
        </p:txBody>
      </p:sp>
    </p:spTree>
    <p:extLst>
      <p:ext uri="{BB962C8B-B14F-4D97-AF65-F5344CB8AC3E}">
        <p14:creationId xmlns:p14="http://schemas.microsoft.com/office/powerpoint/2010/main" val="3957008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163</TotalTime>
  <Words>186</Words>
  <Application>Microsoft Office PowerPoint</Application>
  <PresentationFormat>On-screen Show (4:3)</PresentationFormat>
  <Paragraphs>28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Ink Free</vt:lpstr>
      <vt:lpstr>1_Office Theme</vt:lpstr>
      <vt:lpstr>2_Office Theme</vt:lpstr>
      <vt:lpstr>Simple Light</vt:lpstr>
      <vt:lpstr>PowerPoint Presentation</vt:lpstr>
      <vt:lpstr>PowerPoint Presentation</vt:lpstr>
      <vt:lpstr>PowerPoint Presentation</vt:lpstr>
      <vt:lpstr>1. A Sense Of personal Unworthiness.</vt:lpstr>
      <vt:lpstr>2.  Singleness Of Purpose (FOCUS)</vt:lpstr>
      <vt:lpstr>3.  Forget The Past</vt:lpstr>
      <vt:lpstr>4.  A Commitment To Progress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17</cp:revision>
  <dcterms:created xsi:type="dcterms:W3CDTF">2025-08-19T19:05:23Z</dcterms:created>
  <dcterms:modified xsi:type="dcterms:W3CDTF">2026-01-05T11:22:40Z</dcterms:modified>
</cp:coreProperties>
</file>