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8" r:id="rId2"/>
    <p:sldMasterId id="2147483768" r:id="rId3"/>
  </p:sldMasterIdLst>
  <p:notesMasterIdLst>
    <p:notesMasterId r:id="rId8"/>
  </p:notesMasterIdLst>
  <p:sldIdLst>
    <p:sldId id="265" r:id="rId4"/>
    <p:sldId id="270" r:id="rId5"/>
    <p:sldId id="499" r:id="rId6"/>
    <p:sldId id="276"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jFgtF/7Kaqa0pPY6VxjYnQ==" hashData="QvwMDlrtCgArCML0ZZ02PCV0TYj5py7lq5e0jT8ztZjO5eflLV77dSFt/igMsSt+JWO5kNJP+OQpVEgsb7S2Q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94660"/>
  </p:normalViewPr>
  <p:slideViewPr>
    <p:cSldViewPr snapToGrid="0">
      <p:cViewPr varScale="1">
        <p:scale>
          <a:sx n="117" d="100"/>
          <a:sy n="117" d="100"/>
        </p:scale>
        <p:origin x="132" y="4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0801AF-3EEC-4B9D-9A0C-673CD1CCCEE0}" type="datetimeFigureOut">
              <a:rPr lang="en-US" smtClean="0"/>
              <a:t>1/5/2026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B20C0B-D68F-44CE-AE3B-0BD4C2A8F63E}" type="slidenum">
              <a:rPr lang="en-US" smtClean="0"/>
              <a:t>‹#›</a:t>
            </a:fld>
            <a:endParaRPr lang="en-US"/>
          </a:p>
        </p:txBody>
      </p:sp>
    </p:spTree>
    <p:extLst>
      <p:ext uri="{BB962C8B-B14F-4D97-AF65-F5344CB8AC3E}">
        <p14:creationId xmlns:p14="http://schemas.microsoft.com/office/powerpoint/2010/main" val="334900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92896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43018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127260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76764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91705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BC3792-2440-40FD-9B76-92D5F06CAC8C}" type="datetimeFigureOut">
              <a:rPr lang="en-US" smtClean="0"/>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4123291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BC3792-2440-40FD-9B76-92D5F06CAC8C}" type="datetimeFigureOut">
              <a:rPr lang="en-US" smtClean="0"/>
              <a:t>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15253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BC3792-2440-40FD-9B76-92D5F06CAC8C}" type="datetimeFigureOut">
              <a:rPr lang="en-US" smtClean="0"/>
              <a:t>1/5/2026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765567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BC3792-2440-40FD-9B76-92D5F06CAC8C}" type="datetimeFigureOut">
              <a:rPr lang="en-US" smtClean="0"/>
              <a:t>1/5/2026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414793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C3792-2440-40FD-9B76-92D5F06CAC8C}" type="datetimeFigureOut">
              <a:rPr lang="en-US" smtClean="0"/>
              <a:t>1/5/2026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4461103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C3792-2440-40FD-9B76-92D5F06CAC8C}" type="datetimeFigureOut">
              <a:rPr lang="en-US" smtClean="0"/>
              <a:t>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5618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8344424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C3792-2440-40FD-9B76-92D5F06CAC8C}" type="datetimeFigureOut">
              <a:rPr lang="en-US" smtClean="0"/>
              <a:t>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152672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19806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387537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754077-4F67-407A-91D1-C0F87332270D}"/>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7">
            <a:extLst>
              <a:ext uri="{FF2B5EF4-FFF2-40B4-BE49-F238E27FC236}">
                <a16:creationId xmlns:a16="http://schemas.microsoft.com/office/drawing/2014/main" id="{946CDFF6-DC76-4CE0-8A46-71F5DB7AC7D6}"/>
              </a:ext>
            </a:extLst>
          </p:cNvPr>
          <p:cNvSpPr>
            <a:spLocks noGrp="1"/>
          </p:cNvSpPr>
          <p:nvPr>
            <p:ph type="title" hasCustomPrompt="1"/>
          </p:nvPr>
        </p:nvSpPr>
        <p:spPr>
          <a:xfrm>
            <a:off x="0" y="3227832"/>
            <a:ext cx="9144000" cy="585216"/>
          </a:xfrm>
          <a:noFill/>
        </p:spPr>
        <p:txBody>
          <a:bodyPr anchor="ctr" anchorCtr="0">
            <a:noAutofit/>
          </a:bodyPr>
          <a:lstStyle>
            <a:lvl1pPr marL="0" algn="ctr" defTabSz="914400" rtl="0" eaLnBrk="1" fontAlgn="base" latinLnBrk="0" hangingPunct="1">
              <a:spcBef>
                <a:spcPct val="0"/>
              </a:spcBef>
              <a:spcAft>
                <a:spcPct val="0"/>
              </a:spcAft>
              <a:defRPr lang="en-US" sz="2800" b="1" i="0" cap="all" spc="300" baseline="0" dirty="0">
                <a:solidFill>
                  <a:srgbClr val="FEFFFF"/>
                </a:solidFill>
                <a:latin typeface="+mj-lt"/>
                <a:cs typeface="Calibri" panose="020F0502020204030204" pitchFamily="34" charset="0"/>
              </a:defRPr>
            </a:lvl1pPr>
          </a:lstStyle>
          <a:p>
            <a:r>
              <a:rPr lang="en-US" dirty="0"/>
              <a:t>Chapter</a:t>
            </a:r>
          </a:p>
        </p:txBody>
      </p:sp>
    </p:spTree>
    <p:extLst>
      <p:ext uri="{BB962C8B-B14F-4D97-AF65-F5344CB8AC3E}">
        <p14:creationId xmlns:p14="http://schemas.microsoft.com/office/powerpoint/2010/main" val="4168378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21C66B-4871-4E97-8C98-4AB1B90A13EB}"/>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 Placeholder 10"/>
          <p:cNvSpPr>
            <a:spLocks noGrp="1"/>
          </p:cNvSpPr>
          <p:nvPr>
            <p:ph type="body" sz="quarter" idx="10" hasCustomPrompt="1"/>
          </p:nvPr>
        </p:nvSpPr>
        <p:spPr>
          <a:xfrm>
            <a:off x="0" y="6519672"/>
            <a:ext cx="8074152" cy="338328"/>
          </a:xfrm>
          <a:solidFill>
            <a:srgbClr val="010000"/>
          </a:solidFill>
        </p:spPr>
        <p:txBody>
          <a:bodyPr anchor="b" anchorCtr="0">
            <a:noAutofit/>
          </a:bodyPr>
          <a:lstStyle>
            <a:lvl1pPr marL="0" indent="0">
              <a:spcBef>
                <a:spcPts val="0"/>
              </a:spcBef>
              <a:buNone/>
              <a:defRPr sz="1600" i="0">
                <a:solidFill>
                  <a:srgbClr val="FEFFFF"/>
                </a:solidFill>
                <a:latin typeface="Calibri" panose="020F0502020204030204" pitchFamily="34" charset="0"/>
                <a:cs typeface="Calibri" panose="020F0502020204030204" pitchFamily="34" charset="0"/>
              </a:defRPr>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rgbClr val="010000"/>
          </a:solidFill>
        </p:spPr>
        <p:txBody>
          <a:bodyPr anchor="b" anchorCtr="0">
            <a:noAutofit/>
          </a:bodyPr>
          <a:lstStyle>
            <a:lvl1pPr marL="342900" indent="-342900" algn="r">
              <a:spcBef>
                <a:spcPts val="0"/>
              </a:spcBef>
              <a:buFont typeface="+mj-lt"/>
              <a:buNone/>
              <a:defRPr lang="en-US" sz="1600" kern="1200" dirty="0">
                <a:solidFill>
                  <a:srgbClr val="FEFFFF"/>
                </a:solidFill>
                <a:latin typeface="Calibri" panose="020F0502020204030204" pitchFamily="34" charset="0"/>
                <a:ea typeface="+mn-ea"/>
                <a:cs typeface="Calibri" panose="020F0502020204030204" pitchFamily="34" charset="0"/>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9332"/>
          </a:xfrm>
          <a:solidFill>
            <a:srgbClr val="000000"/>
          </a:solidFill>
        </p:spPr>
        <p:txBody>
          <a:bodyPr anchor="ctr" anchorCtr="0">
            <a:noAutofit/>
          </a:bodyPr>
          <a:lstStyle>
            <a:lvl1pPr marL="0" algn="l" defTabSz="914400" rtl="0" eaLnBrk="1" fontAlgn="base" latinLnBrk="0" hangingPunct="1">
              <a:spcBef>
                <a:spcPct val="0"/>
              </a:spcBef>
              <a:spcAft>
                <a:spcPct val="0"/>
              </a:spcAft>
              <a:defRPr lang="en-US" sz="1800" i="1" dirty="0">
                <a:solidFill>
                  <a:srgbClr val="FE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992624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643A83-CC93-44D9-BC3E-EFDFB76602A7}" type="datetimeFigureOut">
              <a:rPr lang="en-US" smtClean="0"/>
              <a:pPr/>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36866-7909-4FA5-8D06-7EA27414A1CE}" type="slidenum">
              <a:rPr lang="en-US" smtClean="0"/>
              <a:pPr/>
              <a:t>‹#›</a:t>
            </a:fld>
            <a:endParaRPr lang="en-US"/>
          </a:p>
        </p:txBody>
      </p:sp>
    </p:spTree>
    <p:extLst>
      <p:ext uri="{BB962C8B-B14F-4D97-AF65-F5344CB8AC3E}">
        <p14:creationId xmlns:p14="http://schemas.microsoft.com/office/powerpoint/2010/main" val="134112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97531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426547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85604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920705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53741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39656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72994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1/5/2026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18055921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C3792-2440-40FD-9B76-92D5F06CAC8C}" type="datetimeFigureOut">
              <a:rPr lang="en-US" smtClean="0"/>
              <a:t>1/5/2026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DB039-D147-4386-BC2D-5E6DB0D999C4}" type="slidenum">
              <a:rPr lang="en-US" smtClean="0"/>
              <a:t>‹#›</a:t>
            </a:fld>
            <a:endParaRPr lang="en-US" dirty="0"/>
          </a:p>
        </p:txBody>
      </p:sp>
    </p:spTree>
    <p:extLst>
      <p:ext uri="{BB962C8B-B14F-4D97-AF65-F5344CB8AC3E}">
        <p14:creationId xmlns:p14="http://schemas.microsoft.com/office/powerpoint/2010/main" val="17266449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43A83-CC93-44D9-BC3E-EFDFB76602A7}" type="datetimeFigureOut">
              <a:rPr lang="en-US" smtClean="0"/>
              <a:t>1/5/2026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36866-7909-4FA5-8D06-7EA27414A1CE}" type="slidenum">
              <a:rPr lang="en-US" smtClean="0"/>
              <a:t>‹#›</a:t>
            </a:fld>
            <a:endParaRPr lang="en-US"/>
          </a:p>
        </p:txBody>
      </p:sp>
    </p:spTree>
    <p:extLst>
      <p:ext uri="{BB962C8B-B14F-4D97-AF65-F5344CB8AC3E}">
        <p14:creationId xmlns:p14="http://schemas.microsoft.com/office/powerpoint/2010/main" val="4120716982"/>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colorTemperature colorTemp="6292"/>
                    </a14:imgEffect>
                    <a14:imgEffect>
                      <a14:saturation sat="125000"/>
                    </a14:imgEffect>
                    <a14:imgEffect>
                      <a14:brightnessContrast bright="100000" contrast="-40000"/>
                    </a14:imgEffect>
                  </a14:imgLayer>
                </a14:imgProps>
              </a:ext>
            </a:extLst>
          </a:blip>
          <a:stretch>
            <a:fillRect/>
          </a:stretch>
        </p:blipFill>
        <p:spPr>
          <a:xfrm>
            <a:off x="1234846" y="1894650"/>
            <a:ext cx="6449322" cy="440454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 name="TextBox 1">
            <a:extLst>
              <a:ext uri="{FF2B5EF4-FFF2-40B4-BE49-F238E27FC236}">
                <a16:creationId xmlns:a16="http://schemas.microsoft.com/office/drawing/2014/main" id="{37DB6E89-488A-E3B5-5D81-42DA1F9A3742}"/>
              </a:ext>
            </a:extLst>
          </p:cNvPr>
          <p:cNvSpPr txBox="1"/>
          <p:nvPr/>
        </p:nvSpPr>
        <p:spPr>
          <a:xfrm>
            <a:off x="-8164" y="203818"/>
            <a:ext cx="9143999" cy="1692771"/>
          </a:xfrm>
          <a:prstGeom prst="rect">
            <a:avLst/>
          </a:prstGeom>
          <a:noFill/>
        </p:spPr>
        <p:txBody>
          <a:bodyPr wrap="square" rtlCol="0">
            <a:spAutoFit/>
          </a:bodyPr>
          <a:lstStyle/>
          <a:p>
            <a:pPr algn="ctr"/>
            <a:r>
              <a:rPr lang="en-US" sz="3600" b="1" dirty="0">
                <a:solidFill>
                  <a:schemeClr val="tx2"/>
                </a:solidFill>
              </a:rPr>
              <a:t>Being Filled With The Fruits                                Of Righteousness</a:t>
            </a:r>
          </a:p>
          <a:p>
            <a:pPr algn="ctr"/>
            <a:endParaRPr lang="en-US" sz="2800" dirty="0">
              <a:solidFill>
                <a:schemeClr val="tx2"/>
              </a:solidFill>
            </a:endParaRPr>
          </a:p>
        </p:txBody>
      </p:sp>
      <p:sp>
        <p:nvSpPr>
          <p:cNvPr id="3" name="TextBox 2">
            <a:extLst>
              <a:ext uri="{FF2B5EF4-FFF2-40B4-BE49-F238E27FC236}">
                <a16:creationId xmlns:a16="http://schemas.microsoft.com/office/drawing/2014/main" id="{3BF1ECCE-018B-4D88-E3F5-96667F6E59CD}"/>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2"/>
                </a:solidFill>
                <a:effectLst/>
                <a:uLnTx/>
                <a:uFillTx/>
                <a:latin typeface="Calibri" panose="020F0502020204030204"/>
                <a:ea typeface="+mn-ea"/>
                <a:cs typeface="+mn-cs"/>
              </a:rPr>
              <a:t>newlebanoncoc.com</a:t>
            </a:r>
          </a:p>
        </p:txBody>
      </p:sp>
      <p:sp>
        <p:nvSpPr>
          <p:cNvPr id="6" name="TextBox 5">
            <a:extLst>
              <a:ext uri="{FF2B5EF4-FFF2-40B4-BE49-F238E27FC236}">
                <a16:creationId xmlns:a16="http://schemas.microsoft.com/office/drawing/2014/main" id="{37D9321C-762C-A671-0E36-DC58FB8B5E16}"/>
              </a:ext>
            </a:extLst>
          </p:cNvPr>
          <p:cNvSpPr txBox="1"/>
          <p:nvPr/>
        </p:nvSpPr>
        <p:spPr>
          <a:xfrm>
            <a:off x="1386356" y="1894650"/>
            <a:ext cx="6157444" cy="4512374"/>
          </a:xfrm>
          <a:prstGeom prst="rect">
            <a:avLst/>
          </a:prstGeom>
          <a:noFill/>
        </p:spPr>
        <p:txBody>
          <a:bodyPr wrap="square" rtlCol="0">
            <a:spAutoFit/>
          </a:bodyPr>
          <a:lstStyle/>
          <a:p>
            <a:pPr marL="0" marR="0" algn="ctr">
              <a:spcAft>
                <a:spcPts val="1000"/>
              </a:spcAft>
              <a:buNone/>
            </a:pP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And this I pray, that your love may abound still more and more in knowledge and all discernment, that you may approve the things that are excellent, that you may be sincere and without offense till the day of Christ, 11 being filled with the fruits of righteousness which are by Jesus Christ, to the glory and praise of God.</a:t>
            </a:r>
          </a:p>
          <a:p>
            <a:pPr marL="0" marR="0" algn="ctr">
              <a:spcAft>
                <a:spcPts val="1000"/>
              </a:spcAft>
              <a:buNone/>
            </a:pP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Philippians 1:9-11</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963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6C73F-E43D-F18B-A9D2-92A661DC244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4C71C84-8EEA-88C4-15FC-3D24B192A80E}"/>
              </a:ext>
            </a:extLst>
          </p:cNvPr>
          <p:cNvPicPr>
            <a:picLocks noChangeAspect="1"/>
          </p:cNvPicPr>
          <p:nvPr/>
        </p:nvPicPr>
        <p:blipFill>
          <a:blip r:embed="rId2"/>
          <a:stretch>
            <a:fillRect/>
          </a:stretch>
        </p:blipFill>
        <p:spPr>
          <a:xfrm>
            <a:off x="1234846" y="1894650"/>
            <a:ext cx="6449322" cy="440454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 name="TextBox 1">
            <a:extLst>
              <a:ext uri="{FF2B5EF4-FFF2-40B4-BE49-F238E27FC236}">
                <a16:creationId xmlns:a16="http://schemas.microsoft.com/office/drawing/2014/main" id="{86AB1749-768C-05BE-FEB6-4ECC2E8304C8}"/>
              </a:ext>
            </a:extLst>
          </p:cNvPr>
          <p:cNvSpPr txBox="1"/>
          <p:nvPr/>
        </p:nvSpPr>
        <p:spPr>
          <a:xfrm>
            <a:off x="0" y="16044"/>
            <a:ext cx="9143999" cy="1692771"/>
          </a:xfrm>
          <a:prstGeom prst="rect">
            <a:avLst/>
          </a:prstGeom>
          <a:noFill/>
        </p:spPr>
        <p:txBody>
          <a:bodyPr wrap="square" rtlCol="0">
            <a:spAutoFit/>
          </a:bodyPr>
          <a:lstStyle/>
          <a:p>
            <a:pPr algn="ctr"/>
            <a:r>
              <a:rPr lang="en-US" sz="3600" b="1" dirty="0">
                <a:solidFill>
                  <a:schemeClr val="tx2"/>
                </a:solidFill>
              </a:rPr>
              <a:t>Being Filled With The Fruits                                Of Righteousness</a:t>
            </a:r>
          </a:p>
          <a:p>
            <a:pPr algn="ctr"/>
            <a:r>
              <a:rPr lang="en-US" sz="2800" dirty="0">
                <a:solidFill>
                  <a:schemeClr val="tx2"/>
                </a:solidFill>
              </a:rPr>
              <a:t>Philippians 1:9-11</a:t>
            </a:r>
          </a:p>
        </p:txBody>
      </p:sp>
      <p:sp>
        <p:nvSpPr>
          <p:cNvPr id="3" name="TextBox 2">
            <a:extLst>
              <a:ext uri="{FF2B5EF4-FFF2-40B4-BE49-F238E27FC236}">
                <a16:creationId xmlns:a16="http://schemas.microsoft.com/office/drawing/2014/main" id="{F4EBDFE2-EB7A-16E4-F5F2-742B51665521}"/>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2"/>
                </a:solidFill>
                <a:effectLst/>
                <a:uLnTx/>
                <a:uFillTx/>
                <a:latin typeface="Calibri" panose="020F0502020204030204"/>
                <a:ea typeface="+mn-ea"/>
                <a:cs typeface="+mn-cs"/>
              </a:rPr>
              <a:t>newlebanoncoc.com</a:t>
            </a:r>
          </a:p>
        </p:txBody>
      </p:sp>
    </p:spTree>
    <p:extLst>
      <p:ext uri="{BB962C8B-B14F-4D97-AF65-F5344CB8AC3E}">
        <p14:creationId xmlns:p14="http://schemas.microsoft.com/office/powerpoint/2010/main" val="3437603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6794" y="2133086"/>
            <a:ext cx="829733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New Lebanon</a:t>
            </a:r>
          </a:p>
        </p:txBody>
      </p:sp>
      <p:pic>
        <p:nvPicPr>
          <p:cNvPr id="7" name="Picture 6"/>
          <p:cNvPicPr>
            <a:picLocks noChangeAspect="1"/>
          </p:cNvPicPr>
          <p:nvPr/>
        </p:nvPicPr>
        <p:blipFill rotWithShape="1">
          <a:blip r:embed="rId2"/>
          <a:srcRect l="23112" t="21263" r="23729" b="49217"/>
          <a:stretch/>
        </p:blipFill>
        <p:spPr>
          <a:xfrm>
            <a:off x="-22034" y="3152045"/>
            <a:ext cx="9166033" cy="2863273"/>
          </a:xfrm>
          <a:prstGeom prst="rect">
            <a:avLst/>
          </a:prstGeom>
        </p:spPr>
      </p:pic>
      <p:sp>
        <p:nvSpPr>
          <p:cNvPr id="4" name="TextBox 3"/>
          <p:cNvSpPr txBox="1"/>
          <p:nvPr/>
        </p:nvSpPr>
        <p:spPr>
          <a:xfrm>
            <a:off x="1786475" y="3053616"/>
            <a:ext cx="384898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Church of Christ</a:t>
            </a:r>
          </a:p>
        </p:txBody>
      </p:sp>
      <p:sp>
        <p:nvSpPr>
          <p:cNvPr id="6" name="TextBox 5"/>
          <p:cNvSpPr txBox="1"/>
          <p:nvPr/>
        </p:nvSpPr>
        <p:spPr>
          <a:xfrm>
            <a:off x="0" y="17932"/>
            <a:ext cx="9143999" cy="209288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Arial"/>
                <a:ea typeface="+mn-ea"/>
                <a:cs typeface="+mn-cs"/>
              </a:rPr>
              <a:t>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a:ea typeface="+mn-ea"/>
                <a:cs typeface="+mn-cs"/>
              </a:rPr>
              <a:t>Want to learn more about the Bible?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Arial"/>
                <a:ea typeface="+mn-ea"/>
                <a:cs typeface="+mn-cs"/>
              </a:rPr>
              <a:t>We will be glad to study the Bible with you.</a:t>
            </a:r>
          </a:p>
        </p:txBody>
      </p:sp>
      <p:sp>
        <p:nvSpPr>
          <p:cNvPr id="2" name="Rectangle 1"/>
          <p:cNvSpPr/>
          <p:nvPr/>
        </p:nvSpPr>
        <p:spPr>
          <a:xfrm>
            <a:off x="1602724" y="2179207"/>
            <a:ext cx="5867370" cy="1847248"/>
          </a:xfrm>
          <a:prstGeom prst="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0" y="5943602"/>
            <a:ext cx="916603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newlebanoncoc.com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newlebanoncoc@gmail.com</a:t>
            </a:r>
          </a:p>
        </p:txBody>
      </p:sp>
      <p:sp>
        <p:nvSpPr>
          <p:cNvPr id="9" name="TextBox 8"/>
          <p:cNvSpPr txBox="1"/>
          <p:nvPr/>
        </p:nvSpPr>
        <p:spPr>
          <a:xfrm>
            <a:off x="1618159" y="2123994"/>
            <a:ext cx="829733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New Lebanon</a:t>
            </a:r>
          </a:p>
        </p:txBody>
      </p:sp>
      <p:sp>
        <p:nvSpPr>
          <p:cNvPr id="10" name="TextBox 9"/>
          <p:cNvSpPr txBox="1"/>
          <p:nvPr/>
        </p:nvSpPr>
        <p:spPr>
          <a:xfrm>
            <a:off x="1660969" y="2981897"/>
            <a:ext cx="38489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Calibri" panose="020F0502020204030204"/>
                <a:ea typeface="+mn-ea"/>
                <a:cs typeface="+mn-cs"/>
              </a:rPr>
              <a:t>Church of Christ</a:t>
            </a:r>
          </a:p>
        </p:txBody>
      </p:sp>
      <p:sp>
        <p:nvSpPr>
          <p:cNvPr id="11" name="TextBox 10"/>
          <p:cNvSpPr txBox="1"/>
          <p:nvPr/>
        </p:nvSpPr>
        <p:spPr>
          <a:xfrm>
            <a:off x="4591216" y="3478861"/>
            <a:ext cx="326419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New Lebanon, OH</a:t>
            </a:r>
          </a:p>
        </p:txBody>
      </p:sp>
    </p:spTree>
    <p:extLst>
      <p:ext uri="{BB962C8B-B14F-4D97-AF65-F5344CB8AC3E}">
        <p14:creationId xmlns:p14="http://schemas.microsoft.com/office/powerpoint/2010/main" val="367838457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hotoCompan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hotoCompanio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hotoCompanion.potx" id="{156FBC7D-6AC8-4052-8D38-BB651D9D29B5}" vid="{07EA9D4B-09B1-4793-8212-CF3BEBDEEA4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117</TotalTime>
  <Words>176</Words>
  <Application>Microsoft Office PowerPoint</Application>
  <PresentationFormat>On-screen Show (4:3)</PresentationFormat>
  <Paragraphs>23</Paragraphs>
  <Slides>4</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vt:i4>
      </vt:variant>
    </vt:vector>
  </HeadingPairs>
  <TitlesOfParts>
    <vt:vector size="12" baseType="lpstr">
      <vt:lpstr>Arial</vt:lpstr>
      <vt:lpstr>Arial Unicode MS</vt:lpstr>
      <vt:lpstr>Calibri</vt:lpstr>
      <vt:lpstr>Calibri Light</vt:lpstr>
      <vt:lpstr>Ink Free</vt:lpstr>
      <vt:lpstr>1_Office Theme</vt:lpstr>
      <vt:lpstr>2_Office Theme</vt:lpstr>
      <vt:lpstr>PhotoCompanion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ecurb hastings</dc:creator>
  <cp:lastModifiedBy>ecurb hastings</cp:lastModifiedBy>
  <cp:revision>17</cp:revision>
  <dcterms:created xsi:type="dcterms:W3CDTF">2025-08-19T19:05:23Z</dcterms:created>
  <dcterms:modified xsi:type="dcterms:W3CDTF">2026-01-05T11:28:16Z</dcterms:modified>
</cp:coreProperties>
</file>