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1" r:id="rId4"/>
    <p:sldId id="279" r:id="rId5"/>
    <p:sldId id="265" r:id="rId6"/>
    <p:sldId id="277" r:id="rId7"/>
    <p:sldId id="278" r:id="rId8"/>
    <p:sldId id="262" r:id="rId9"/>
    <p:sldId id="261" r:id="rId10"/>
    <p:sldId id="263" r:id="rId11"/>
    <p:sldId id="267" r:id="rId12"/>
    <p:sldId id="264" r:id="rId13"/>
    <p:sldId id="280" r:id="rId14"/>
    <p:sldId id="25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KN8QeSq39PLC9pMFBSDmA==" hashData="9ScM4cumbjxYf5vkQbO+NM3EJqQMfS6rZskPJVZGUBJXtLNNVrNAm4hESHzsgFzy9GF2rPtlakB2jYeKFl8bM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7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2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6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1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2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27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06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90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70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54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88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2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17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0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16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96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0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EEA4-9F88-490F-9F1F-E78278EDA76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705D-A020-4F46-A4C3-A816BB11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A8A1-276B-4D67-A499-A098051B84A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1874-9277-42CF-9518-D16C4D46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7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ai-image/woman-holding-hands-heart-beige-hoodie_254141912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816" y="164123"/>
            <a:ext cx="7814524" cy="618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Roman Road Of Salvation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Rom. 3:23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all have sinned and fall short of the glory of God,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Rom. 6:23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wages of sin is death, but the gift of God is eternal life in Christ Jesus our Lord.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(7)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Rom. 5:8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God demonstrates His own love toward us, in that while we were still sinners, Christ died for us.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Rom. 10:9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if you confess with your mouth the Lord Jesus and believe in your heart that God has raised Him from the dead, you will be saved.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Rom.10:10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with the heart one believes unto righteousness, and with the mouth confession is made unto salvation.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9A888E-CE88-BA45-91C2-A545DD7B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an Holding Hands Over Heart in Beige Hoodie | Premium AI-generated image">
            <a:extLst>
              <a:ext uri="{FF2B5EF4-FFF2-40B4-BE49-F238E27FC236}">
                <a16:creationId xmlns:a16="http://schemas.microsoft.com/office/drawing/2014/main" id="{B7608050-57FB-AFDC-D026-8C7CB67BD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" y="1511766"/>
            <a:ext cx="7170025" cy="39746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435EE2-D864-FEB4-4C43-274251D27B57}"/>
              </a:ext>
            </a:extLst>
          </p:cNvPr>
          <p:cNvSpPr txBox="1"/>
          <p:nvPr/>
        </p:nvSpPr>
        <p:spPr>
          <a:xfrm>
            <a:off x="54708" y="187570"/>
            <a:ext cx="9089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Religion Of The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458F3-D2CD-BE79-1031-5654CB84DCCD}"/>
              </a:ext>
            </a:extLst>
          </p:cNvPr>
          <p:cNvSpPr txBox="1"/>
          <p:nvPr/>
        </p:nvSpPr>
        <p:spPr>
          <a:xfrm>
            <a:off x="1" y="5829300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Which heartfelt religion is right?</a:t>
            </a:r>
          </a:p>
        </p:txBody>
      </p:sp>
    </p:spTree>
    <p:extLst>
      <p:ext uri="{BB962C8B-B14F-4D97-AF65-F5344CB8AC3E}">
        <p14:creationId xmlns:p14="http://schemas.microsoft.com/office/powerpoint/2010/main" val="338338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3E1E93-A124-49A1-9A8B-A3BADC015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8739" r="34576" b="13616"/>
          <a:stretch/>
        </p:blipFill>
        <p:spPr>
          <a:xfrm>
            <a:off x="1" y="-20265"/>
            <a:ext cx="9144000" cy="69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2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2A480-BDC5-E205-9157-BA5C88B901E4}"/>
              </a:ext>
            </a:extLst>
          </p:cNvPr>
          <p:cNvSpPr txBox="1"/>
          <p:nvPr/>
        </p:nvSpPr>
        <p:spPr>
          <a:xfrm>
            <a:off x="449580" y="198121"/>
            <a:ext cx="82067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James 1:25-27 </a:t>
            </a:r>
            <a:r>
              <a:rPr lang="en-US" sz="2800" dirty="0"/>
              <a:t>But he who looks into the perfect law of liberty and continues in it, and is not a forgetful hearer but a doer of the work, this one will be blessed in what he does. </a:t>
            </a:r>
          </a:p>
          <a:p>
            <a:r>
              <a:rPr lang="en-US" sz="2800" dirty="0"/>
              <a:t>If anyone among you </a:t>
            </a:r>
            <a:r>
              <a:rPr lang="en-US" sz="2800" b="1" u="sng" dirty="0"/>
              <a:t>thinks he is religious</a:t>
            </a:r>
            <a:r>
              <a:rPr lang="en-US" sz="2800" dirty="0"/>
              <a:t>, and does not bridle his tongue but deceives his own heart, </a:t>
            </a:r>
            <a:r>
              <a:rPr lang="en-US" sz="2800" b="1" u="sng" dirty="0"/>
              <a:t>this one’s religion </a:t>
            </a:r>
            <a:r>
              <a:rPr lang="en-US" sz="2800" dirty="0"/>
              <a:t>is useless. </a:t>
            </a:r>
          </a:p>
          <a:p>
            <a:r>
              <a:rPr lang="en-US" sz="2800" b="1" u="sng" dirty="0"/>
              <a:t>Pure and undefiled religion </a:t>
            </a:r>
            <a:r>
              <a:rPr lang="en-US" sz="2800" dirty="0"/>
              <a:t>before God and the Father is this: to visit orphans and widows in their trouble, and to keep oneself unspotted                                                   from the world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4B85C-7AB6-12C9-320C-1B722F95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4124810"/>
            <a:ext cx="4730819" cy="27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an Holding Hands Over Heart in Beige Hoodie | Premium AI-generated image">
            <a:extLst>
              <a:ext uri="{FF2B5EF4-FFF2-40B4-BE49-F238E27FC236}">
                <a16:creationId xmlns:a16="http://schemas.microsoft.com/office/drawing/2014/main" id="{097F9B7F-140B-AFAC-43FF-18B1394D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2" y="1749907"/>
            <a:ext cx="7221596" cy="40032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7A305E-6884-6DF0-1906-B3D0E0D29D2A}"/>
              </a:ext>
            </a:extLst>
          </p:cNvPr>
          <p:cNvSpPr txBox="1"/>
          <p:nvPr/>
        </p:nvSpPr>
        <p:spPr>
          <a:xfrm>
            <a:off x="54708" y="187570"/>
            <a:ext cx="9089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Religion Of The Heart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82FB1-BF40-523B-3523-CA7C7BBF5F17}"/>
              </a:ext>
            </a:extLst>
          </p:cNvPr>
          <p:cNvSpPr txBox="1"/>
          <p:nvPr/>
        </p:nvSpPr>
        <p:spPr>
          <a:xfrm>
            <a:off x="6015313" y="53380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CCCCCC"/>
                </a:solidFill>
                <a:effectLst/>
                <a:latin typeface="DuckSansProduct"/>
                <a:hlinkClick r:id="rId3"/>
              </a:rPr>
              <a:t>freepik.com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0EE16-9C23-F9E7-3428-3E38D8C73CBD}"/>
              </a:ext>
            </a:extLst>
          </p:cNvPr>
          <p:cNvSpPr txBox="1"/>
          <p:nvPr/>
        </p:nvSpPr>
        <p:spPr>
          <a:xfrm>
            <a:off x="1" y="5905500"/>
            <a:ext cx="91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James 1:25-27</a:t>
            </a:r>
          </a:p>
        </p:txBody>
      </p:sp>
    </p:spTree>
    <p:extLst>
      <p:ext uri="{BB962C8B-B14F-4D97-AF65-F5344CB8AC3E}">
        <p14:creationId xmlns:p14="http://schemas.microsoft.com/office/powerpoint/2010/main" val="910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A396C4-758C-37D6-66DE-5C0D713F6844}"/>
              </a:ext>
            </a:extLst>
          </p:cNvPr>
          <p:cNvSpPr txBox="1"/>
          <p:nvPr/>
        </p:nvSpPr>
        <p:spPr>
          <a:xfrm>
            <a:off x="495300" y="662941"/>
            <a:ext cx="8176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Acts 25:19 “but had some questions against him about </a:t>
            </a:r>
            <a:r>
              <a:rPr lang="en-US" sz="3200" b="1" u="sng" dirty="0">
                <a:solidFill>
                  <a:srgbClr val="C00000"/>
                </a:solidFill>
              </a:rPr>
              <a:t>their own religion </a:t>
            </a:r>
            <a:r>
              <a:rPr lang="en-US" sz="2800" dirty="0"/>
              <a:t>and about a certain Jesus, who had died, whom Paul affirmed to be alive.</a:t>
            </a:r>
          </a:p>
          <a:p>
            <a:endParaRPr lang="en-US" sz="2800" dirty="0"/>
          </a:p>
          <a:p>
            <a:r>
              <a:rPr lang="en-US" sz="2800" dirty="0"/>
              <a:t>Acts 26:5  “They knew me from the first, if they were willing to testify, that according to </a:t>
            </a:r>
            <a:r>
              <a:rPr lang="en-US" sz="3200" b="1" u="sng" dirty="0">
                <a:solidFill>
                  <a:srgbClr val="C00000"/>
                </a:solidFill>
              </a:rPr>
              <a:t>the strictest sect of our religion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 lived a Pharisee</a:t>
            </a:r>
          </a:p>
          <a:p>
            <a:endParaRPr lang="en-US" sz="2800" dirty="0"/>
          </a:p>
          <a:p>
            <a:r>
              <a:rPr lang="en-US" sz="2800" dirty="0"/>
              <a:t>Col 2:23 These things indeed have an appearance of wisdom in </a:t>
            </a:r>
            <a:r>
              <a:rPr lang="en-US" sz="3200" b="1" u="sng" dirty="0">
                <a:solidFill>
                  <a:srgbClr val="C00000"/>
                </a:solidFill>
              </a:rPr>
              <a:t>self-imposed religion</a:t>
            </a:r>
            <a:r>
              <a:rPr lang="en-US" sz="2800" dirty="0"/>
              <a:t>, false humility, and neglect of the body, but are of no value against the indulgence of the flesh.</a:t>
            </a:r>
          </a:p>
        </p:txBody>
      </p:sp>
    </p:spTree>
    <p:extLst>
      <p:ext uri="{BB962C8B-B14F-4D97-AF65-F5344CB8AC3E}">
        <p14:creationId xmlns:p14="http://schemas.microsoft.com/office/powerpoint/2010/main" val="38194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E577-88E7-F694-264C-83807D7E2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20FA7-5802-30E0-72F5-2420C036BD41}"/>
              </a:ext>
            </a:extLst>
          </p:cNvPr>
          <p:cNvSpPr txBox="1"/>
          <p:nvPr/>
        </p:nvSpPr>
        <p:spPr>
          <a:xfrm>
            <a:off x="480060" y="1112520"/>
            <a:ext cx="79933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James 1:26  If anyone among you  </a:t>
            </a:r>
            <a:r>
              <a:rPr lang="en-US" sz="3600" b="1" u="sng" dirty="0">
                <a:solidFill>
                  <a:srgbClr val="C00000"/>
                </a:solidFill>
              </a:rPr>
              <a:t>thinks he is religious</a:t>
            </a:r>
            <a:r>
              <a:rPr lang="en-US" sz="3200" dirty="0"/>
              <a:t>, and does not bridle his tongue but deceives his own heart, </a:t>
            </a:r>
            <a:r>
              <a:rPr lang="en-US" sz="3600" b="1" u="sng" dirty="0">
                <a:solidFill>
                  <a:srgbClr val="C00000"/>
                </a:solidFill>
              </a:rPr>
              <a:t>this one's religion is useless.</a:t>
            </a:r>
          </a:p>
          <a:p>
            <a:endParaRPr lang="en-US" sz="3200" dirty="0"/>
          </a:p>
          <a:p>
            <a:r>
              <a:rPr lang="en-US" sz="3200" dirty="0"/>
              <a:t>James 1:27  </a:t>
            </a:r>
            <a:r>
              <a:rPr lang="en-US" sz="3600" b="1" u="sng" dirty="0">
                <a:solidFill>
                  <a:srgbClr val="C00000"/>
                </a:solidFill>
              </a:rPr>
              <a:t>Pure and undefiled religion </a:t>
            </a:r>
            <a:r>
              <a:rPr lang="en-US" sz="3200" dirty="0"/>
              <a:t>before God and the Father is this: to visit orphans and widows in their trouble, and to keep oneself unspotted from the world.</a:t>
            </a:r>
          </a:p>
        </p:txBody>
      </p:sp>
    </p:spTree>
    <p:extLst>
      <p:ext uri="{BB962C8B-B14F-4D97-AF65-F5344CB8AC3E}">
        <p14:creationId xmlns:p14="http://schemas.microsoft.com/office/powerpoint/2010/main" val="21329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7" y="-46889"/>
            <a:ext cx="849876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In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Acts 26:5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we find Paul speaking of the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Pharisees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religion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b="1" dirty="0">
                <a:solidFill>
                  <a:srgbClr val="0070C0"/>
                </a:solidFill>
              </a:rPr>
              <a:t>Gal. 1:12- 14 </a:t>
            </a:r>
            <a:r>
              <a:rPr lang="en-US" sz="2800" dirty="0"/>
              <a:t>twice he speaks of the </a:t>
            </a:r>
            <a:r>
              <a:rPr lang="en-US" sz="2800" b="1" u="sng" dirty="0">
                <a:solidFill>
                  <a:srgbClr val="FF0000"/>
                </a:solidFill>
              </a:rPr>
              <a:t>Jews</a:t>
            </a:r>
            <a:r>
              <a:rPr lang="en-US" sz="2800" b="1" dirty="0">
                <a:solidFill>
                  <a:srgbClr val="FF0000"/>
                </a:solidFill>
              </a:rPr>
              <a:t>' religion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b="1" dirty="0">
                <a:solidFill>
                  <a:srgbClr val="0070C0"/>
                </a:solidFill>
              </a:rPr>
              <a:t>James 1:26 </a:t>
            </a:r>
            <a:r>
              <a:rPr lang="en-US" sz="2800" dirty="0"/>
              <a:t>he speaks of a </a:t>
            </a:r>
            <a:r>
              <a:rPr lang="en-US" sz="2800" b="1" u="sng" dirty="0">
                <a:solidFill>
                  <a:srgbClr val="FF0000"/>
                </a:solidFill>
              </a:rPr>
              <a:t>vain religion</a:t>
            </a:r>
          </a:p>
          <a:p>
            <a:endParaRPr lang="en-US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b="1" dirty="0">
                <a:solidFill>
                  <a:srgbClr val="0070C0"/>
                </a:solidFill>
              </a:rPr>
              <a:t>James 1:27 </a:t>
            </a:r>
            <a:r>
              <a:rPr lang="en-US" sz="2800" dirty="0"/>
              <a:t>he tells us plainly what </a:t>
            </a:r>
            <a:r>
              <a:rPr lang="en-US" sz="2800" b="1" u="sng" dirty="0">
                <a:solidFill>
                  <a:srgbClr val="FF0000"/>
                </a:solidFill>
              </a:rPr>
              <a:t>pure</a:t>
            </a: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and undefiled religion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before God 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DF71D-B8FC-D1DD-E192-3701F075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94" y="1760766"/>
            <a:ext cx="5701666" cy="32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7F347-6531-4A37-A91F-25CF1305D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4" t="19491" r="35085" b="14219"/>
          <a:stretch/>
        </p:blipFill>
        <p:spPr>
          <a:xfrm>
            <a:off x="464934" y="1686693"/>
            <a:ext cx="5339172" cy="400893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3438" y="108489"/>
            <a:ext cx="7431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Acts 2:47 </a:t>
            </a:r>
            <a:r>
              <a:rPr lang="en-US" sz="2800" dirty="0"/>
              <a:t>praising God and having favor with all the people. </a:t>
            </a:r>
            <a:r>
              <a:rPr lang="en-US" sz="2800" b="1" dirty="0">
                <a:solidFill>
                  <a:srgbClr val="C00000"/>
                </a:solidFill>
              </a:rPr>
              <a:t>And the Lord added to the church </a:t>
            </a:r>
            <a:r>
              <a:rPr lang="en-US" sz="2800" dirty="0"/>
              <a:t>daily those who were being saved.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823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Which church were those in Acts 2:47 added to?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3470" y="2836190"/>
            <a:ext cx="8663554" cy="77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1444" y="108489"/>
            <a:ext cx="7276454" cy="13849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0908" y="3682140"/>
            <a:ext cx="270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churches are too late to be the Lord’s church.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102B-94F4-2AA8-F411-660819F1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48" y="1887068"/>
            <a:ext cx="3018858" cy="17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4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815" y="242277"/>
            <a:ext cx="802375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/>
              <a:t>In </a:t>
            </a:r>
            <a:r>
              <a:rPr lang="en-US" sz="3000" b="1" dirty="0"/>
              <a:t>Matt. 9:4 </a:t>
            </a:r>
            <a:r>
              <a:rPr lang="en-US" sz="3000" dirty="0"/>
              <a:t>we are taught that </a:t>
            </a:r>
            <a:r>
              <a:rPr lang="en-US" sz="3000" b="1" u="sng" dirty="0"/>
              <a:t>man thinks with his heart.</a:t>
            </a:r>
          </a:p>
          <a:p>
            <a:pPr marL="342900" indent="-342900">
              <a:buAutoNum type="arabicPeriod"/>
            </a:pPr>
            <a:endParaRPr lang="en-US" sz="3000" dirty="0"/>
          </a:p>
          <a:p>
            <a:r>
              <a:rPr lang="en-US" sz="3000" dirty="0">
                <a:solidFill>
                  <a:srgbClr val="C00000"/>
                </a:solidFill>
              </a:rPr>
              <a:t>2. In </a:t>
            </a:r>
            <a:r>
              <a:rPr lang="en-US" sz="3000" b="1" dirty="0">
                <a:solidFill>
                  <a:srgbClr val="C00000"/>
                </a:solidFill>
              </a:rPr>
              <a:t>Matt. 13:15 </a:t>
            </a:r>
            <a:r>
              <a:rPr lang="en-US" sz="3000" dirty="0">
                <a:solidFill>
                  <a:srgbClr val="C00000"/>
                </a:solidFill>
              </a:rPr>
              <a:t>we read that </a:t>
            </a:r>
            <a:r>
              <a:rPr lang="en-US" sz="3000" b="1" u="sng" dirty="0">
                <a:solidFill>
                  <a:srgbClr val="C00000"/>
                </a:solidFill>
              </a:rPr>
              <a:t>man understands with his heart. </a:t>
            </a:r>
          </a:p>
          <a:p>
            <a:endParaRPr lang="en-US" sz="3000" dirty="0"/>
          </a:p>
          <a:p>
            <a:r>
              <a:rPr lang="en-US" sz="3000" dirty="0">
                <a:solidFill>
                  <a:srgbClr val="0070C0"/>
                </a:solidFill>
              </a:rPr>
              <a:t>3. In </a:t>
            </a:r>
            <a:r>
              <a:rPr lang="en-US" sz="3000" b="1" dirty="0">
                <a:solidFill>
                  <a:srgbClr val="0070C0"/>
                </a:solidFill>
              </a:rPr>
              <a:t>Rom. 10:10 </a:t>
            </a:r>
            <a:r>
              <a:rPr lang="en-US" sz="3000" dirty="0">
                <a:solidFill>
                  <a:srgbClr val="0070C0"/>
                </a:solidFill>
              </a:rPr>
              <a:t>man is said to </a:t>
            </a:r>
            <a:r>
              <a:rPr lang="en-US" sz="3000" b="1" u="sng" dirty="0">
                <a:solidFill>
                  <a:srgbClr val="0070C0"/>
                </a:solidFill>
              </a:rPr>
              <a:t>believe with his heart</a:t>
            </a:r>
            <a:r>
              <a:rPr lang="en-US" sz="3000" dirty="0">
                <a:solidFill>
                  <a:srgbClr val="0070C0"/>
                </a:solidFill>
              </a:rPr>
              <a:t>. </a:t>
            </a:r>
          </a:p>
          <a:p>
            <a:endParaRPr lang="en-US" sz="3000" dirty="0"/>
          </a:p>
          <a:p>
            <a:r>
              <a:rPr lang="en-US" sz="3000" dirty="0"/>
              <a:t>4. </a:t>
            </a:r>
            <a:r>
              <a:rPr lang="en-US" sz="3000" b="1" dirty="0"/>
              <a:t>Matt. 22:37 </a:t>
            </a:r>
            <a:r>
              <a:rPr lang="en-US" sz="3000" dirty="0"/>
              <a:t>says man </a:t>
            </a:r>
            <a:r>
              <a:rPr lang="en-US" sz="3000" b="1" u="sng" dirty="0"/>
              <a:t>loves with all his heart</a:t>
            </a:r>
            <a:r>
              <a:rPr lang="en-US" sz="3000" dirty="0"/>
              <a:t>. </a:t>
            </a:r>
          </a:p>
          <a:p>
            <a:endParaRPr lang="en-US" sz="3000" dirty="0"/>
          </a:p>
          <a:p>
            <a:r>
              <a:rPr lang="en-US" sz="3000" dirty="0">
                <a:solidFill>
                  <a:srgbClr val="C00000"/>
                </a:solidFill>
              </a:rPr>
              <a:t>5. In </a:t>
            </a:r>
            <a:r>
              <a:rPr lang="en-US" sz="3000" b="1" dirty="0">
                <a:solidFill>
                  <a:srgbClr val="C00000"/>
                </a:solidFill>
              </a:rPr>
              <a:t>Rom. 6:17 </a:t>
            </a:r>
            <a:r>
              <a:rPr lang="en-US" sz="3000" dirty="0">
                <a:solidFill>
                  <a:srgbClr val="C00000"/>
                </a:solidFill>
              </a:rPr>
              <a:t>man is said </a:t>
            </a:r>
            <a:r>
              <a:rPr lang="en-US" sz="3000" b="1" u="sng" dirty="0">
                <a:solidFill>
                  <a:srgbClr val="C00000"/>
                </a:solidFill>
              </a:rPr>
              <a:t>to obey from his heart a form of doctrine that makes him free from sin</a:t>
            </a:r>
            <a:r>
              <a:rPr lang="en-US" sz="30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86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AC7FA7-4C57-D827-EA46-964576C2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an Holding Hands Over Heart in Beige Hoodie | Premium AI-generated image">
            <a:extLst>
              <a:ext uri="{FF2B5EF4-FFF2-40B4-BE49-F238E27FC236}">
                <a16:creationId xmlns:a16="http://schemas.microsoft.com/office/drawing/2014/main" id="{93175E5F-344F-835A-34AF-9C052F20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" y="1511766"/>
            <a:ext cx="7170025" cy="39746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49ABD-3492-F175-966B-804445E10059}"/>
              </a:ext>
            </a:extLst>
          </p:cNvPr>
          <p:cNvSpPr txBox="1"/>
          <p:nvPr/>
        </p:nvSpPr>
        <p:spPr>
          <a:xfrm>
            <a:off x="54708" y="187570"/>
            <a:ext cx="9089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Religion Of The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A0DC1-F704-14B3-8570-99B5665F193E}"/>
              </a:ext>
            </a:extLst>
          </p:cNvPr>
          <p:cNvSpPr txBox="1"/>
          <p:nvPr/>
        </p:nvSpPr>
        <p:spPr>
          <a:xfrm>
            <a:off x="1" y="5829300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Which heartfelt religion is right?</a:t>
            </a:r>
          </a:p>
        </p:txBody>
      </p:sp>
    </p:spTree>
    <p:extLst>
      <p:ext uri="{BB962C8B-B14F-4D97-AF65-F5344CB8AC3E}">
        <p14:creationId xmlns:p14="http://schemas.microsoft.com/office/powerpoint/2010/main" val="86986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692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DuckSansProduct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hastings</dc:creator>
  <cp:lastModifiedBy>ecurb hastings</cp:lastModifiedBy>
  <cp:revision>12</cp:revision>
  <dcterms:created xsi:type="dcterms:W3CDTF">2021-01-16T10:47:54Z</dcterms:created>
  <dcterms:modified xsi:type="dcterms:W3CDTF">2026-01-17T15:33:11Z</dcterms:modified>
</cp:coreProperties>
</file>