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8" r:id="rId3"/>
  </p:sldMasterIdLst>
  <p:sldIdLst>
    <p:sldId id="265" r:id="rId4"/>
    <p:sldId id="491" r:id="rId5"/>
    <p:sldId id="495" r:id="rId6"/>
    <p:sldId id="496" r:id="rId7"/>
    <p:sldId id="498" r:id="rId8"/>
    <p:sldId id="499" r:id="rId9"/>
    <p:sldId id="502" r:id="rId10"/>
    <p:sldId id="504" r:id="rId11"/>
    <p:sldId id="506" r:id="rId12"/>
    <p:sldId id="505" r:id="rId13"/>
    <p:sldId id="508" r:id="rId14"/>
    <p:sldId id="503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J6RjMKL12uUcUhsoJWlp7g==" hashData="vXjNJCZScuStljW580a5ioukA/d3/2+fN90TYBJLM5ZtBD3ylMZrtStGg5ghQp7zpZiDFnhDxxZC63rb4tEh3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56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51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76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896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442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531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12/6/2025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547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12/6/2025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604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12/6/2025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705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12/6/2025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741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12/6/2025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656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33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12/6/2025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994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018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2608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641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056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2914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12/6/2025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537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12/6/2025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5677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12/6/2025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931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12/6/2025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11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071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12/6/2025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88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12/6/2025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6722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060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537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12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36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76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5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6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45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ABED5-DFFD-47C9-8E1A-6EEE62D3C275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61408-B059-4BE3-9B18-E2EA024F5496}" type="datetimeFigureOut">
              <a:rPr lang="en-US" smtClean="0"/>
              <a:t>12/6/2025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592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C3792-2440-40FD-9B76-92D5F06CAC8C}" type="datetimeFigureOut">
              <a:rPr lang="en-US" smtClean="0"/>
              <a:t>12/6/2025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644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3112" t="21263" r="23729" b="49217"/>
          <a:stretch/>
        </p:blipFill>
        <p:spPr>
          <a:xfrm>
            <a:off x="0" y="3994733"/>
            <a:ext cx="9166033" cy="28632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87505" y="1030940"/>
            <a:ext cx="7512423" cy="60150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2706" y="1021974"/>
            <a:ext cx="7745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New Lebanon 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Church of Christ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647" y="54762"/>
            <a:ext cx="88571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Welcome to our services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" y="5648735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Please Come Back Again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89155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Simply Christians.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348652"/>
            <a:ext cx="9166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Emphasis is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Spiritual, Not Material or Social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820287"/>
            <a:ext cx="9081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striving to be The Same Church as Described in The New Testament.</a:t>
            </a:r>
          </a:p>
        </p:txBody>
      </p:sp>
    </p:spTree>
    <p:extLst>
      <p:ext uri="{BB962C8B-B14F-4D97-AF65-F5344CB8AC3E}">
        <p14:creationId xmlns:p14="http://schemas.microsoft.com/office/powerpoint/2010/main" val="1862796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E225F-EF31-E47D-82EC-0ACD91ABC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F58B9A-17CE-D3C7-380E-33BFF50D7BA1}"/>
              </a:ext>
            </a:extLst>
          </p:cNvPr>
          <p:cNvSpPr txBox="1"/>
          <p:nvPr/>
        </p:nvSpPr>
        <p:spPr>
          <a:xfrm>
            <a:off x="2286000" y="649852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newlebanoncoc.com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E1BBF7-2959-AFA2-3EDF-A768339FE5DD}"/>
              </a:ext>
            </a:extLst>
          </p:cNvPr>
          <p:cNvSpPr txBox="1"/>
          <p:nvPr/>
        </p:nvSpPr>
        <p:spPr>
          <a:xfrm>
            <a:off x="0" y="-8968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For Where Your Heart 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DD3701-63E6-5CFF-4603-9EA9BD43C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690" y="5336666"/>
            <a:ext cx="2139881" cy="14143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A5BCD5-F534-8D87-6A39-4F13A03A4807}"/>
              </a:ext>
            </a:extLst>
          </p:cNvPr>
          <p:cNvSpPr txBox="1"/>
          <p:nvPr/>
        </p:nvSpPr>
        <p:spPr>
          <a:xfrm>
            <a:off x="0" y="771088"/>
            <a:ext cx="9144000" cy="758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5. The Promise of Christ.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413367-5C80-0F28-0F0D-79E8073EA7BD}"/>
              </a:ext>
            </a:extLst>
          </p:cNvPr>
          <p:cNvSpPr txBox="1"/>
          <p:nvPr/>
        </p:nvSpPr>
        <p:spPr>
          <a:xfrm>
            <a:off x="962525" y="2302042"/>
            <a:ext cx="744353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Luke 12:31 </a:t>
            </a:r>
            <a:r>
              <a:rPr lang="en-US" sz="4000" dirty="0"/>
              <a:t>"But seek the kingdom of God, and all these things shall be added to you.</a:t>
            </a:r>
          </a:p>
        </p:txBody>
      </p:sp>
    </p:spTree>
    <p:extLst>
      <p:ext uri="{BB962C8B-B14F-4D97-AF65-F5344CB8AC3E}">
        <p14:creationId xmlns:p14="http://schemas.microsoft.com/office/powerpoint/2010/main" val="4046854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495655-5E12-DB17-AF85-E653150C0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537272-8C58-F4D7-9A5E-80C77732DBFA}"/>
              </a:ext>
            </a:extLst>
          </p:cNvPr>
          <p:cNvSpPr txBox="1"/>
          <p:nvPr/>
        </p:nvSpPr>
        <p:spPr>
          <a:xfrm>
            <a:off x="2286000" y="649852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newlebanoncoc.com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5A8510-B594-AD02-5E91-716A7EDA7545}"/>
              </a:ext>
            </a:extLst>
          </p:cNvPr>
          <p:cNvSpPr txBox="1"/>
          <p:nvPr/>
        </p:nvSpPr>
        <p:spPr>
          <a:xfrm>
            <a:off x="0" y="-8968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For Where Your Heart 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A3A861-D222-E850-7BB4-1DA2E4657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690" y="5336666"/>
            <a:ext cx="2139881" cy="14143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9ED6E4-C891-8AE3-068D-F853F528042F}"/>
              </a:ext>
            </a:extLst>
          </p:cNvPr>
          <p:cNvSpPr txBox="1"/>
          <p:nvPr/>
        </p:nvSpPr>
        <p:spPr>
          <a:xfrm>
            <a:off x="0" y="771091"/>
            <a:ext cx="9144000" cy="14665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6. The smallness – the Littleness of          the Flock.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862F77-D7C4-9D8C-7C25-8B282D489E5B}"/>
              </a:ext>
            </a:extLst>
          </p:cNvPr>
          <p:cNvSpPr txBox="1"/>
          <p:nvPr/>
        </p:nvSpPr>
        <p:spPr>
          <a:xfrm>
            <a:off x="665747" y="2269958"/>
            <a:ext cx="8085221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Luke 12:32 </a:t>
            </a:r>
            <a:r>
              <a:rPr lang="en-US" sz="3200" dirty="0"/>
              <a:t>"Do not fear, little flock, for it is your Father's good pleasure to give you the kingdom.</a:t>
            </a:r>
          </a:p>
          <a:p>
            <a:r>
              <a:rPr lang="en-US" sz="3200" dirty="0"/>
              <a:t> 33 "Sell what you have and give alms; provide yourselves money bags which do not grow old, a treasure in the heavens that does not fail, where no thief approaches nor                      moth destroys.</a:t>
            </a:r>
          </a:p>
        </p:txBody>
      </p:sp>
    </p:spTree>
    <p:extLst>
      <p:ext uri="{BB962C8B-B14F-4D97-AF65-F5344CB8AC3E}">
        <p14:creationId xmlns:p14="http://schemas.microsoft.com/office/powerpoint/2010/main" val="31527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865EA-82FB-0F06-0CEE-6CD99E7171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E0CD3D-D0CE-2A46-D766-8DB297CF51C2}"/>
              </a:ext>
            </a:extLst>
          </p:cNvPr>
          <p:cNvSpPr txBox="1"/>
          <p:nvPr/>
        </p:nvSpPr>
        <p:spPr>
          <a:xfrm>
            <a:off x="2286000" y="649852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newlebanoncoc.com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725E7A-46EF-EF90-8305-1787252B2127}"/>
              </a:ext>
            </a:extLst>
          </p:cNvPr>
          <p:cNvSpPr txBox="1"/>
          <p:nvPr/>
        </p:nvSpPr>
        <p:spPr>
          <a:xfrm>
            <a:off x="0" y="-8968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For Where Your Heart 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F6F767-9FC3-29E3-60DD-682B1D134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690" y="5336666"/>
            <a:ext cx="2139881" cy="14143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805873-AAF5-DD96-E05F-4B02BB519570}"/>
              </a:ext>
            </a:extLst>
          </p:cNvPr>
          <p:cNvSpPr txBox="1"/>
          <p:nvPr/>
        </p:nvSpPr>
        <p:spPr>
          <a:xfrm>
            <a:off x="0" y="771086"/>
            <a:ext cx="9144000" cy="758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7. The Character of the Heart.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B85EE0-B131-AA03-B78F-801F47CD0159}"/>
              </a:ext>
            </a:extLst>
          </p:cNvPr>
          <p:cNvSpPr txBox="1"/>
          <p:nvPr/>
        </p:nvSpPr>
        <p:spPr>
          <a:xfrm>
            <a:off x="697831" y="2590799"/>
            <a:ext cx="808522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Luke 12:34 </a:t>
            </a:r>
            <a:r>
              <a:rPr lang="en-US" sz="4800" dirty="0"/>
              <a:t>"For where your treasure is, there your heart will be also.</a:t>
            </a:r>
          </a:p>
        </p:txBody>
      </p:sp>
    </p:spTree>
    <p:extLst>
      <p:ext uri="{BB962C8B-B14F-4D97-AF65-F5344CB8AC3E}">
        <p14:creationId xmlns:p14="http://schemas.microsoft.com/office/powerpoint/2010/main" val="28095670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86794" y="2133086"/>
            <a:ext cx="8297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New Lebanon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3112" t="21263" r="23729" b="49217"/>
          <a:stretch/>
        </p:blipFill>
        <p:spPr>
          <a:xfrm>
            <a:off x="-22034" y="3152045"/>
            <a:ext cx="9166033" cy="28632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6475" y="3053616"/>
            <a:ext cx="384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Church of Christ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7932"/>
            <a:ext cx="9143999" cy="20928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Questions?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Want to learn more about the Bible?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 will be glad to study the Bible with you.</a:t>
            </a:r>
          </a:p>
        </p:txBody>
      </p:sp>
      <p:sp>
        <p:nvSpPr>
          <p:cNvPr id="2" name="Rectangle 1"/>
          <p:cNvSpPr/>
          <p:nvPr/>
        </p:nvSpPr>
        <p:spPr>
          <a:xfrm>
            <a:off x="1602724" y="2179207"/>
            <a:ext cx="5867370" cy="184724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43602"/>
            <a:ext cx="91660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newlebanoncoc.com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newlebanoncoc@gmail.com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18159" y="2123994"/>
            <a:ext cx="8297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New Lebanon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60969" y="2981897"/>
            <a:ext cx="384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Church of Christ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91216" y="3478861"/>
            <a:ext cx="3264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New Lebanon, OH</a:t>
            </a:r>
          </a:p>
        </p:txBody>
      </p:sp>
    </p:spTree>
    <p:extLst>
      <p:ext uri="{BB962C8B-B14F-4D97-AF65-F5344CB8AC3E}">
        <p14:creationId xmlns:p14="http://schemas.microsoft.com/office/powerpoint/2010/main" val="3678384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91848-AEE0-7790-2308-C015113C5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431E36-EF92-7677-554A-21E79C37075C}"/>
              </a:ext>
            </a:extLst>
          </p:cNvPr>
          <p:cNvSpPr txBox="1"/>
          <p:nvPr/>
        </p:nvSpPr>
        <p:spPr>
          <a:xfrm>
            <a:off x="2286000" y="649852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newlebanoncoc.com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987B13-E495-7227-4754-261BBB58C7EE}"/>
              </a:ext>
            </a:extLst>
          </p:cNvPr>
          <p:cNvSpPr txBox="1"/>
          <p:nvPr/>
        </p:nvSpPr>
        <p:spPr>
          <a:xfrm>
            <a:off x="0" y="-8968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For Where Your Heart 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B747D7-9BAA-D3D7-E71B-721AEF1BDB41}"/>
              </a:ext>
            </a:extLst>
          </p:cNvPr>
          <p:cNvSpPr txBox="1"/>
          <p:nvPr/>
        </p:nvSpPr>
        <p:spPr>
          <a:xfrm>
            <a:off x="409075" y="786063"/>
            <a:ext cx="8454188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Luke 12:13 </a:t>
            </a:r>
            <a:r>
              <a:rPr lang="en-US" sz="3200" dirty="0"/>
              <a:t>Then one from the crowd said to Him, "Teacher, tell my brother to divide the inheritance with me."</a:t>
            </a:r>
          </a:p>
          <a:p>
            <a:r>
              <a:rPr lang="en-US" sz="3200" dirty="0"/>
              <a:t>14 But He said to him, "Man, who made Me a judge or an arbitrator over you?“</a:t>
            </a:r>
          </a:p>
          <a:p>
            <a:endParaRPr lang="en-US" sz="3200" dirty="0"/>
          </a:p>
          <a:p>
            <a:r>
              <a:rPr lang="en-US" sz="3200" dirty="0">
                <a:solidFill>
                  <a:srgbClr val="C00000"/>
                </a:solidFill>
              </a:rPr>
              <a:t>15 And He said to them, "Take heed and beware of covetousness, for one's life does not consist in the abundance of the things he possesses.“</a:t>
            </a:r>
          </a:p>
          <a:p>
            <a:endParaRPr lang="en-US" sz="3200" dirty="0">
              <a:solidFill>
                <a:srgbClr val="C00000"/>
              </a:solidFill>
            </a:endParaRPr>
          </a:p>
          <a:p>
            <a:r>
              <a:rPr lang="en-US" sz="3200" dirty="0"/>
              <a:t> 16 Then He spoke a parable to them, saying:</a:t>
            </a:r>
          </a:p>
        </p:txBody>
      </p:sp>
    </p:spTree>
    <p:extLst>
      <p:ext uri="{BB962C8B-B14F-4D97-AF65-F5344CB8AC3E}">
        <p14:creationId xmlns:p14="http://schemas.microsoft.com/office/powerpoint/2010/main" val="1482249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Images : farm, barn, rustic, rural, farming, farms, cool image ...">
            <a:extLst>
              <a:ext uri="{FF2B5EF4-FFF2-40B4-BE49-F238E27FC236}">
                <a16:creationId xmlns:a16="http://schemas.microsoft.com/office/drawing/2014/main" id="{BE6AF215-15F8-4C6D-CA8D-34A7B103A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54" y="847043"/>
            <a:ext cx="7969436" cy="524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9C59CE-D7A1-2D0B-5D33-B5AC84F884C8}"/>
              </a:ext>
            </a:extLst>
          </p:cNvPr>
          <p:cNvSpPr txBox="1"/>
          <p:nvPr/>
        </p:nvSpPr>
        <p:spPr>
          <a:xfrm>
            <a:off x="0" y="1604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For Where Your Treasure Is...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C6D978-5969-C8C7-9E73-AABF23FC749F}"/>
              </a:ext>
            </a:extLst>
          </p:cNvPr>
          <p:cNvSpPr txBox="1"/>
          <p:nvPr/>
        </p:nvSpPr>
        <p:spPr>
          <a:xfrm>
            <a:off x="0" y="6093588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Luke 12:13-34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710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8604D5-AC35-32F6-3951-F7C4A78D1E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131CB5-DC47-5AAD-013A-869B9C3D9F58}"/>
              </a:ext>
            </a:extLst>
          </p:cNvPr>
          <p:cNvSpPr txBox="1"/>
          <p:nvPr/>
        </p:nvSpPr>
        <p:spPr>
          <a:xfrm>
            <a:off x="2286000" y="649852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newlebanoncoc.com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42CE84-64C8-6028-A00C-299B8CA58492}"/>
              </a:ext>
            </a:extLst>
          </p:cNvPr>
          <p:cNvSpPr txBox="1"/>
          <p:nvPr/>
        </p:nvSpPr>
        <p:spPr>
          <a:xfrm>
            <a:off x="0" y="-8968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For Where Your Heart 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C9630B-255C-551B-DE83-2E9B89F45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690" y="5336666"/>
            <a:ext cx="2139881" cy="14143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AF9D9E-CA47-3088-D660-336CED82156C}"/>
              </a:ext>
            </a:extLst>
          </p:cNvPr>
          <p:cNvSpPr txBox="1"/>
          <p:nvPr/>
        </p:nvSpPr>
        <p:spPr>
          <a:xfrm>
            <a:off x="577517" y="1090864"/>
            <a:ext cx="7988968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Luke 12:16 </a:t>
            </a:r>
            <a:r>
              <a:rPr lang="en-US" sz="2800" dirty="0"/>
              <a:t>Then He spoke a parable to them, saying: The ground of a certain rich man yielded plentifully.</a:t>
            </a:r>
          </a:p>
          <a:p>
            <a:r>
              <a:rPr lang="en-US" sz="2800" dirty="0"/>
              <a:t> 17 "And he thought within himself, saying, 'What shall I do, since I have no room to store my crops?'</a:t>
            </a:r>
          </a:p>
          <a:p>
            <a:r>
              <a:rPr lang="en-US" sz="2800" dirty="0"/>
              <a:t> 18 "So he said, 'I will do this: I will pull down my barns and build greater, and there I will store all my crops and my goods.</a:t>
            </a:r>
          </a:p>
          <a:p>
            <a:r>
              <a:rPr lang="en-US" sz="2800" dirty="0"/>
              <a:t> 19 'And I will say to my soul, "Soul, you have many goods laid up for many years; take your                   ease; eat, drink, and be merry.</a:t>
            </a:r>
          </a:p>
        </p:txBody>
      </p:sp>
    </p:spTree>
    <p:extLst>
      <p:ext uri="{BB962C8B-B14F-4D97-AF65-F5344CB8AC3E}">
        <p14:creationId xmlns:p14="http://schemas.microsoft.com/office/powerpoint/2010/main" val="13512978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70762B-974B-5D49-7353-C005C3F58F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519A4E-5D4B-EDF1-C80C-22631511AFEF}"/>
              </a:ext>
            </a:extLst>
          </p:cNvPr>
          <p:cNvSpPr txBox="1"/>
          <p:nvPr/>
        </p:nvSpPr>
        <p:spPr>
          <a:xfrm>
            <a:off x="2286000" y="649852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newlebanoncoc.com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CFA11A-5184-3829-B453-DA9248A95A84}"/>
              </a:ext>
            </a:extLst>
          </p:cNvPr>
          <p:cNvSpPr txBox="1"/>
          <p:nvPr/>
        </p:nvSpPr>
        <p:spPr>
          <a:xfrm>
            <a:off x="0" y="-8968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For Where Your Heart 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F8730B-CAC1-06A0-D9AA-B2AF51DCD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690" y="5336666"/>
            <a:ext cx="2139881" cy="14143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FB076E-0B80-7B3E-B736-1BC4CEA5C907}"/>
              </a:ext>
            </a:extLst>
          </p:cNvPr>
          <p:cNvSpPr txBox="1"/>
          <p:nvPr/>
        </p:nvSpPr>
        <p:spPr>
          <a:xfrm>
            <a:off x="810127" y="1307432"/>
            <a:ext cx="734728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Luke 12:20 </a:t>
            </a:r>
            <a:r>
              <a:rPr lang="en-US" sz="3600" dirty="0"/>
              <a:t>"But God said to him, 'Fool! This night your soul will be required of you; then whose will those things be which you have provided?’</a:t>
            </a:r>
          </a:p>
          <a:p>
            <a:endParaRPr lang="en-US" sz="3600" dirty="0"/>
          </a:p>
          <a:p>
            <a:r>
              <a:rPr lang="en-US" sz="3600" dirty="0"/>
              <a:t>21 "So is he who lays up treasure for himself, and is not rich toward God."</a:t>
            </a:r>
          </a:p>
          <a:p>
            <a:r>
              <a:rPr lang="en-US" dirty="0"/>
              <a:t> (NKJV)</a:t>
            </a:r>
          </a:p>
        </p:txBody>
      </p:sp>
    </p:spTree>
    <p:extLst>
      <p:ext uri="{BB962C8B-B14F-4D97-AF65-F5344CB8AC3E}">
        <p14:creationId xmlns:p14="http://schemas.microsoft.com/office/powerpoint/2010/main" val="946851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61B3A-45D8-DCAB-297D-7FD789962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AEDDF8-A564-FE07-7E04-57693BCE5F5E}"/>
              </a:ext>
            </a:extLst>
          </p:cNvPr>
          <p:cNvSpPr txBox="1"/>
          <p:nvPr/>
        </p:nvSpPr>
        <p:spPr>
          <a:xfrm>
            <a:off x="2286000" y="649852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newlebanoncoc.com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8B5617-B130-8A35-5587-652D6345131D}"/>
              </a:ext>
            </a:extLst>
          </p:cNvPr>
          <p:cNvSpPr txBox="1"/>
          <p:nvPr/>
        </p:nvSpPr>
        <p:spPr>
          <a:xfrm>
            <a:off x="0" y="-8968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For Where Your Heart 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4A0830-6F84-A4E0-BF17-DD78C0A5D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690" y="5336666"/>
            <a:ext cx="2139881" cy="14143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765209-98D0-AB05-576F-693814BE2FE3}"/>
              </a:ext>
            </a:extLst>
          </p:cNvPr>
          <p:cNvSpPr txBox="1"/>
          <p:nvPr/>
        </p:nvSpPr>
        <p:spPr>
          <a:xfrm>
            <a:off x="794083" y="1981200"/>
            <a:ext cx="7948863" cy="3544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Aft>
                <a:spcPts val="1000"/>
              </a:spcAft>
              <a:buNone/>
            </a:pPr>
            <a:r>
              <a:rPr lang="en-US" sz="3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Luke 12:22. </a:t>
            </a:r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Then He said to His disciples, "Therefore I say to you, do not worry about your life, what you will eat; nor about the body, what you will put on.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Aft>
                <a:spcPts val="1000"/>
              </a:spcAft>
              <a:buNone/>
            </a:pPr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23 "Life is more than food, and the body is more than clothing.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22D1E4-5907-8D56-EB22-9E78EA640870}"/>
              </a:ext>
            </a:extLst>
          </p:cNvPr>
          <p:cNvSpPr txBox="1"/>
          <p:nvPr/>
        </p:nvSpPr>
        <p:spPr>
          <a:xfrm>
            <a:off x="0" y="762436"/>
            <a:ext cx="9144000" cy="758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The Value of Life.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446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BCD3A-AD78-9E65-FEA5-D5E4E1B44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A9A812-2EE5-0B41-55FA-480F3314810C}"/>
              </a:ext>
            </a:extLst>
          </p:cNvPr>
          <p:cNvSpPr txBox="1"/>
          <p:nvPr/>
        </p:nvSpPr>
        <p:spPr>
          <a:xfrm>
            <a:off x="2286000" y="649852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newlebanoncoc.com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7944DB-E771-1730-A739-FD16B2091DE4}"/>
              </a:ext>
            </a:extLst>
          </p:cNvPr>
          <p:cNvSpPr txBox="1"/>
          <p:nvPr/>
        </p:nvSpPr>
        <p:spPr>
          <a:xfrm>
            <a:off x="0" y="-8968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For Where Your Heart 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58C209-5391-B92D-B082-B21710208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690" y="5336666"/>
            <a:ext cx="2139881" cy="14143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32BFFC-302D-1B7A-D8FA-BF3959288A67}"/>
              </a:ext>
            </a:extLst>
          </p:cNvPr>
          <p:cNvSpPr txBox="1"/>
          <p:nvPr/>
        </p:nvSpPr>
        <p:spPr>
          <a:xfrm>
            <a:off x="0" y="770026"/>
            <a:ext cx="9144000" cy="1228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The Manner of the Ravens.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94A2C2-5837-3064-9536-8E14116B2820}"/>
              </a:ext>
            </a:extLst>
          </p:cNvPr>
          <p:cNvSpPr txBox="1"/>
          <p:nvPr/>
        </p:nvSpPr>
        <p:spPr>
          <a:xfrm>
            <a:off x="465222" y="1812757"/>
            <a:ext cx="819751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Luke 12:24 </a:t>
            </a:r>
            <a:r>
              <a:rPr lang="en-US" sz="3200" dirty="0"/>
              <a:t>"Consider the ravens, for they neither sow nor reap, which have neither storehouse nor barn; and God feeds them. Of how much more value are you than the birds?</a:t>
            </a:r>
          </a:p>
          <a:p>
            <a:r>
              <a:rPr lang="en-US" sz="3200" dirty="0"/>
              <a:t>25 "And which of you by worrying can add one cubit to his stature?</a:t>
            </a:r>
          </a:p>
          <a:p>
            <a:r>
              <a:rPr lang="en-US" sz="3200" dirty="0"/>
              <a:t>26 "If you then are not able to do the least, why are you anxious for the rest?</a:t>
            </a:r>
          </a:p>
        </p:txBody>
      </p:sp>
    </p:spTree>
    <p:extLst>
      <p:ext uri="{BB962C8B-B14F-4D97-AF65-F5344CB8AC3E}">
        <p14:creationId xmlns:p14="http://schemas.microsoft.com/office/powerpoint/2010/main" val="3451995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9E0F9F-A3ED-68DF-57E6-A816273867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FD30FC-CBF5-A550-7621-FE2B814D4C3D}"/>
              </a:ext>
            </a:extLst>
          </p:cNvPr>
          <p:cNvSpPr txBox="1"/>
          <p:nvPr/>
        </p:nvSpPr>
        <p:spPr>
          <a:xfrm>
            <a:off x="2286000" y="649852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newlebanoncoc.com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32104A-11B9-8652-68A8-6FBA85C1E93A}"/>
              </a:ext>
            </a:extLst>
          </p:cNvPr>
          <p:cNvSpPr txBox="1"/>
          <p:nvPr/>
        </p:nvSpPr>
        <p:spPr>
          <a:xfrm>
            <a:off x="0" y="-8968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For Where Your Heart 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EF88AB-CAB3-C0E9-9708-8192226D8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690" y="5336666"/>
            <a:ext cx="2139881" cy="14143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B8B7EB-DA2B-9888-35BE-8586103FA100}"/>
              </a:ext>
            </a:extLst>
          </p:cNvPr>
          <p:cNvSpPr txBox="1"/>
          <p:nvPr/>
        </p:nvSpPr>
        <p:spPr>
          <a:xfrm>
            <a:off x="0" y="771088"/>
            <a:ext cx="9144000" cy="758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 The Growth of the Lilies.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9D7989-EA65-8BE5-E8FD-6920B6CEE307}"/>
              </a:ext>
            </a:extLst>
          </p:cNvPr>
          <p:cNvSpPr txBox="1"/>
          <p:nvPr/>
        </p:nvSpPr>
        <p:spPr>
          <a:xfrm>
            <a:off x="770021" y="1868905"/>
            <a:ext cx="7724274" cy="41521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Luke 12:27 </a:t>
            </a:r>
            <a:r>
              <a:rPr lang="en-US" sz="3200" dirty="0"/>
              <a:t>"Consider the lilies, how they grow: they neither toil nor spin; and yet I say to you, even Solomon in all his glory was not arrayed like one of these.</a:t>
            </a:r>
          </a:p>
          <a:p>
            <a:r>
              <a:rPr lang="en-US" sz="3200" dirty="0"/>
              <a:t>28 "If then God so clothes the grass, which today is in the field and tomorrow is thrown into the oven, how much more will He clothe you, O you of little faith?</a:t>
            </a:r>
          </a:p>
        </p:txBody>
      </p:sp>
    </p:spTree>
    <p:extLst>
      <p:ext uri="{BB962C8B-B14F-4D97-AF65-F5344CB8AC3E}">
        <p14:creationId xmlns:p14="http://schemas.microsoft.com/office/powerpoint/2010/main" val="3333361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9EDCC-0749-41D2-F04B-0962B9116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D349D5-8A69-CEE8-8E18-D9EA0C0753D4}"/>
              </a:ext>
            </a:extLst>
          </p:cNvPr>
          <p:cNvSpPr txBox="1"/>
          <p:nvPr/>
        </p:nvSpPr>
        <p:spPr>
          <a:xfrm>
            <a:off x="2286000" y="649852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newlebanoncoc.com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3B7912-E63E-C6B9-17C7-6628240C90B5}"/>
              </a:ext>
            </a:extLst>
          </p:cNvPr>
          <p:cNvSpPr txBox="1"/>
          <p:nvPr/>
        </p:nvSpPr>
        <p:spPr>
          <a:xfrm>
            <a:off x="0" y="-8968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For Where Your Heart 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0D6CB2-98F5-A57B-7C26-48F2A3BF3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690" y="5336666"/>
            <a:ext cx="2139881" cy="14143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8CD105-58A7-EE2A-C167-37DEED22194A}"/>
              </a:ext>
            </a:extLst>
          </p:cNvPr>
          <p:cNvSpPr txBox="1"/>
          <p:nvPr/>
        </p:nvSpPr>
        <p:spPr>
          <a:xfrm>
            <a:off x="0" y="765177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4. The Knowledge of the Father.</a:t>
            </a: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97B661-B4F5-B2AD-7F41-F90200C6819D}"/>
              </a:ext>
            </a:extLst>
          </p:cNvPr>
          <p:cNvSpPr txBox="1"/>
          <p:nvPr/>
        </p:nvSpPr>
        <p:spPr>
          <a:xfrm>
            <a:off x="802105" y="2061410"/>
            <a:ext cx="7948863" cy="3496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Luke 12:29 </a:t>
            </a:r>
            <a:r>
              <a:rPr lang="en-US" sz="3600" dirty="0"/>
              <a:t>"And do not seek what you should eat or what you should drink, nor have an anxious mind.</a:t>
            </a:r>
          </a:p>
          <a:p>
            <a:r>
              <a:rPr lang="en-US" sz="3600" dirty="0"/>
              <a:t>30 "For all these things the nations of the world seek after, and your Father knows that you need these things.</a:t>
            </a:r>
          </a:p>
        </p:txBody>
      </p:sp>
    </p:spTree>
    <p:extLst>
      <p:ext uri="{BB962C8B-B14F-4D97-AF65-F5344CB8AC3E}">
        <p14:creationId xmlns:p14="http://schemas.microsoft.com/office/powerpoint/2010/main" val="310154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165</TotalTime>
  <Words>842</Words>
  <Application>Microsoft Office PowerPoint</Application>
  <PresentationFormat>On-screen Show (4:3)</PresentationFormat>
  <Paragraphs>73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 Black</vt:lpstr>
      <vt:lpstr>Arial Unicode MS</vt:lpstr>
      <vt:lpstr>Calibri</vt:lpstr>
      <vt:lpstr>Calibri Light</vt:lpstr>
      <vt:lpstr>Ink Free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ecurb hastings</dc:creator>
  <cp:lastModifiedBy>ecurb hastings</cp:lastModifiedBy>
  <cp:revision>15</cp:revision>
  <dcterms:created xsi:type="dcterms:W3CDTF">2025-08-19T19:05:23Z</dcterms:created>
  <dcterms:modified xsi:type="dcterms:W3CDTF">2025-12-06T22:28:56Z</dcterms:modified>
</cp:coreProperties>
</file>