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sldIdLst>
    <p:sldId id="265" r:id="rId4"/>
    <p:sldId id="492" r:id="rId5"/>
    <p:sldId id="496" r:id="rId6"/>
    <p:sldId id="497" r:id="rId7"/>
    <p:sldId id="498" r:id="rId8"/>
    <p:sldId id="499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8d0X+idbKs6G1vsHKmpJ+g==" hashData="NmouxLD8nVDGRN+m/96lSfwd9+OeBtjwTndbQVwiwSKO31q71SXPMJpmNPJyb31IFDzUjADoAhJgASiODDe66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7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96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4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1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4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04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05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41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5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3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9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8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60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4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914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77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7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72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3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1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3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BED5-DFFD-47C9-8E1A-6EEE62D3C27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4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058899E-1BC4-49F4-201E-1A1A252AC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7240"/>
            <a:ext cx="9144000" cy="608076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89EBEE-EDC2-C7A8-4FD7-D84A3A480A4C}"/>
              </a:ext>
            </a:extLst>
          </p:cNvPr>
          <p:cNvSpPr txBox="1"/>
          <p:nvPr/>
        </p:nvSpPr>
        <p:spPr>
          <a:xfrm>
            <a:off x="0" y="64171"/>
            <a:ext cx="9079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But None Of These Things Move Me.   Acts 20:22-27</a:t>
            </a:r>
          </a:p>
        </p:txBody>
      </p:sp>
    </p:spTree>
    <p:extLst>
      <p:ext uri="{BB962C8B-B14F-4D97-AF65-F5344CB8AC3E}">
        <p14:creationId xmlns:p14="http://schemas.microsoft.com/office/powerpoint/2010/main" val="21270547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E0011F-8153-A633-2BF1-F11C12BEF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9A7BDC3-0BCC-335B-ECF4-CED8BFC8B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26"/>
          <a:stretch>
            <a:fillRect/>
          </a:stretch>
        </p:blipFill>
        <p:spPr>
          <a:xfrm>
            <a:off x="0" y="1708487"/>
            <a:ext cx="9144000" cy="51495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8A6E39-93C6-DB38-BC77-6EC0EE3B4743}"/>
              </a:ext>
            </a:extLst>
          </p:cNvPr>
          <p:cNvSpPr txBox="1"/>
          <p:nvPr/>
        </p:nvSpPr>
        <p:spPr>
          <a:xfrm>
            <a:off x="0" y="64171"/>
            <a:ext cx="9079832" cy="2270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Paul Was Not Moved By Former Teachers And Friends</a:t>
            </a:r>
            <a:endParaRPr lang="en-US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6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CB1172-7345-A3B0-5F87-903258F0A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EAEFFE-02FD-16A1-0772-40C165C65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26"/>
          <a:stretch>
            <a:fillRect/>
          </a:stretch>
        </p:blipFill>
        <p:spPr>
          <a:xfrm>
            <a:off x="0" y="1708487"/>
            <a:ext cx="9144000" cy="51495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B38898-84A5-1B90-ED11-899FF40EEDC5}"/>
              </a:ext>
            </a:extLst>
          </p:cNvPr>
          <p:cNvSpPr txBox="1"/>
          <p:nvPr/>
        </p:nvSpPr>
        <p:spPr>
          <a:xfrm>
            <a:off x="0" y="16546"/>
            <a:ext cx="9079832" cy="3177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2. Paul Was Not Moved By      Monetary Consideration</a:t>
            </a:r>
            <a:endParaRPr lang="en-US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214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BEB9B5-0EA2-A94F-FD6B-01422A730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558DEF-4619-C6EE-843D-C6F60AC3A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26"/>
          <a:stretch>
            <a:fillRect/>
          </a:stretch>
        </p:blipFill>
        <p:spPr>
          <a:xfrm>
            <a:off x="0" y="1708487"/>
            <a:ext cx="9144000" cy="51495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36838C-A789-B81E-9493-018C55A3FFC9}"/>
              </a:ext>
            </a:extLst>
          </p:cNvPr>
          <p:cNvSpPr txBox="1"/>
          <p:nvPr/>
        </p:nvSpPr>
        <p:spPr>
          <a:xfrm>
            <a:off x="0" y="45121"/>
            <a:ext cx="9079832" cy="3177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solidFill>
                  <a:schemeClr val="bg1"/>
                </a:solidFill>
              </a:rPr>
              <a:t>3. Paul Was Not Moved By A Loss      Of Fame</a:t>
            </a:r>
            <a:endParaRPr lang="en-US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29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0F3964-318C-92DB-F3E7-5AD0EBF35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EF3BFEB-75DD-759C-F0A5-ACCCCA76D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26"/>
          <a:stretch>
            <a:fillRect/>
          </a:stretch>
        </p:blipFill>
        <p:spPr>
          <a:xfrm>
            <a:off x="0" y="1708487"/>
            <a:ext cx="9144000" cy="51495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EAE0118-9E80-F682-AB45-4630C33628D3}"/>
              </a:ext>
            </a:extLst>
          </p:cNvPr>
          <p:cNvSpPr txBox="1"/>
          <p:nvPr/>
        </p:nvSpPr>
        <p:spPr>
          <a:xfrm>
            <a:off x="0" y="378496"/>
            <a:ext cx="9079832" cy="825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dirty="0">
                <a:solidFill>
                  <a:schemeClr val="bg1"/>
                </a:solidFill>
              </a:rPr>
              <a:t>4. Paul Was Not Moved By Family Ties</a:t>
            </a:r>
            <a:r>
              <a:rPr lang="en-US" sz="4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687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280</TotalTime>
  <Words>141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Unicode MS</vt:lpstr>
      <vt:lpstr>Calibri</vt:lpstr>
      <vt:lpstr>Calibri Light</vt:lpstr>
      <vt:lpstr>Ink Free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17</cp:revision>
  <dcterms:created xsi:type="dcterms:W3CDTF">2025-08-19T19:05:23Z</dcterms:created>
  <dcterms:modified xsi:type="dcterms:W3CDTF">2025-12-19T16:05:59Z</dcterms:modified>
</cp:coreProperties>
</file>