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69" r:id="rId4"/>
    <p:sldId id="259" r:id="rId5"/>
    <p:sldId id="263" r:id="rId6"/>
    <p:sldId id="257" r:id="rId7"/>
    <p:sldId id="260" r:id="rId8"/>
    <p:sldId id="264" r:id="rId9"/>
    <p:sldId id="262" r:id="rId10"/>
    <p:sldId id="261" r:id="rId11"/>
    <p:sldId id="277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wnvFwbWbE8ox5DRLMzksow==" hashData="5A9hwZrcrfWK0K3chCiXZClZYUiwH4p+93J9HOnmGYf/ZGY7ZViT/H5+njtXUs60v7yITKreeySHN3UaP4cG9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29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C9F2-5620-4B81-AC99-156B066A967C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F3BE-82DC-4397-9CDC-71FA04242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43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C9F2-5620-4B81-AC99-156B066A967C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F3BE-82DC-4397-9CDC-71FA04242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2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C9F2-5620-4B81-AC99-156B066A967C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F3BE-82DC-4397-9CDC-71FA04242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19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526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011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789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557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101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1805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2899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73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C9F2-5620-4B81-AC99-156B066A967C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F3BE-82DC-4397-9CDC-71FA04242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573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2639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7769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2650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2288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7797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2229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4692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357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4224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59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C9F2-5620-4B81-AC99-156B066A967C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F3BE-82DC-4397-9CDC-71FA04242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469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5759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227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9048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391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C9F2-5620-4B81-AC99-156B066A967C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F3BE-82DC-4397-9CDC-71FA04242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25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C9F2-5620-4B81-AC99-156B066A967C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F3BE-82DC-4397-9CDC-71FA04242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04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C9F2-5620-4B81-AC99-156B066A967C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F3BE-82DC-4397-9CDC-71FA04242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95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C9F2-5620-4B81-AC99-156B066A967C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F3BE-82DC-4397-9CDC-71FA04242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35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C9F2-5620-4B81-AC99-156B066A967C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F3BE-82DC-4397-9CDC-71FA04242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1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C9F2-5620-4B81-AC99-156B066A967C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5F3BE-82DC-4397-9CDC-71FA04242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22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8C9F2-5620-4B81-AC99-156B066A967C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5F3BE-82DC-4397-9CDC-71FA04242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1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61408-B059-4BE3-9B18-E2EA024F5496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09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C3792-2440-40FD-9B76-92D5F06CAC8C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690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0" y="3994733"/>
            <a:ext cx="9166033" cy="28632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87505" y="1030940"/>
            <a:ext cx="7512423" cy="601505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2706" y="1021974"/>
            <a:ext cx="7745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New Lebanon 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Church of Christ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647" y="54762"/>
            <a:ext cx="88571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Welcome to our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" y="5648735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Please Come Back Again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89155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Simply Christians.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348652"/>
            <a:ext cx="9166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Emphasis is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Spiritual, Not Material or Social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820287"/>
            <a:ext cx="9081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striving to be The Same Church as Described in The New Testament.</a:t>
            </a:r>
          </a:p>
        </p:txBody>
      </p:sp>
    </p:spTree>
    <p:extLst>
      <p:ext uri="{BB962C8B-B14F-4D97-AF65-F5344CB8AC3E}">
        <p14:creationId xmlns:p14="http://schemas.microsoft.com/office/powerpoint/2010/main" val="1862796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6794" y="2133086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-22034" y="3152045"/>
            <a:ext cx="9166033" cy="28632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86475" y="3053616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7932"/>
            <a:ext cx="9143999" cy="20928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Questions?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Want to learn more about the Bible?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will be glad to study the Bible with you.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2724" y="2179207"/>
            <a:ext cx="5867370" cy="184724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943602"/>
            <a:ext cx="91660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newlebanoncoc.com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newlebanoncoc@gmail.com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8159" y="2123994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60969" y="2981897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91216" y="3478861"/>
            <a:ext cx="32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Lebanon, OH</a:t>
            </a:r>
          </a:p>
        </p:txBody>
      </p:sp>
    </p:spTree>
    <p:extLst>
      <p:ext uri="{BB962C8B-B14F-4D97-AF65-F5344CB8AC3E}">
        <p14:creationId xmlns:p14="http://schemas.microsoft.com/office/powerpoint/2010/main" val="3678384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B92331-0A83-393C-C525-A287C695F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ecklist Free Stock Photo - Public Domain Pictures">
            <a:extLst>
              <a:ext uri="{FF2B5EF4-FFF2-40B4-BE49-F238E27FC236}">
                <a16:creationId xmlns:a16="http://schemas.microsoft.com/office/drawing/2014/main" id="{6314DB31-2D35-FE4C-7B37-EB629F14B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7132"/>
            <a:ext cx="9144000" cy="6110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93D6614-DCC3-138B-1882-C3B85B454609}"/>
              </a:ext>
            </a:extLst>
          </p:cNvPr>
          <p:cNvSpPr txBox="1"/>
          <p:nvPr/>
        </p:nvSpPr>
        <p:spPr>
          <a:xfrm>
            <a:off x="1900989" y="8022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Are You Ready?    Luke 12</a:t>
            </a:r>
          </a:p>
        </p:txBody>
      </p:sp>
    </p:spTree>
    <p:extLst>
      <p:ext uri="{BB962C8B-B14F-4D97-AF65-F5344CB8AC3E}">
        <p14:creationId xmlns:p14="http://schemas.microsoft.com/office/powerpoint/2010/main" val="120299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1B5E6-58AB-5E08-4CA2-B59AC6249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B7E936-C270-8341-AD53-31173163C0D1}"/>
              </a:ext>
            </a:extLst>
          </p:cNvPr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Are You Ready?    Luke 12</a:t>
            </a:r>
          </a:p>
        </p:txBody>
      </p:sp>
      <p:pic>
        <p:nvPicPr>
          <p:cNvPr id="4" name="Picture 2" descr="Checklist Free Stock Photo - Public Domain Pictures">
            <a:extLst>
              <a:ext uri="{FF2B5EF4-FFF2-40B4-BE49-F238E27FC236}">
                <a16:creationId xmlns:a16="http://schemas.microsoft.com/office/drawing/2014/main" id="{7115620E-26B4-6134-8408-98E005517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116" y="5081161"/>
            <a:ext cx="2574758" cy="172069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4E1B645-2CD3-4A98-72E7-F6B0676BDA09}"/>
              </a:ext>
            </a:extLst>
          </p:cNvPr>
          <p:cNvSpPr txBox="1"/>
          <p:nvPr/>
        </p:nvSpPr>
        <p:spPr>
          <a:xfrm>
            <a:off x="0" y="1836820"/>
            <a:ext cx="90958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1. We should be Ready to         Meet Him.</a:t>
            </a:r>
            <a:endParaRPr lang="en-US" sz="6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593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8892B4-6E5F-40ED-3232-8B756065BCA5}"/>
              </a:ext>
            </a:extLst>
          </p:cNvPr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Are You Ready?    Luke 12</a:t>
            </a:r>
          </a:p>
        </p:txBody>
      </p:sp>
      <p:pic>
        <p:nvPicPr>
          <p:cNvPr id="4" name="Picture 2" descr="Checklist Free Stock Photo - Public Domain Pictures">
            <a:extLst>
              <a:ext uri="{FF2B5EF4-FFF2-40B4-BE49-F238E27FC236}">
                <a16:creationId xmlns:a16="http://schemas.microsoft.com/office/drawing/2014/main" id="{C88327F3-3196-91EE-63B1-E26722DC8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116" y="5081161"/>
            <a:ext cx="2574758" cy="172069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D587301-F0D5-2CCC-8634-1988E5790AC6}"/>
              </a:ext>
            </a:extLst>
          </p:cNvPr>
          <p:cNvSpPr txBox="1"/>
          <p:nvPr/>
        </p:nvSpPr>
        <p:spPr>
          <a:xfrm>
            <a:off x="0" y="1884949"/>
            <a:ext cx="90958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2. We should be Looking               for Him.</a:t>
            </a:r>
            <a:r>
              <a:rPr lang="en-US" sz="6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6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38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6D083-023A-FBC8-EC90-BF3AD5A7A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F549C5D-C40B-E67B-FAD1-BE379E265F7D}"/>
              </a:ext>
            </a:extLst>
          </p:cNvPr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Are You Ready?    Luke 12</a:t>
            </a:r>
          </a:p>
        </p:txBody>
      </p:sp>
      <p:pic>
        <p:nvPicPr>
          <p:cNvPr id="4" name="Picture 2" descr="Checklist Free Stock Photo - Public Domain Pictures">
            <a:extLst>
              <a:ext uri="{FF2B5EF4-FFF2-40B4-BE49-F238E27FC236}">
                <a16:creationId xmlns:a16="http://schemas.microsoft.com/office/drawing/2014/main" id="{16921003-81D4-77DA-FE44-5BE3E83E6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116" y="5081161"/>
            <a:ext cx="2574758" cy="172069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84D2E5-8D42-E2BB-3119-CAD1C4511FA9}"/>
              </a:ext>
            </a:extLst>
          </p:cNvPr>
          <p:cNvSpPr txBox="1"/>
          <p:nvPr/>
        </p:nvSpPr>
        <p:spPr>
          <a:xfrm>
            <a:off x="1" y="1958967"/>
            <a:ext cx="914399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3. He will Come like              a Thief</a:t>
            </a:r>
            <a:r>
              <a:rPr lang="en-US" sz="6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6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422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E832E-8651-5D23-BB1F-5FCBFDE18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B38F7B-D734-EF23-B000-E5FA49CFAB37}"/>
              </a:ext>
            </a:extLst>
          </p:cNvPr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Are You Ready?    Luke 12</a:t>
            </a:r>
          </a:p>
        </p:txBody>
      </p:sp>
      <p:pic>
        <p:nvPicPr>
          <p:cNvPr id="4" name="Picture 2" descr="Checklist Free Stock Photo - Public Domain Pictures">
            <a:extLst>
              <a:ext uri="{FF2B5EF4-FFF2-40B4-BE49-F238E27FC236}">
                <a16:creationId xmlns:a16="http://schemas.microsoft.com/office/drawing/2014/main" id="{7B32C405-B79A-3BD1-8F2D-BD3C1F1E6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116" y="5081161"/>
            <a:ext cx="2574758" cy="172069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BC98CDA-834B-14F8-7B04-33A818ED055B}"/>
              </a:ext>
            </a:extLst>
          </p:cNvPr>
          <p:cNvSpPr txBox="1"/>
          <p:nvPr/>
        </p:nvSpPr>
        <p:spPr>
          <a:xfrm>
            <a:off x="0" y="1507956"/>
            <a:ext cx="9144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4. The Faithful shall            be Rewarded                   when He Comes</a:t>
            </a:r>
            <a:endParaRPr lang="en-US" sz="6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472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1D6AA-870A-6124-12CB-97DAF0B3C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EE1441-39D5-1DBB-64AE-3CCCBDB357D1}"/>
              </a:ext>
            </a:extLst>
          </p:cNvPr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Are You Ready?    Luke 12</a:t>
            </a:r>
          </a:p>
        </p:txBody>
      </p:sp>
      <p:pic>
        <p:nvPicPr>
          <p:cNvPr id="4" name="Picture 2" descr="Checklist Free Stock Photo - Public Domain Pictures">
            <a:extLst>
              <a:ext uri="{FF2B5EF4-FFF2-40B4-BE49-F238E27FC236}">
                <a16:creationId xmlns:a16="http://schemas.microsoft.com/office/drawing/2014/main" id="{EE04C7DB-F120-F91F-0B18-D33F9DC8C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116" y="5081161"/>
            <a:ext cx="2574758" cy="172069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92393BE-49AF-5180-1309-5CB5015C6CCF}"/>
              </a:ext>
            </a:extLst>
          </p:cNvPr>
          <p:cNvSpPr txBox="1"/>
          <p:nvPr/>
        </p:nvSpPr>
        <p:spPr>
          <a:xfrm>
            <a:off x="0" y="1443787"/>
            <a:ext cx="9144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5. The Unfaithful             shall Suffer Loss                              at His Coming.</a:t>
            </a:r>
            <a:r>
              <a:rPr lang="en-US" sz="6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6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455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951B5-20FD-2E21-1650-241CFE76D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C7FC3A-4296-749E-7178-3B1C579CC4C8}"/>
              </a:ext>
            </a:extLst>
          </p:cNvPr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Are You Ready?    Luke 12</a:t>
            </a:r>
          </a:p>
        </p:txBody>
      </p:sp>
      <p:pic>
        <p:nvPicPr>
          <p:cNvPr id="4" name="Picture 2" descr="Checklist Free Stock Photo - Public Domain Pictures">
            <a:extLst>
              <a:ext uri="{FF2B5EF4-FFF2-40B4-BE49-F238E27FC236}">
                <a16:creationId xmlns:a16="http://schemas.microsoft.com/office/drawing/2014/main" id="{B2F8FCED-1518-4F28-C0F7-FBBDDD605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116" y="5081161"/>
            <a:ext cx="2574758" cy="172069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5C67B5B-9EAA-44AD-F71A-40D78674DC92}"/>
              </a:ext>
            </a:extLst>
          </p:cNvPr>
          <p:cNvSpPr txBox="1"/>
          <p:nvPr/>
        </p:nvSpPr>
        <p:spPr>
          <a:xfrm>
            <a:off x="0" y="2366211"/>
            <a:ext cx="9144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6. The Lord </a:t>
            </a:r>
            <a:r>
              <a:rPr lang="en-US" sz="60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</a:t>
            </a:r>
            <a:r>
              <a:rPr lang="en-US" sz="6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Coming.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348357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83FDFA-2EB2-5135-BCBE-01935AEC5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ecklist Free Stock Photo - Public Domain Pictures">
            <a:extLst>
              <a:ext uri="{FF2B5EF4-FFF2-40B4-BE49-F238E27FC236}">
                <a16:creationId xmlns:a16="http://schemas.microsoft.com/office/drawing/2014/main" id="{4D316DBF-79F3-264A-6558-FABE20100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11" y="747132"/>
            <a:ext cx="9144000" cy="6110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7EDE748-4850-8F39-1A05-83A2CB4C35E7}"/>
              </a:ext>
            </a:extLst>
          </p:cNvPr>
          <p:cNvSpPr txBox="1"/>
          <p:nvPr/>
        </p:nvSpPr>
        <p:spPr>
          <a:xfrm>
            <a:off x="1900989" y="8022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Are You Ready?    Luke 12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50050E-36AF-2707-5C8D-3B3D7529C57F}"/>
              </a:ext>
            </a:extLst>
          </p:cNvPr>
          <p:cNvSpPr txBox="1"/>
          <p:nvPr/>
        </p:nvSpPr>
        <p:spPr>
          <a:xfrm>
            <a:off x="3160295" y="2462463"/>
            <a:ext cx="2903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We should be Ready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B0D645-C455-3F3F-66E4-3F790476F450}"/>
              </a:ext>
            </a:extLst>
          </p:cNvPr>
          <p:cNvSpPr txBox="1"/>
          <p:nvPr/>
        </p:nvSpPr>
        <p:spPr>
          <a:xfrm>
            <a:off x="3128212" y="2943724"/>
            <a:ext cx="3360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We should be Looking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BA9FDB-EEAD-A126-5B30-EA392A6A2F30}"/>
              </a:ext>
            </a:extLst>
          </p:cNvPr>
          <p:cNvSpPr txBox="1"/>
          <p:nvPr/>
        </p:nvSpPr>
        <p:spPr>
          <a:xfrm>
            <a:off x="2815390" y="3457074"/>
            <a:ext cx="3793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He will come like a thief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7644C8-88E6-84AD-BF64-135624941C98}"/>
              </a:ext>
            </a:extLst>
          </p:cNvPr>
          <p:cNvSpPr txBox="1"/>
          <p:nvPr/>
        </p:nvSpPr>
        <p:spPr>
          <a:xfrm>
            <a:off x="3272588" y="3914275"/>
            <a:ext cx="312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Faithful / LIFE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502B27-BA33-06AC-76B8-040EC2B4DFFD}"/>
              </a:ext>
            </a:extLst>
          </p:cNvPr>
          <p:cNvSpPr txBox="1"/>
          <p:nvPr/>
        </p:nvSpPr>
        <p:spPr>
          <a:xfrm>
            <a:off x="3184358" y="4363452"/>
            <a:ext cx="312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Unfaithful / Death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35E7AE-1687-D4D7-5171-7787118420F4}"/>
              </a:ext>
            </a:extLst>
          </p:cNvPr>
          <p:cNvSpPr txBox="1"/>
          <p:nvPr/>
        </p:nvSpPr>
        <p:spPr>
          <a:xfrm>
            <a:off x="3232485" y="4854588"/>
            <a:ext cx="2775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He IS Coming</a:t>
            </a:r>
          </a:p>
        </p:txBody>
      </p:sp>
    </p:spTree>
    <p:extLst>
      <p:ext uri="{BB962C8B-B14F-4D97-AF65-F5344CB8AC3E}">
        <p14:creationId xmlns:p14="http://schemas.microsoft.com/office/powerpoint/2010/main" val="336252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829</TotalTime>
  <Words>212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Arial Unicode MS</vt:lpstr>
      <vt:lpstr>Calibri</vt:lpstr>
      <vt:lpstr>Calibri Light</vt:lpstr>
      <vt:lpstr>Ink Free</vt:lpstr>
      <vt:lpstr>Times New Roman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ecurb hastings</dc:creator>
  <cp:lastModifiedBy>ecurb hastings</cp:lastModifiedBy>
  <cp:revision>4</cp:revision>
  <dcterms:created xsi:type="dcterms:W3CDTF">2025-12-23T10:10:15Z</dcterms:created>
  <dcterms:modified xsi:type="dcterms:W3CDTF">2025-12-26T23:12:12Z</dcterms:modified>
</cp:coreProperties>
</file>