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sldIdLst>
    <p:sldId id="265" r:id="rId4"/>
    <p:sldId id="497" r:id="rId5"/>
    <p:sldId id="276" r:id="rId6"/>
    <p:sldId id="492" r:id="rId7"/>
    <p:sldId id="500" r:id="rId8"/>
    <p:sldId id="499" r:id="rId9"/>
    <p:sldId id="49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0bGYeVCF7VcyUFAImB7I5A==" hashData="yIM6kIi5QxrfGef/P1pGnr/53WlBuRyOGPZ625LV2WrOdWcyn9CKdk2CSSY7lbLK4w9IwAZ2++aszTulIXpcy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25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5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7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96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4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5315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47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604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7058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411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65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83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994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0184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60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64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5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914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53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677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31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10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71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8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72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6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3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912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36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7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5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5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ABED5-DFFD-47C9-8E1A-6EEE62D3C275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3EE42-34CC-42C4-A54D-966296F90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1408-B059-4BE3-9B18-E2EA024F5496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5853B-0D88-4491-8C47-0F7D0AB63E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9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3792-2440-40FD-9B76-92D5F06CAC8C}" type="datetimeFigureOut">
              <a:rPr lang="en-US" smtClean="0"/>
              <a:t>11/8/2025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DB039-D147-4386-BC2D-5E6DB0D999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4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stockphoto.com/photos/scary-scarecrow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0" y="3994733"/>
            <a:ext cx="9166033" cy="28632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87505" y="1030940"/>
            <a:ext cx="7512423" cy="6015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2706" y="1021974"/>
            <a:ext cx="7745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Lebanon 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Church of Christ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647" y="54762"/>
            <a:ext cx="88571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Welcome to our services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" y="5648735"/>
            <a:ext cx="914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Please Come Back Again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9155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Simply Christians.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48652"/>
            <a:ext cx="9166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Our Emphasis is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Spiritual, Not Material or Social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2820287"/>
            <a:ext cx="9081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are striving to be The Same Church as Described in The New Testament.</a:t>
            </a:r>
          </a:p>
        </p:txBody>
      </p:sp>
    </p:spTree>
    <p:extLst>
      <p:ext uri="{BB962C8B-B14F-4D97-AF65-F5344CB8AC3E}">
        <p14:creationId xmlns:p14="http://schemas.microsoft.com/office/powerpoint/2010/main" val="186279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2CE4FB-9B98-9D5A-61F6-2C304C378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200+ Scary Scarecrows Stock Photos, Pictures &amp; Royalty-Free Images ...">
            <a:extLst>
              <a:ext uri="{FF2B5EF4-FFF2-40B4-BE49-F238E27FC236}">
                <a16:creationId xmlns:a16="http://schemas.microsoft.com/office/drawing/2014/main" id="{8EC4F10B-674C-CCCF-1823-C6062C25FC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747" y="734563"/>
            <a:ext cx="50292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8A2A01C-7436-622B-6C3D-0360FF4E8758}"/>
              </a:ext>
            </a:extLst>
          </p:cNvPr>
          <p:cNvSpPr txBox="1"/>
          <p:nvPr/>
        </p:nvSpPr>
        <p:spPr>
          <a:xfrm>
            <a:off x="1" y="88232"/>
            <a:ext cx="91440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Scarecrow Religion.   Jeremiah 10:5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5787F0-16D5-2500-1A45-6E75CC22F7B9}"/>
              </a:ext>
            </a:extLst>
          </p:cNvPr>
          <p:cNvSpPr txBox="1"/>
          <p:nvPr/>
        </p:nvSpPr>
        <p:spPr>
          <a:xfrm>
            <a:off x="906379" y="4283243"/>
            <a:ext cx="769218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Jeremiah 10:5 Their idols are like scarecrows in a cucumber field, and they cannot speak; they have to be carried, for they cannot walk. Be not afraid of them, for they cannot do evil, neither is it in them to do good.“  (RSV)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0401B8-6379-64AF-ACDB-74722CA18490}"/>
              </a:ext>
            </a:extLst>
          </p:cNvPr>
          <p:cNvSpPr txBox="1"/>
          <p:nvPr/>
        </p:nvSpPr>
        <p:spPr>
          <a:xfrm>
            <a:off x="6031833" y="3809814"/>
            <a:ext cx="4572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0" i="0" u="none" strike="noStrike" dirty="0">
                <a:solidFill>
                  <a:schemeClr val="bg1"/>
                </a:solidFill>
                <a:effectLst/>
                <a:latin typeface="DuckSansProduc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istockphoto.com</a:t>
            </a:r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90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86794" y="2133086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3112" t="21263" r="23729" b="49217"/>
          <a:stretch/>
        </p:blipFill>
        <p:spPr>
          <a:xfrm>
            <a:off x="-22034" y="3152045"/>
            <a:ext cx="9166033" cy="28632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86475" y="3053616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17932"/>
            <a:ext cx="9143999" cy="20928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Questions?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Want to learn more about the Bible?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 will be glad to study the Bible with you.</a:t>
            </a:r>
          </a:p>
        </p:txBody>
      </p:sp>
      <p:sp>
        <p:nvSpPr>
          <p:cNvPr id="2" name="Rectangle 1"/>
          <p:cNvSpPr/>
          <p:nvPr/>
        </p:nvSpPr>
        <p:spPr>
          <a:xfrm>
            <a:off x="1602724" y="2179207"/>
            <a:ext cx="5867370" cy="1847248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943602"/>
            <a:ext cx="91660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newlebanoncoc.com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newlebanoncoc@gmail.com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18159" y="2123994"/>
            <a:ext cx="8297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0969" y="2981897"/>
            <a:ext cx="3848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Church of Christ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91216" y="3478861"/>
            <a:ext cx="32641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k Free" panose="03080402000500000000" pitchFamily="66" charset="0"/>
                <a:ea typeface="+mn-ea"/>
                <a:cs typeface="+mn-cs"/>
              </a:rPr>
              <a:t>New Lebanon, OH</a:t>
            </a:r>
          </a:p>
        </p:txBody>
      </p:sp>
    </p:spTree>
    <p:extLst>
      <p:ext uri="{BB962C8B-B14F-4D97-AF65-F5344CB8AC3E}">
        <p14:creationId xmlns:p14="http://schemas.microsoft.com/office/powerpoint/2010/main" val="3678384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200+ Scary Scarecrows Stock Photos, Pictures &amp; Royalty-Free Images ...">
            <a:extLst>
              <a:ext uri="{FF2B5EF4-FFF2-40B4-BE49-F238E27FC236}">
                <a16:creationId xmlns:a16="http://schemas.microsoft.com/office/drawing/2014/main" id="{703DB405-92C3-9D5B-583A-F5F20D0AA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6" r="50282"/>
          <a:stretch>
            <a:fillRect/>
          </a:stretch>
        </p:blipFill>
        <p:spPr bwMode="auto">
          <a:xfrm>
            <a:off x="0" y="1299410"/>
            <a:ext cx="2863516" cy="42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6A5A3B-07B0-DF99-42DF-274AAC5E7A33}"/>
              </a:ext>
            </a:extLst>
          </p:cNvPr>
          <p:cNvSpPr txBox="1"/>
          <p:nvPr/>
        </p:nvSpPr>
        <p:spPr>
          <a:xfrm>
            <a:off x="1" y="882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Scarecrow Religion.   Jeremiah 10:5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02473A-C017-1533-5D49-533456EC6E17}"/>
              </a:ext>
            </a:extLst>
          </p:cNvPr>
          <p:cNvSpPr txBox="1"/>
          <p:nvPr/>
        </p:nvSpPr>
        <p:spPr>
          <a:xfrm>
            <a:off x="3320716" y="1515979"/>
            <a:ext cx="56548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Scarecrow religion is a religion of fear. </a:t>
            </a:r>
            <a:r>
              <a:rPr lang="en-US" sz="5400" dirty="0"/>
              <a:t>of Fear</a:t>
            </a:r>
          </a:p>
        </p:txBody>
      </p:sp>
    </p:spTree>
    <p:extLst>
      <p:ext uri="{BB962C8B-B14F-4D97-AF65-F5344CB8AC3E}">
        <p14:creationId xmlns:p14="http://schemas.microsoft.com/office/powerpoint/2010/main" val="2127054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FEA8F2-B3CF-99BF-B8EA-2C8C98557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200+ Scary Scarecrows Stock Photos, Pictures &amp; Royalty-Free Images ...">
            <a:extLst>
              <a:ext uri="{FF2B5EF4-FFF2-40B4-BE49-F238E27FC236}">
                <a16:creationId xmlns:a16="http://schemas.microsoft.com/office/drawing/2014/main" id="{085D8892-013E-87BA-B87F-0A250D331F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6" r="50282"/>
          <a:stretch>
            <a:fillRect/>
          </a:stretch>
        </p:blipFill>
        <p:spPr bwMode="auto">
          <a:xfrm>
            <a:off x="0" y="1299410"/>
            <a:ext cx="2863516" cy="42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DC48A4E-1ADE-D887-972B-C55FE2511598}"/>
              </a:ext>
            </a:extLst>
          </p:cNvPr>
          <p:cNvSpPr txBox="1"/>
          <p:nvPr/>
        </p:nvSpPr>
        <p:spPr>
          <a:xfrm>
            <a:off x="1" y="882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Scarecrow Religion.   Jeremiah 10:5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517639-E029-5B85-D6A8-D2FFB55A9CAC}"/>
              </a:ext>
            </a:extLst>
          </p:cNvPr>
          <p:cNvSpPr txBox="1"/>
          <p:nvPr/>
        </p:nvSpPr>
        <p:spPr>
          <a:xfrm>
            <a:off x="3449045" y="1227083"/>
            <a:ext cx="5229734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1000"/>
              </a:spcAft>
              <a:buNone/>
            </a:pP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Scarecrow religion is a perverted, distorted, form of religion.  </a:t>
            </a:r>
            <a:endParaRPr lang="en-US" sz="6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30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8D2E54-83C6-CF1F-6C0E-F22BCBC75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200+ Scary Scarecrows Stock Photos, Pictures &amp; Royalty-Free Images ...">
            <a:extLst>
              <a:ext uri="{FF2B5EF4-FFF2-40B4-BE49-F238E27FC236}">
                <a16:creationId xmlns:a16="http://schemas.microsoft.com/office/drawing/2014/main" id="{1444526E-0C38-EC3D-9BD2-A6E8915950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6" r="50282"/>
          <a:stretch>
            <a:fillRect/>
          </a:stretch>
        </p:blipFill>
        <p:spPr bwMode="auto">
          <a:xfrm>
            <a:off x="0" y="1299410"/>
            <a:ext cx="2863516" cy="42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B94A744-3D31-4EFD-F5E5-1A33C691E6DB}"/>
              </a:ext>
            </a:extLst>
          </p:cNvPr>
          <p:cNvSpPr txBox="1"/>
          <p:nvPr/>
        </p:nvSpPr>
        <p:spPr>
          <a:xfrm>
            <a:off x="1" y="882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Scarecrow Religion.   Jeremiah 10:5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B7A381-0C1B-7553-968E-024EE56FBE51}"/>
              </a:ext>
            </a:extLst>
          </p:cNvPr>
          <p:cNvSpPr txBox="1"/>
          <p:nvPr/>
        </p:nvSpPr>
        <p:spPr>
          <a:xfrm>
            <a:off x="3930308" y="1263754"/>
            <a:ext cx="4572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1000"/>
              </a:spcAft>
              <a:buNone/>
            </a:pP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Scarecrows are a substitute for the real thing.</a:t>
            </a: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US" sz="6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07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74DF24-8FA3-6436-4FF2-718673089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6,200+ Scary Scarecrows Stock Photos, Pictures &amp; Royalty-Free Images ...">
            <a:extLst>
              <a:ext uri="{FF2B5EF4-FFF2-40B4-BE49-F238E27FC236}">
                <a16:creationId xmlns:a16="http://schemas.microsoft.com/office/drawing/2014/main" id="{133754DF-3AC5-8F10-D47B-8154AD2C36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6" r="50282"/>
          <a:stretch>
            <a:fillRect/>
          </a:stretch>
        </p:blipFill>
        <p:spPr bwMode="auto">
          <a:xfrm>
            <a:off x="0" y="1299410"/>
            <a:ext cx="2863516" cy="4259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21293C-7A88-1883-8A0F-FE173ABD1C26}"/>
              </a:ext>
            </a:extLst>
          </p:cNvPr>
          <p:cNvSpPr txBox="1"/>
          <p:nvPr/>
        </p:nvSpPr>
        <p:spPr>
          <a:xfrm>
            <a:off x="1" y="8823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Scarecrow Religion.   Jeremiah 10:5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F7A401-0154-E1CE-D9C7-9E0A21004EB9}"/>
              </a:ext>
            </a:extLst>
          </p:cNvPr>
          <p:cNvSpPr txBox="1"/>
          <p:nvPr/>
        </p:nvSpPr>
        <p:spPr>
          <a:xfrm>
            <a:off x="3713737" y="944051"/>
            <a:ext cx="540619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Aft>
                <a:spcPts val="1000"/>
              </a:spcAft>
              <a:buNone/>
            </a:pPr>
            <a:r>
              <a:rPr lang="en-US" sz="6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There is a difference between Christianity and scarecrow religion. </a:t>
            </a:r>
            <a:endParaRPr lang="en-US" sz="6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1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314</TotalTime>
  <Words>207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DuckSansProduct</vt:lpstr>
      <vt:lpstr>Ink Free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ecurb hastings</dc:creator>
  <cp:lastModifiedBy>ecurb hastings</cp:lastModifiedBy>
  <cp:revision>17</cp:revision>
  <dcterms:created xsi:type="dcterms:W3CDTF">2025-08-19T19:05:23Z</dcterms:created>
  <dcterms:modified xsi:type="dcterms:W3CDTF">2025-11-08T16:48:17Z</dcterms:modified>
</cp:coreProperties>
</file>