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708" r:id="rId3"/>
    <p:sldMasterId id="2147483732" r:id="rId4"/>
  </p:sldMasterIdLst>
  <p:notesMasterIdLst>
    <p:notesMasterId r:id="rId31"/>
  </p:notesMasterIdLst>
  <p:sldIdLst>
    <p:sldId id="265" r:id="rId5"/>
    <p:sldId id="965" r:id="rId6"/>
    <p:sldId id="257" r:id="rId7"/>
    <p:sldId id="519" r:id="rId8"/>
    <p:sldId id="495" r:id="rId9"/>
    <p:sldId id="498" r:id="rId10"/>
    <p:sldId id="500" r:id="rId11"/>
    <p:sldId id="499" r:id="rId12"/>
    <p:sldId id="502" r:id="rId13"/>
    <p:sldId id="503" r:id="rId14"/>
    <p:sldId id="504" r:id="rId15"/>
    <p:sldId id="501" r:id="rId16"/>
    <p:sldId id="496" r:id="rId17"/>
    <p:sldId id="506" r:id="rId18"/>
    <p:sldId id="508" r:id="rId19"/>
    <p:sldId id="507" r:id="rId20"/>
    <p:sldId id="497" r:id="rId21"/>
    <p:sldId id="511" r:id="rId22"/>
    <p:sldId id="510" r:id="rId23"/>
    <p:sldId id="509" r:id="rId24"/>
    <p:sldId id="513" r:id="rId25"/>
    <p:sldId id="512" r:id="rId26"/>
    <p:sldId id="516" r:id="rId27"/>
    <p:sldId id="514" r:id="rId28"/>
    <p:sldId id="517" r:id="rId29"/>
    <p:sldId id="276"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f26vcID67sUe9RRPj+Mu5Q==" hashData="PrdkIiKGWEOmzIjIB7+/4IwcXyaImZ1A4le2m+FAyM43B1e5VqdtrNmRpHD2VHV4n1ga9ot7tbQhH6fiDHQbGg=="/>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19" d="100"/>
          <a:sy n="119" d="100"/>
        </p:scale>
        <p:origin x="1356" y="108"/>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349CFD-481F-41D7-86A9-44AB7C485A08}" type="datetimeFigureOut">
              <a:rPr lang="en-US" smtClean="0"/>
              <a:t>11/15/2025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F4D148-521C-4957-9E39-89D6870AE0FF}" type="slidenum">
              <a:rPr lang="en-US" smtClean="0"/>
              <a:t>‹#›</a:t>
            </a:fld>
            <a:endParaRPr lang="en-US"/>
          </a:p>
        </p:txBody>
      </p:sp>
    </p:spTree>
    <p:extLst>
      <p:ext uri="{BB962C8B-B14F-4D97-AF65-F5344CB8AC3E}">
        <p14:creationId xmlns:p14="http://schemas.microsoft.com/office/powerpoint/2010/main" val="239031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The public expression of drawing near to God, from as early as the time of Jesus, was baptism. </a:t>
            </a:r>
            <a:r>
              <a:rPr lang="en-US" sz="1200" b="0" i="0" u="none" strike="noStrike" kern="1200" baseline="0" dirty="0">
                <a:solidFill>
                  <a:schemeClr val="tx1"/>
                </a:solidFill>
                <a:latin typeface="+mn-lt"/>
                <a:ea typeface="+mn-ea"/>
                <a:cs typeface="+mn-cs"/>
              </a:rPr>
              <a:t>This photo shows s</a:t>
            </a:r>
            <a:r>
              <a:rPr lang="en-US" dirty="0"/>
              <a:t>ailors and Marines assigned to the amphibious transport dock ship USS Mesa Verde (LPD 19) being baptized during a tour to the Jordan River during a port visit. This image comes from </a:t>
            </a:r>
            <a:r>
              <a:rPr lang="en-US" sz="1200" b="0" i="0" kern="1200" dirty="0">
                <a:solidFill>
                  <a:schemeClr val="tx1"/>
                </a:solidFill>
                <a:effectLst/>
                <a:latin typeface="+mn-lt"/>
                <a:ea typeface="+mn-ea"/>
                <a:cs typeface="+mn-cs"/>
              </a:rPr>
              <a:t>Seaman Phylicia Hanson and is in the p</a:t>
            </a:r>
            <a:r>
              <a:rPr lang="en-US" dirty="0"/>
              <a:t>ublic domain, via Wikimedia Commons: https://commons.wikimedia.org/wiki/File:Baptism_in_the_Jordan_River_140308-N-HB951-058.jpg.</a:t>
            </a:r>
          </a:p>
          <a:p>
            <a:endParaRPr lang="en-US" dirty="0"/>
          </a:p>
          <a:p>
            <a:r>
              <a:rPr lang="en-US" dirty="0"/>
              <a:t>wiki052120150215768</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4946A3-FD68-4E77-9DEF-1E7536A4AD9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23371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DDABED5-DFFD-47C9-8E1A-6EEE62D3C275}" type="datetimeFigureOut">
              <a:rPr lang="en-US" smtClean="0"/>
              <a:t>11/15/2025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3820256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DABED5-DFFD-47C9-8E1A-6EEE62D3C275}" type="datetimeFigureOut">
              <a:rPr lang="en-US" smtClean="0"/>
              <a:t>11/15/2025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3759251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DABED5-DFFD-47C9-8E1A-6EEE62D3C275}" type="datetimeFigureOut">
              <a:rPr lang="en-US" smtClean="0"/>
              <a:t>11/15/2025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903776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792896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8344424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6261408-B059-4BE3-9B18-E2EA024F5496}" type="datetimeFigureOut">
              <a:rPr lang="en-US" smtClean="0"/>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5975315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261408-B059-4BE3-9B18-E2EA024F5496}" type="datetimeFigureOut">
              <a:rPr lang="en-US" smtClean="0"/>
              <a:t>11/15/2025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24265470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6261408-B059-4BE3-9B18-E2EA024F5496}" type="datetimeFigureOut">
              <a:rPr lang="en-US" smtClean="0"/>
              <a:t>11/15/2025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5856048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6261408-B059-4BE3-9B18-E2EA024F5496}" type="datetimeFigureOut">
              <a:rPr lang="en-US" smtClean="0"/>
              <a:t>11/15/2025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9207058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261408-B059-4BE3-9B18-E2EA024F5496}" type="datetimeFigureOut">
              <a:rPr lang="en-US" smtClean="0"/>
              <a:t>11/15/2025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34537411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261408-B059-4BE3-9B18-E2EA024F5496}" type="datetimeFigureOut">
              <a:rPr lang="en-US" smtClean="0"/>
              <a:t>11/15/2025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739656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DABED5-DFFD-47C9-8E1A-6EEE62D3C275}" type="datetimeFigureOut">
              <a:rPr lang="en-US" smtClean="0"/>
              <a:t>11/15/2025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4034833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261408-B059-4BE3-9B18-E2EA024F5496}" type="datetimeFigureOut">
              <a:rPr lang="en-US" smtClean="0"/>
              <a:t>11/15/2025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29729945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743018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1272608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767641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2917056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BC3792-2440-40FD-9B76-92D5F06CAC8C}" type="datetimeFigureOut">
              <a:rPr lang="en-US" smtClean="0"/>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41232914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BC3792-2440-40FD-9B76-92D5F06CAC8C}" type="datetimeFigureOut">
              <a:rPr lang="en-US" smtClean="0"/>
              <a:t>11/15/2025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3152537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BC3792-2440-40FD-9B76-92D5F06CAC8C}" type="datetimeFigureOut">
              <a:rPr lang="en-US" smtClean="0"/>
              <a:t>11/15/2025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7655677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BC3792-2440-40FD-9B76-92D5F06CAC8C}" type="datetimeFigureOut">
              <a:rPr lang="en-US" smtClean="0"/>
              <a:t>11/15/2025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4147931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BC3792-2440-40FD-9B76-92D5F06CAC8C}" type="datetimeFigureOut">
              <a:rPr lang="en-US" smtClean="0"/>
              <a:t>11/15/2025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446110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DABED5-DFFD-47C9-8E1A-6EEE62D3C275}" type="datetimeFigureOut">
              <a:rPr lang="en-US" smtClean="0"/>
              <a:t>11/15/2025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7651071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BC3792-2440-40FD-9B76-92D5F06CAC8C}" type="datetimeFigureOut">
              <a:rPr lang="en-US" smtClean="0"/>
              <a:t>11/15/2025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356188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BC3792-2440-40FD-9B76-92D5F06CAC8C}" type="datetimeFigureOut">
              <a:rPr lang="en-US" smtClean="0"/>
              <a:t>11/15/2025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21526722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11980606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138753730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C754077-4F67-407A-91D1-C0F87332270D}"/>
              </a:ext>
            </a:extLst>
          </p:cNvPr>
          <p:cNvSpPr/>
          <p:nvPr userDrawn="1"/>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7">
            <a:extLst>
              <a:ext uri="{FF2B5EF4-FFF2-40B4-BE49-F238E27FC236}">
                <a16:creationId xmlns:a16="http://schemas.microsoft.com/office/drawing/2014/main" id="{946CDFF6-DC76-4CE0-8A46-71F5DB7AC7D6}"/>
              </a:ext>
            </a:extLst>
          </p:cNvPr>
          <p:cNvSpPr>
            <a:spLocks noGrp="1"/>
          </p:cNvSpPr>
          <p:nvPr>
            <p:ph type="title" hasCustomPrompt="1"/>
          </p:nvPr>
        </p:nvSpPr>
        <p:spPr>
          <a:xfrm>
            <a:off x="0" y="3227832"/>
            <a:ext cx="9144000" cy="585216"/>
          </a:xfrm>
          <a:noFill/>
        </p:spPr>
        <p:txBody>
          <a:bodyPr anchor="ctr" anchorCtr="0">
            <a:noAutofit/>
          </a:bodyPr>
          <a:lstStyle>
            <a:lvl1pPr marL="0" algn="ctr" defTabSz="914400" rtl="0" eaLnBrk="1" fontAlgn="base" latinLnBrk="0" hangingPunct="1">
              <a:spcBef>
                <a:spcPct val="0"/>
              </a:spcBef>
              <a:spcAft>
                <a:spcPct val="0"/>
              </a:spcAft>
              <a:defRPr lang="en-US" sz="2800" b="1" i="0" cap="all" spc="300" baseline="0" dirty="0">
                <a:solidFill>
                  <a:srgbClr val="FEFFFF"/>
                </a:solidFill>
                <a:latin typeface="+mj-lt"/>
                <a:cs typeface="Calibri" panose="020F0502020204030204" pitchFamily="34" charset="0"/>
              </a:defRPr>
            </a:lvl1pPr>
          </a:lstStyle>
          <a:p>
            <a:r>
              <a:rPr lang="en-US" dirty="0"/>
              <a:t>Chapter</a:t>
            </a:r>
          </a:p>
        </p:txBody>
      </p:sp>
    </p:spTree>
    <p:extLst>
      <p:ext uri="{BB962C8B-B14F-4D97-AF65-F5344CB8AC3E}">
        <p14:creationId xmlns:p14="http://schemas.microsoft.com/office/powerpoint/2010/main" val="149595151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F21C66B-4871-4E97-8C98-4AB1B90A13EB}"/>
              </a:ext>
            </a:extLst>
          </p:cNvPr>
          <p:cNvSpPr/>
          <p:nvPr userDrawn="1"/>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p:cNvSpPr>
            <a:spLocks noGrp="1"/>
          </p:cNvSpPr>
          <p:nvPr>
            <p:ph type="body" sz="quarter" idx="10" hasCustomPrompt="1"/>
          </p:nvPr>
        </p:nvSpPr>
        <p:spPr>
          <a:xfrm>
            <a:off x="0" y="6519672"/>
            <a:ext cx="8074152" cy="338328"/>
          </a:xfrm>
          <a:solidFill>
            <a:srgbClr val="010000"/>
          </a:solidFill>
        </p:spPr>
        <p:txBody>
          <a:bodyPr anchor="b" anchorCtr="0">
            <a:noAutofit/>
          </a:bodyPr>
          <a:lstStyle>
            <a:lvl1pPr marL="0" indent="0">
              <a:spcBef>
                <a:spcPts val="0"/>
              </a:spcBef>
              <a:buNone/>
              <a:defRPr sz="1600" i="0">
                <a:solidFill>
                  <a:srgbClr val="FEFFFF"/>
                </a:solidFill>
                <a:latin typeface="Calibri" panose="020F0502020204030204" pitchFamily="34" charset="0"/>
                <a:cs typeface="Calibri" panose="020F0502020204030204" pitchFamily="34" charset="0"/>
              </a:defRPr>
            </a:lvl1pPr>
          </a:lstStyle>
          <a:p>
            <a:pPr lvl="0"/>
            <a:r>
              <a:rPr lang="en-US" dirty="0"/>
              <a:t>Description</a:t>
            </a:r>
          </a:p>
        </p:txBody>
      </p:sp>
      <p:sp>
        <p:nvSpPr>
          <p:cNvPr id="15" name="Text Placeholder 14"/>
          <p:cNvSpPr>
            <a:spLocks noGrp="1"/>
          </p:cNvSpPr>
          <p:nvPr>
            <p:ph type="body" sz="quarter" idx="12" hasCustomPrompt="1"/>
          </p:nvPr>
        </p:nvSpPr>
        <p:spPr>
          <a:xfrm>
            <a:off x="8074152" y="6519672"/>
            <a:ext cx="1069848" cy="338328"/>
          </a:xfrm>
          <a:solidFill>
            <a:srgbClr val="010000"/>
          </a:solidFill>
        </p:spPr>
        <p:txBody>
          <a:bodyPr anchor="b" anchorCtr="0">
            <a:noAutofit/>
          </a:bodyPr>
          <a:lstStyle>
            <a:lvl1pPr marL="342900" indent="-342900" algn="r">
              <a:spcBef>
                <a:spcPts val="0"/>
              </a:spcBef>
              <a:buFont typeface="+mj-lt"/>
              <a:buNone/>
              <a:defRPr lang="en-US" sz="1600" kern="1200" dirty="0">
                <a:solidFill>
                  <a:srgbClr val="FEFFFF"/>
                </a:solidFill>
                <a:latin typeface="Calibri" panose="020F0502020204030204" pitchFamily="34" charset="0"/>
                <a:ea typeface="+mn-ea"/>
                <a:cs typeface="Calibri" panose="020F0502020204030204" pitchFamily="34" charset="0"/>
              </a:defRPr>
            </a:lvl1pPr>
          </a:lstStyle>
          <a:p>
            <a:pPr marL="0" lvl="0" indent="0" algn="r" defTabSz="914400" rtl="0" eaLnBrk="1" latinLnBrk="0" hangingPunct="1">
              <a:spcBef>
                <a:spcPct val="20000"/>
              </a:spcBef>
            </a:pPr>
            <a:r>
              <a:rPr lang="en-US" dirty="0"/>
              <a:t>1:1</a:t>
            </a:r>
          </a:p>
        </p:txBody>
      </p:sp>
      <p:sp>
        <p:nvSpPr>
          <p:cNvPr id="18" name="Title 17"/>
          <p:cNvSpPr>
            <a:spLocks noGrp="1"/>
          </p:cNvSpPr>
          <p:nvPr>
            <p:ph type="title"/>
          </p:nvPr>
        </p:nvSpPr>
        <p:spPr>
          <a:xfrm>
            <a:off x="0" y="0"/>
            <a:ext cx="9144000" cy="369332"/>
          </a:xfrm>
          <a:solidFill>
            <a:srgbClr val="000000"/>
          </a:solidFill>
        </p:spPr>
        <p:txBody>
          <a:bodyPr anchor="ctr" anchorCtr="0">
            <a:noAutofit/>
          </a:bodyPr>
          <a:lstStyle>
            <a:lvl1pPr marL="0" algn="l" defTabSz="914400" rtl="0" eaLnBrk="1" fontAlgn="base" latinLnBrk="0" hangingPunct="1">
              <a:spcBef>
                <a:spcPct val="0"/>
              </a:spcBef>
              <a:spcAft>
                <a:spcPct val="0"/>
              </a:spcAft>
              <a:defRPr lang="en-US" sz="1800" i="1" dirty="0">
                <a:solidFill>
                  <a:srgbClr val="FEFFFF"/>
                </a:solidFill>
                <a:latin typeface="Calibri" panose="020F0502020204030204" pitchFamily="34" charset="0"/>
                <a:cs typeface="Calibri" panose="020F050202020403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45324524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1_Title Only">
    <p:spTree>
      <p:nvGrpSpPr>
        <p:cNvPr id="1" name=""/>
        <p:cNvGrpSpPr/>
        <p:nvPr/>
      </p:nvGrpSpPr>
      <p:grpSpPr>
        <a:xfrm>
          <a:off x="0" y="0"/>
          <a:ext cx="0" cy="0"/>
          <a:chOff x="0" y="0"/>
          <a:chExt cx="0" cy="0"/>
        </a:xfrm>
      </p:grpSpPr>
      <p:sp>
        <p:nvSpPr>
          <p:cNvPr id="11" name="Text Placeholder 10"/>
          <p:cNvSpPr>
            <a:spLocks noGrp="1"/>
          </p:cNvSpPr>
          <p:nvPr>
            <p:ph type="body" sz="quarter" idx="10" hasCustomPrompt="1"/>
          </p:nvPr>
        </p:nvSpPr>
        <p:spPr>
          <a:xfrm>
            <a:off x="0" y="6519672"/>
            <a:ext cx="8074152" cy="338328"/>
          </a:xfrm>
          <a:solidFill>
            <a:schemeClr val="bg1"/>
          </a:solidFill>
        </p:spPr>
        <p:txBody>
          <a:bodyPr>
            <a:spAutoFit/>
          </a:bodyPr>
          <a:lstStyle>
            <a:lvl1pPr marL="0" indent="0">
              <a:spcBef>
                <a:spcPts val="0"/>
              </a:spcBef>
              <a:buNone/>
              <a:defRPr sz="1600"/>
            </a:lvl1pPr>
          </a:lstStyle>
          <a:p>
            <a:pPr lvl="0"/>
            <a:r>
              <a:rPr lang="en-US" dirty="0"/>
              <a:t>Description</a:t>
            </a:r>
          </a:p>
        </p:txBody>
      </p:sp>
      <p:sp>
        <p:nvSpPr>
          <p:cNvPr id="15" name="Text Placeholder 14"/>
          <p:cNvSpPr>
            <a:spLocks noGrp="1"/>
          </p:cNvSpPr>
          <p:nvPr>
            <p:ph type="body" sz="quarter" idx="12" hasCustomPrompt="1"/>
          </p:nvPr>
        </p:nvSpPr>
        <p:spPr>
          <a:xfrm>
            <a:off x="8074152" y="6519672"/>
            <a:ext cx="1069848" cy="338328"/>
          </a:xfrm>
          <a:solidFill>
            <a:schemeClr val="bg1"/>
          </a:solidFill>
        </p:spPr>
        <p:txBody>
          <a:bodyPr>
            <a:spAutoFit/>
          </a:bodyPr>
          <a:lstStyle>
            <a:lvl1pPr marL="342900" indent="-342900" algn="r">
              <a:spcBef>
                <a:spcPts val="0"/>
              </a:spcBef>
              <a:buFont typeface="+mj-lt"/>
              <a:buNone/>
              <a:defRPr lang="en-US" sz="1600" kern="1200" dirty="0">
                <a:solidFill>
                  <a:schemeClr val="tx1"/>
                </a:solidFill>
                <a:latin typeface="+mn-lt"/>
                <a:ea typeface="+mn-ea"/>
                <a:cs typeface="+mn-cs"/>
              </a:defRPr>
            </a:lvl1pPr>
          </a:lstStyle>
          <a:p>
            <a:pPr marL="0" lvl="0" indent="0" algn="r" defTabSz="914400" rtl="0" eaLnBrk="1" latinLnBrk="0" hangingPunct="1">
              <a:spcBef>
                <a:spcPct val="20000"/>
              </a:spcBef>
            </a:pPr>
            <a:r>
              <a:rPr lang="en-US" dirty="0"/>
              <a:t>1:1</a:t>
            </a:r>
          </a:p>
        </p:txBody>
      </p:sp>
      <p:sp>
        <p:nvSpPr>
          <p:cNvPr id="18" name="Title 17"/>
          <p:cNvSpPr>
            <a:spLocks noGrp="1"/>
          </p:cNvSpPr>
          <p:nvPr>
            <p:ph type="title"/>
          </p:nvPr>
        </p:nvSpPr>
        <p:spPr>
          <a:xfrm>
            <a:off x="0" y="0"/>
            <a:ext cx="9144000" cy="365760"/>
          </a:xfrm>
          <a:solidFill>
            <a:schemeClr val="bg1"/>
          </a:solidFill>
        </p:spPr>
        <p:txBody>
          <a:bodyPr anchor="t" anchorCtr="0">
            <a:spAutoFit/>
          </a:bodyPr>
          <a:lstStyle>
            <a:lvl1pPr marL="0" algn="l" defTabSz="914400" rtl="0" eaLnBrk="1" fontAlgn="base" latinLnBrk="0" hangingPunct="1">
              <a:spcBef>
                <a:spcPct val="0"/>
              </a:spcBef>
              <a:spcAft>
                <a:spcPct val="0"/>
              </a:spcAft>
              <a:defRPr lang="en-US" sz="1800" i="1" kern="1200" dirty="0">
                <a:solidFill>
                  <a:schemeClr val="tx1"/>
                </a:solidFill>
                <a:effectLst>
                  <a:glow rad="76200">
                    <a:schemeClr val="bg1">
                      <a:alpha val="60000"/>
                    </a:schemeClr>
                  </a:glow>
                </a:effectLst>
                <a:latin typeface="Calibri" pitchFamily="34" charset="0"/>
                <a:ea typeface="+mn-ea"/>
                <a:cs typeface="Calibri"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784694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DABED5-DFFD-47C9-8E1A-6EEE62D3C275}" type="datetimeFigureOut">
              <a:rPr lang="en-US" smtClean="0"/>
              <a:t>11/15/2025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2121912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DABED5-DFFD-47C9-8E1A-6EEE62D3C275}" type="datetimeFigureOut">
              <a:rPr lang="en-US" smtClean="0"/>
              <a:t>11/15/2025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1154536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DDABED5-DFFD-47C9-8E1A-6EEE62D3C275}" type="datetimeFigureOut">
              <a:rPr lang="en-US" smtClean="0"/>
              <a:t>11/15/2025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3588176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ABED5-DFFD-47C9-8E1A-6EEE62D3C275}" type="datetimeFigureOut">
              <a:rPr lang="en-US" smtClean="0"/>
              <a:t>11/15/2025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42436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DABED5-DFFD-47C9-8E1A-6EEE62D3C275}" type="datetimeFigureOut">
              <a:rPr lang="en-US" smtClean="0"/>
              <a:t>11/15/2025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3779966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DABED5-DFFD-47C9-8E1A-6EEE62D3C275}" type="datetimeFigureOut">
              <a:rPr lang="en-US" smtClean="0"/>
              <a:t>11/15/2025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1961145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slideLayout" Target="../slideLayouts/slideLayout35.xml"/><Relationship Id="rId1" Type="http://schemas.openxmlformats.org/officeDocument/2006/relationships/slideLayout" Target="../slideLayouts/slideLayout34.xml"/><Relationship Id="rId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ABED5-DFFD-47C9-8E1A-6EEE62D3C275}" type="datetimeFigureOut">
              <a:rPr lang="en-US" smtClean="0"/>
              <a:t>11/15/2025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13EE42-34CC-42C4-A54D-966296F9059B}" type="slidenum">
              <a:rPr lang="en-US" smtClean="0"/>
              <a:t>‹#›</a:t>
            </a:fld>
            <a:endParaRPr lang="en-US"/>
          </a:p>
        </p:txBody>
      </p:sp>
    </p:spTree>
    <p:extLst>
      <p:ext uri="{BB962C8B-B14F-4D97-AF65-F5344CB8AC3E}">
        <p14:creationId xmlns:p14="http://schemas.microsoft.com/office/powerpoint/2010/main" val="4203334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261408-B059-4BE3-9B18-E2EA024F5496}" type="datetimeFigureOut">
              <a:rPr lang="en-US" smtClean="0"/>
              <a:t>11/15/2025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5853B-0D88-4491-8C47-0F7D0AB63E77}" type="slidenum">
              <a:rPr lang="en-US" smtClean="0"/>
              <a:t>‹#›</a:t>
            </a:fld>
            <a:endParaRPr lang="en-US" dirty="0"/>
          </a:p>
        </p:txBody>
      </p:sp>
    </p:spTree>
    <p:extLst>
      <p:ext uri="{BB962C8B-B14F-4D97-AF65-F5344CB8AC3E}">
        <p14:creationId xmlns:p14="http://schemas.microsoft.com/office/powerpoint/2010/main" val="18055921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BC3792-2440-40FD-9B76-92D5F06CAC8C}" type="datetimeFigureOut">
              <a:rPr lang="en-US" smtClean="0"/>
              <a:t>11/15/2025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1DB039-D147-4386-BC2D-5E6DB0D999C4}" type="slidenum">
              <a:rPr lang="en-US" smtClean="0"/>
              <a:t>‹#›</a:t>
            </a:fld>
            <a:endParaRPr lang="en-US" dirty="0"/>
          </a:p>
        </p:txBody>
      </p:sp>
    </p:spTree>
    <p:extLst>
      <p:ext uri="{BB962C8B-B14F-4D97-AF65-F5344CB8AC3E}">
        <p14:creationId xmlns:p14="http://schemas.microsoft.com/office/powerpoint/2010/main" val="172664491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643A83-CC93-44D9-BC3E-EFDFB76602A7}" type="datetimeFigureOut">
              <a:rPr lang="en-US" smtClean="0"/>
              <a:t>11/15/2025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036866-7909-4FA5-8D06-7EA27414A1CE}" type="slidenum">
              <a:rPr lang="en-US" smtClean="0"/>
              <a:t>‹#›</a:t>
            </a:fld>
            <a:endParaRPr lang="en-US"/>
          </a:p>
        </p:txBody>
      </p:sp>
    </p:spTree>
    <p:extLst>
      <p:ext uri="{BB962C8B-B14F-4D97-AF65-F5344CB8AC3E}">
        <p14:creationId xmlns:p14="http://schemas.microsoft.com/office/powerpoint/2010/main" val="3441345251"/>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srcRect l="23112" t="21263" r="23729" b="49217"/>
          <a:stretch/>
        </p:blipFill>
        <p:spPr>
          <a:xfrm>
            <a:off x="0" y="3994733"/>
            <a:ext cx="9166033" cy="2863273"/>
          </a:xfrm>
          <a:prstGeom prst="rect">
            <a:avLst/>
          </a:prstGeom>
        </p:spPr>
      </p:pic>
      <p:sp>
        <p:nvSpPr>
          <p:cNvPr id="7" name="Rectangle 6"/>
          <p:cNvSpPr/>
          <p:nvPr/>
        </p:nvSpPr>
        <p:spPr>
          <a:xfrm>
            <a:off x="887505" y="1030940"/>
            <a:ext cx="7512423" cy="601505"/>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p:cNvSpPr txBox="1"/>
          <p:nvPr/>
        </p:nvSpPr>
        <p:spPr>
          <a:xfrm>
            <a:off x="582706" y="1021974"/>
            <a:ext cx="7745505"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New Lebanon  </a:t>
            </a:r>
            <a:r>
              <a:rPr kumimoji="0" lang="en-US" sz="3600" b="0" i="1" u="none" strike="noStrike" kern="1200" cap="none" spc="0" normalizeH="0" baseline="0" noProof="0" dirty="0">
                <a:ln>
                  <a:noFill/>
                </a:ln>
                <a:solidFill>
                  <a:prstClr val="black"/>
                </a:solidFill>
                <a:effectLst/>
                <a:uLnTx/>
                <a:uFillTx/>
                <a:latin typeface="Arial Unicode MS" panose="020B0604020202020204" pitchFamily="34" charset="-128"/>
                <a:ea typeface="Arial Unicode MS" panose="020B0604020202020204" pitchFamily="34" charset="-128"/>
                <a:cs typeface="Arial Unicode MS" panose="020B0604020202020204" pitchFamily="34" charset="-128"/>
              </a:rPr>
              <a:t>Church of Christ</a:t>
            </a:r>
          </a:p>
        </p:txBody>
      </p:sp>
      <p:sp>
        <p:nvSpPr>
          <p:cNvPr id="3" name="TextBox 2"/>
          <p:cNvSpPr txBox="1"/>
          <p:nvPr/>
        </p:nvSpPr>
        <p:spPr>
          <a:xfrm>
            <a:off x="89647" y="54762"/>
            <a:ext cx="8857129" cy="110799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Ink Free" panose="03080402000500000000" pitchFamily="66" charset="0"/>
                <a:ea typeface="+mn-ea"/>
                <a:cs typeface="+mn-cs"/>
              </a:rPr>
              <a:t>Welcome to our services</a:t>
            </a:r>
          </a:p>
        </p:txBody>
      </p:sp>
      <p:sp>
        <p:nvSpPr>
          <p:cNvPr id="10" name="TextBox 9"/>
          <p:cNvSpPr txBox="1"/>
          <p:nvPr/>
        </p:nvSpPr>
        <p:spPr>
          <a:xfrm>
            <a:off x="1" y="5648735"/>
            <a:ext cx="9144000" cy="110799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002060"/>
                </a:solidFill>
                <a:effectLst/>
                <a:uLnTx/>
                <a:uFillTx/>
                <a:latin typeface="Ink Free" panose="03080402000500000000" pitchFamily="66" charset="0"/>
                <a:ea typeface="+mn-ea"/>
                <a:cs typeface="+mn-cs"/>
              </a:rPr>
              <a:t>Please Come Back Again</a:t>
            </a:r>
          </a:p>
        </p:txBody>
      </p:sp>
      <p:sp>
        <p:nvSpPr>
          <p:cNvPr id="4" name="TextBox 3"/>
          <p:cNvSpPr txBox="1"/>
          <p:nvPr/>
        </p:nvSpPr>
        <p:spPr>
          <a:xfrm>
            <a:off x="0" y="1891555"/>
            <a:ext cx="9144000"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We are Simply Christians.</a:t>
            </a:r>
          </a:p>
        </p:txBody>
      </p:sp>
      <p:sp>
        <p:nvSpPr>
          <p:cNvPr id="5" name="TextBox 4"/>
          <p:cNvSpPr txBox="1"/>
          <p:nvPr/>
        </p:nvSpPr>
        <p:spPr>
          <a:xfrm>
            <a:off x="0" y="2348652"/>
            <a:ext cx="9166033"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Our Emphasis is </a:t>
            </a: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Spiritual, Not Material or Social</a:t>
            </a: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11" name="TextBox 10"/>
          <p:cNvSpPr txBox="1"/>
          <p:nvPr/>
        </p:nvSpPr>
        <p:spPr>
          <a:xfrm>
            <a:off x="0" y="2820287"/>
            <a:ext cx="9081247"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We are striving to be The Same Church as Described in The New Testament.</a:t>
            </a:r>
          </a:p>
        </p:txBody>
      </p:sp>
    </p:spTree>
    <p:extLst>
      <p:ext uri="{BB962C8B-B14F-4D97-AF65-F5344CB8AC3E}">
        <p14:creationId xmlns:p14="http://schemas.microsoft.com/office/powerpoint/2010/main" val="1862796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63D837-426D-C660-85B0-882EBA90EE3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06A56C1-6231-4D42-2045-5FCE86CB3FAA}"/>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03D5BA04-144B-3147-66A7-84A79EFDBFAC}"/>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5" name="TextBox 4">
            <a:extLst>
              <a:ext uri="{FF2B5EF4-FFF2-40B4-BE49-F238E27FC236}">
                <a16:creationId xmlns:a16="http://schemas.microsoft.com/office/drawing/2014/main" id="{ECB0F1EF-C996-96E4-DC06-A6CDBE612586}"/>
              </a:ext>
            </a:extLst>
          </p:cNvPr>
          <p:cNvSpPr txBox="1"/>
          <p:nvPr/>
        </p:nvSpPr>
        <p:spPr>
          <a:xfrm>
            <a:off x="665747" y="922420"/>
            <a:ext cx="7676148"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I.</a:t>
            </a:r>
            <a:r>
              <a:rPr kumimoji="0" lang="en-US" sz="2800" b="1" i="0" u="none" strike="noStrike" kern="1200" cap="none" spc="0" normalizeH="0" baseline="0" noProof="0" dirty="0">
                <a:ln>
                  <a:noFill/>
                </a:ln>
                <a:solidFill>
                  <a:srgbClr val="C00000"/>
                </a:solidFill>
                <a:effectLst/>
                <a:uLnTx/>
                <a:uFillTx/>
                <a:latin typeface="Calibri" panose="020F0502020204030204"/>
                <a:ea typeface="+mn-ea"/>
                <a:cs typeface="+mn-cs"/>
              </a:rPr>
              <a:t> What God is able to do </a:t>
            </a:r>
            <a:r>
              <a:rPr kumimoji="0" lang="en-US" sz="2800" b="1" i="0" u="none" strike="noStrike" kern="1200" cap="none" spc="0" normalizeH="0" baseline="0" noProof="0" dirty="0">
                <a:ln>
                  <a:noFill/>
                </a:ln>
                <a:solidFill>
                  <a:srgbClr val="C00000"/>
                </a:solidFill>
                <a:effectLst/>
                <a:uLnTx/>
                <a:uFillTx/>
                <a:latin typeface="Arial Black" panose="020B0A04020102020204" pitchFamily="34" charset="0"/>
                <a:ea typeface="+mn-ea"/>
                <a:cs typeface="+mn-cs"/>
              </a:rPr>
              <a:t>for us</a:t>
            </a:r>
            <a:r>
              <a:rPr kumimoji="0" lang="en-US" sz="2800" b="1" i="0" u="none" strike="noStrike" kern="1200" cap="none" spc="0" normalizeH="0" baseline="0" noProof="0" dirty="0">
                <a:ln>
                  <a:noFill/>
                </a:ln>
                <a:solidFill>
                  <a:srgbClr val="C00000"/>
                </a:solidFill>
                <a:effectLst/>
                <a:uLnTx/>
                <a:uFillTx/>
                <a:latin typeface="Calibri" panose="020F0502020204030204"/>
                <a:ea typeface="+mn-ea"/>
                <a:cs typeface="+mn-cs"/>
              </a:rPr>
              <a:t>. He is— </a:t>
            </a:r>
            <a:endParaRPr kumimoji="0" lang="en-US" sz="2800" b="0"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8C5F659B-0F58-E6F0-121F-D986E0F1E4F1}"/>
              </a:ext>
            </a:extLst>
          </p:cNvPr>
          <p:cNvSpPr/>
          <p:nvPr/>
        </p:nvSpPr>
        <p:spPr>
          <a:xfrm>
            <a:off x="665747" y="2181727"/>
            <a:ext cx="8013032" cy="3170099"/>
          </a:xfrm>
          <a:prstGeom prst="rect">
            <a:avLst/>
          </a:prstGeom>
        </p:spPr>
        <p:txBody>
          <a:bodyPr wrap="square">
            <a:spAutoFit/>
          </a:bodyPr>
          <a:lstStyle/>
          <a:p>
            <a:r>
              <a:rPr lang="en-US" sz="3600" dirty="0">
                <a:solidFill>
                  <a:srgbClr val="C00000"/>
                </a:solidFill>
                <a:latin typeface="Arial Black" panose="020B0A04020102020204" pitchFamily="34" charset="0"/>
                <a:ea typeface="Times New Roman" panose="02020603050405020304" pitchFamily="18" charset="0"/>
                <a:cs typeface="Times New Roman" panose="02020603050405020304" pitchFamily="18" charset="0"/>
              </a:rPr>
              <a:t>6. Able to Raise us </a:t>
            </a:r>
            <a:endParaRPr lang="en-US" sz="3600" dirty="0">
              <a:solidFill>
                <a:srgbClr val="C00000"/>
              </a:solidFill>
              <a:latin typeface="Arial Black" panose="020B0A04020102020204" pitchFamily="34" charset="0"/>
              <a:ea typeface="Calibri" panose="020F0502020204030204" pitchFamily="34" charset="0"/>
              <a:cs typeface="Times New Roman" panose="02020603050405020304" pitchFamily="18" charset="0"/>
            </a:endParaRPr>
          </a:p>
          <a:p>
            <a:r>
              <a:rPr lang="en-US" sz="4000" dirty="0">
                <a:solidFill>
                  <a:prstClr val="black"/>
                </a:solidFill>
                <a:ea typeface="Times New Roman" panose="02020603050405020304" pitchFamily="18" charset="0"/>
                <a:cs typeface="Times New Roman" panose="02020603050405020304" pitchFamily="18" charset="0"/>
              </a:rPr>
              <a:t>(Heb. 11:19). concluding that God was able to raise him up, even from the dead, from which he also received him in a figurative sense. </a:t>
            </a:r>
            <a:endParaRPr lang="en-US" sz="4000" dirty="0">
              <a:solidFill>
                <a:prstClr val="black"/>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3863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F35EA-E923-99C9-AC40-B0A0913196F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64324BF-0F7B-2882-A1DC-1006518D04D6}"/>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BBD1E149-9178-DDC1-FC04-6C541D5700B2}"/>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5" name="TextBox 4">
            <a:extLst>
              <a:ext uri="{FF2B5EF4-FFF2-40B4-BE49-F238E27FC236}">
                <a16:creationId xmlns:a16="http://schemas.microsoft.com/office/drawing/2014/main" id="{D85DE7B0-9BF0-E9C6-3DEF-476A1FE32AA8}"/>
              </a:ext>
            </a:extLst>
          </p:cNvPr>
          <p:cNvSpPr txBox="1"/>
          <p:nvPr/>
        </p:nvSpPr>
        <p:spPr>
          <a:xfrm>
            <a:off x="569496" y="930443"/>
            <a:ext cx="7820526"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I.</a:t>
            </a:r>
            <a:r>
              <a:rPr kumimoji="0" lang="en-US" sz="2800" b="1" i="0" u="none" strike="noStrike" kern="1200" cap="none" spc="0" normalizeH="0" baseline="0" noProof="0" dirty="0">
                <a:ln>
                  <a:noFill/>
                </a:ln>
                <a:solidFill>
                  <a:srgbClr val="C00000"/>
                </a:solidFill>
                <a:effectLst/>
                <a:uLnTx/>
                <a:uFillTx/>
                <a:latin typeface="Calibri" panose="020F0502020204030204"/>
                <a:ea typeface="+mn-ea"/>
                <a:cs typeface="+mn-cs"/>
              </a:rPr>
              <a:t> What God is able to do </a:t>
            </a:r>
            <a:r>
              <a:rPr kumimoji="0" lang="en-US" sz="2800" b="1" i="0" u="none" strike="noStrike" kern="1200" cap="none" spc="0" normalizeH="0" baseline="0" noProof="0" dirty="0">
                <a:ln>
                  <a:noFill/>
                </a:ln>
                <a:solidFill>
                  <a:srgbClr val="C00000"/>
                </a:solidFill>
                <a:effectLst/>
                <a:uLnTx/>
                <a:uFillTx/>
                <a:latin typeface="Arial Black" panose="020B0A04020102020204" pitchFamily="34" charset="0"/>
                <a:ea typeface="+mn-ea"/>
                <a:cs typeface="+mn-cs"/>
              </a:rPr>
              <a:t>for us</a:t>
            </a:r>
            <a:r>
              <a:rPr kumimoji="0" lang="en-US" sz="2800" b="1" i="0" u="none" strike="noStrike" kern="1200" cap="none" spc="0" normalizeH="0" baseline="0" noProof="0" dirty="0">
                <a:ln>
                  <a:noFill/>
                </a:ln>
                <a:solidFill>
                  <a:srgbClr val="C00000"/>
                </a:solidFill>
                <a:effectLst/>
                <a:uLnTx/>
                <a:uFillTx/>
                <a:latin typeface="Calibri" panose="020F0502020204030204"/>
                <a:ea typeface="+mn-ea"/>
                <a:cs typeface="+mn-cs"/>
              </a:rPr>
              <a:t>. He is— </a:t>
            </a:r>
            <a:endParaRPr kumimoji="0" lang="en-US" sz="2800" b="0"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5E236C39-D408-3F2B-DC33-2BAF6B6DDD84}"/>
              </a:ext>
            </a:extLst>
          </p:cNvPr>
          <p:cNvSpPr/>
          <p:nvPr/>
        </p:nvSpPr>
        <p:spPr>
          <a:xfrm>
            <a:off x="705853" y="2037348"/>
            <a:ext cx="8005010" cy="4198522"/>
          </a:xfrm>
          <a:prstGeom prst="rect">
            <a:avLst/>
          </a:prstGeom>
        </p:spPr>
        <p:txBody>
          <a:bodyPr wrap="square">
            <a:spAutoFit/>
          </a:bodyPr>
          <a:lstStyle/>
          <a:p>
            <a:r>
              <a:rPr lang="en-US" sz="3600" b="1" dirty="0">
                <a:solidFill>
                  <a:srgbClr val="C00000"/>
                </a:solidFill>
                <a:latin typeface="Arial Black" panose="020B0A04020102020204" pitchFamily="34" charset="0"/>
                <a:ea typeface="Times New Roman" panose="02020603050405020304" pitchFamily="18" charset="0"/>
                <a:cs typeface="Times New Roman" panose="02020603050405020304" pitchFamily="18" charset="0"/>
              </a:rPr>
              <a:t>7. Able to present us Faultless </a:t>
            </a:r>
            <a:endParaRPr lang="en-US" sz="3600" b="1" dirty="0">
              <a:solidFill>
                <a:srgbClr val="C00000"/>
              </a:solidFill>
              <a:latin typeface="Arial Black" panose="020B0A04020102020204" pitchFamily="34" charset="0"/>
              <a:ea typeface="Calibri" panose="020F0502020204030204" pitchFamily="34" charset="0"/>
              <a:cs typeface="Times New Roman" panose="02020603050405020304" pitchFamily="18" charset="0"/>
            </a:endParaRPr>
          </a:p>
          <a:p>
            <a:r>
              <a:rPr lang="en-US" sz="4000" dirty="0">
                <a:solidFill>
                  <a:prstClr val="black"/>
                </a:solidFill>
                <a:ea typeface="Times New Roman" panose="02020603050405020304" pitchFamily="18" charset="0"/>
                <a:cs typeface="Times New Roman" panose="02020603050405020304" pitchFamily="18" charset="0"/>
              </a:rPr>
              <a:t>(Jude 24). Now to Him who is able to keep you from stumbling, And to present you faultless Before the presence of His glory with exceeding joy,</a:t>
            </a:r>
            <a:endParaRPr lang="en-US" sz="4000" dirty="0">
              <a:solidFill>
                <a:prstClr val="black"/>
              </a:solidFill>
              <a:ea typeface="Calibri" panose="020F0502020204030204" pitchFamily="34" charset="0"/>
              <a:cs typeface="Times New Roman" panose="02020603050405020304" pitchFamily="18" charset="0"/>
            </a:endParaRPr>
          </a:p>
          <a:p>
            <a:pPr>
              <a:lnSpc>
                <a:spcPct val="115000"/>
              </a:lnSpc>
              <a:defRPr/>
            </a:pPr>
            <a:endParaRPr lang="en-US" sz="1400" dirty="0">
              <a:solidFill>
                <a:srgbClr val="0070C0"/>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15000"/>
              </a:lnSpc>
              <a:defRPr/>
            </a:pPr>
            <a:endParaRPr lang="en-US" sz="1400" dirty="0">
              <a:solidFill>
                <a:srgbClr val="0070C0"/>
              </a:solidFill>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1006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D76F6-AEF5-DF7B-3F40-1EE5B950CAA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174EA12-3AA0-858C-290F-6128BA9C2B0B}"/>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5343671C-5C0A-3EBB-2DAB-09F7D4794EB2}"/>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4" name="Rectangle 3">
            <a:extLst>
              <a:ext uri="{FF2B5EF4-FFF2-40B4-BE49-F238E27FC236}">
                <a16:creationId xmlns:a16="http://schemas.microsoft.com/office/drawing/2014/main" id="{82169BD0-350B-BBA2-D636-41A2A3AD83C5}"/>
              </a:ext>
            </a:extLst>
          </p:cNvPr>
          <p:cNvSpPr/>
          <p:nvPr/>
        </p:nvSpPr>
        <p:spPr>
          <a:xfrm>
            <a:off x="1371597" y="1251283"/>
            <a:ext cx="6184232" cy="4248599"/>
          </a:xfrm>
          <a:prstGeom prst="rect">
            <a:avLst/>
          </a:prstGeom>
        </p:spPr>
        <p:txBody>
          <a:bodyPr wrap="square">
            <a:spAutoFit/>
          </a:bodyPr>
          <a:lstStyle/>
          <a:p>
            <a:pPr>
              <a:lnSpc>
                <a:spcPct val="115000"/>
              </a:lnSpc>
              <a:defRPr/>
            </a:pPr>
            <a:r>
              <a:rPr lang="en-US" sz="8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II.</a:t>
            </a:r>
            <a:r>
              <a:rPr lang="en-US" sz="8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What God is able to do </a:t>
            </a:r>
            <a:r>
              <a:rPr lang="en-US" sz="8000" u="sng" dirty="0">
                <a:solidFill>
                  <a:srgbClr val="0070C0"/>
                </a:solidFill>
                <a:latin typeface="Arial Black" panose="020B0A04020102020204" pitchFamily="34" charset="0"/>
                <a:ea typeface="Times New Roman" panose="02020603050405020304" pitchFamily="18" charset="0"/>
                <a:cs typeface="Times New Roman" panose="02020603050405020304" pitchFamily="18" charset="0"/>
              </a:rPr>
              <a:t>in</a:t>
            </a:r>
            <a:r>
              <a:rPr lang="en-US" sz="8000" b="1" u="sng" dirty="0">
                <a:solidFill>
                  <a:srgbClr val="0070C0"/>
                </a:solidFill>
                <a:latin typeface="Arial Black" panose="020B0A04020102020204" pitchFamily="34" charset="0"/>
                <a:ea typeface="Times New Roman" panose="02020603050405020304" pitchFamily="18" charset="0"/>
                <a:cs typeface="Times New Roman" panose="02020603050405020304" pitchFamily="18" charset="0"/>
              </a:rPr>
              <a:t> us</a:t>
            </a:r>
            <a:r>
              <a:rPr lang="en-US" sz="8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endParaRPr lang="en-US" sz="8000" dirty="0">
              <a:solidFill>
                <a:srgbClr val="0070C0"/>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3292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68B8A-843F-4C6D-D529-56B42EFBB8A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1BF0399-8623-8C5A-C2B1-DCA70A26CBF9}"/>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1B2BFB5F-13E7-011A-5CB9-4C36A1CAA819}"/>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6" name="TextBox 5">
            <a:extLst>
              <a:ext uri="{FF2B5EF4-FFF2-40B4-BE49-F238E27FC236}">
                <a16:creationId xmlns:a16="http://schemas.microsoft.com/office/drawing/2014/main" id="{8B70BBDD-94E1-2945-B825-C181398173E9}"/>
              </a:ext>
            </a:extLst>
          </p:cNvPr>
          <p:cNvSpPr txBox="1"/>
          <p:nvPr/>
        </p:nvSpPr>
        <p:spPr>
          <a:xfrm>
            <a:off x="721423" y="1850971"/>
            <a:ext cx="7494494" cy="4404283"/>
          </a:xfrm>
          <a:prstGeom prst="rect">
            <a:avLst/>
          </a:prstGeom>
          <a:noFill/>
        </p:spPr>
        <p:txBody>
          <a:bodyPr wrap="square" rtlCol="0">
            <a:spAutoFit/>
          </a:bodyPr>
          <a:lstStyle/>
          <a:p>
            <a:pPr marL="0" marR="0" lvl="0" indent="0" defTabSz="914400" eaLnBrk="1" fontAlgn="auto" latinLnBrk="0" hangingPunct="1">
              <a:lnSpc>
                <a:spcPct val="115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r>
              <a:rPr kumimoji="0" lang="en-US" sz="3600" b="1" i="0" u="none" strike="noStrike" kern="0" cap="none" spc="0" normalizeH="0" baseline="0" noProof="0" dirty="0">
                <a:ln>
                  <a:noFill/>
                </a:ln>
                <a:solidFill>
                  <a:srgbClr val="0070C0"/>
                </a:solidFill>
                <a:effectLst/>
                <a:uLnTx/>
                <a:uFillTx/>
                <a:latin typeface="Arial Black" panose="020B0A04020102020204" pitchFamily="34" charset="0"/>
                <a:ea typeface="Times New Roman" panose="02020603050405020304" pitchFamily="18" charset="0"/>
                <a:cs typeface="Times New Roman" panose="02020603050405020304" pitchFamily="18" charset="0"/>
              </a:rPr>
              <a:t>1. Able to Dwell in us </a:t>
            </a:r>
            <a:endParaRPr kumimoji="0" lang="en-US" sz="3600" b="1" i="0" u="none" strike="noStrike" kern="0" cap="none" spc="0" normalizeH="0" baseline="0" noProof="0" dirty="0">
              <a:ln>
                <a:noFill/>
              </a:ln>
              <a:solidFill>
                <a:srgbClr val="0070C0"/>
              </a:solidFill>
              <a:effectLst/>
              <a:uLnTx/>
              <a:uFillTx/>
              <a:latin typeface="Arial Black" panose="020B0A040201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(Eph. 3:17–20). that Christ may dwell in your hearts through faith; that you, being rooted and grounded in love, 18 may be able to comprehend with all the saints what is the width and length and depth and height-- 19 to know the love of Christ which passes knowledge; that you may be filled with all the fullness of God. 20 Now to Him who is able to do exceedingly abundantly above all that we ask or think, according to the power that works in us,</a:t>
            </a:r>
            <a:endParaRPr kumimoji="0" lang="en-US" sz="1800" b="1"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black"/>
              </a:solidFill>
              <a:effectLst/>
              <a:uLnTx/>
              <a:uFillTx/>
            </a:endParaRPr>
          </a:p>
        </p:txBody>
      </p:sp>
      <p:sp>
        <p:nvSpPr>
          <p:cNvPr id="5" name="TextBox 4">
            <a:extLst>
              <a:ext uri="{FF2B5EF4-FFF2-40B4-BE49-F238E27FC236}">
                <a16:creationId xmlns:a16="http://schemas.microsoft.com/office/drawing/2014/main" id="{4D76536E-3D2A-2DD2-B6C4-291722930F42}"/>
              </a:ext>
            </a:extLst>
          </p:cNvPr>
          <p:cNvSpPr txBox="1"/>
          <p:nvPr/>
        </p:nvSpPr>
        <p:spPr>
          <a:xfrm>
            <a:off x="553453" y="919744"/>
            <a:ext cx="8526379" cy="555986"/>
          </a:xfrm>
          <a:prstGeom prst="rect">
            <a:avLst/>
          </a:prstGeom>
          <a:noFill/>
        </p:spPr>
        <p:txBody>
          <a:bodyPr wrap="square">
            <a:spAutoFit/>
          </a:bodyPr>
          <a:lstStyle/>
          <a:p>
            <a:pPr marL="0" marR="0" lvl="0" indent="0" defTabSz="91440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II</a:t>
            </a:r>
            <a:r>
              <a:rPr kumimoji="0" lang="en-US" sz="2800" b="1"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What God is able to do </a:t>
            </a:r>
            <a:r>
              <a:rPr kumimoji="0" lang="en-US" sz="2800" b="1" i="0" u="none" strike="noStrike" kern="0" cap="none" spc="0" normalizeH="0" baseline="0" noProof="0" dirty="0">
                <a:ln>
                  <a:noFill/>
                </a:ln>
                <a:solidFill>
                  <a:srgbClr val="0070C0"/>
                </a:solidFill>
                <a:effectLst/>
                <a:uLnTx/>
                <a:uFillTx/>
                <a:latin typeface="Arial Black" panose="020B0A04020102020204" pitchFamily="34" charset="0"/>
                <a:ea typeface="Times New Roman" panose="02020603050405020304" pitchFamily="18" charset="0"/>
                <a:cs typeface="Times New Roman" panose="02020603050405020304" pitchFamily="18" charset="0"/>
              </a:rPr>
              <a:t>in us</a:t>
            </a:r>
            <a:r>
              <a:rPr kumimoji="0" lang="en-US" sz="2800" b="1"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He is</a:t>
            </a:r>
            <a:r>
              <a:rPr kumimoji="0" lang="en-US" sz="2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kumimoji="0" lang="en-US" sz="2800" b="0" i="0" u="none" strike="noStrike" kern="0" cap="none" spc="0" normalizeH="0" baseline="0" noProof="0" dirty="0">
              <a:ln>
                <a:noFill/>
              </a:ln>
              <a:solidFill>
                <a:srgbClr val="0070C0"/>
              </a:solidFill>
              <a:effectLst/>
              <a:uLnTx/>
              <a:uFillTx/>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8041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FD79C-EA92-71BD-3281-8624BA86BA9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51350DF-7BC8-1053-3C0C-AFEBCB49038A}"/>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96488D30-66D1-206A-3953-3275AF90CC4D}"/>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4" name="TextBox 3">
            <a:extLst>
              <a:ext uri="{FF2B5EF4-FFF2-40B4-BE49-F238E27FC236}">
                <a16:creationId xmlns:a16="http://schemas.microsoft.com/office/drawing/2014/main" id="{D88FADAF-1B41-E810-00B8-F151898BEDA0}"/>
              </a:ext>
            </a:extLst>
          </p:cNvPr>
          <p:cNvSpPr txBox="1"/>
          <p:nvPr/>
        </p:nvSpPr>
        <p:spPr>
          <a:xfrm>
            <a:off x="801634" y="2064711"/>
            <a:ext cx="7422776" cy="3776418"/>
          </a:xfrm>
          <a:prstGeom prst="rect">
            <a:avLst/>
          </a:prstGeom>
          <a:noFill/>
        </p:spPr>
        <p:txBody>
          <a:bodyPr wrap="square" rtlCol="0">
            <a:spAutoFit/>
          </a:bodyPr>
          <a:lstStyle/>
          <a:p>
            <a:pPr marL="0" marR="0" lvl="0" indent="0" defTabSz="914400" eaLnBrk="1" fontAlgn="auto" latinLnBrk="0" hangingPunct="1">
              <a:lnSpc>
                <a:spcPct val="115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0070C0"/>
                </a:solidFill>
                <a:effectLst/>
                <a:uLnTx/>
                <a:uFillTx/>
                <a:latin typeface="Arial Black" panose="020B0A04020102020204" pitchFamily="34" charset="0"/>
                <a:ea typeface="Times New Roman" panose="02020603050405020304" pitchFamily="18" charset="0"/>
                <a:cs typeface="Times New Roman" panose="02020603050405020304" pitchFamily="18" charset="0"/>
              </a:rPr>
              <a:t>2. Able to Subdue </a:t>
            </a:r>
            <a:endParaRPr kumimoji="0" lang="en-US" sz="3600" b="1" i="0" u="none" strike="noStrike" kern="0" cap="none" spc="0" normalizeH="0" baseline="0" noProof="0" dirty="0">
              <a:ln>
                <a:noFill/>
              </a:ln>
              <a:solidFill>
                <a:srgbClr val="0070C0"/>
              </a:solidFill>
              <a:effectLst/>
              <a:uLnTx/>
              <a:uFillTx/>
              <a:latin typeface="Arial Black" panose="020B0A040201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(Phil. 3:21). who will transform our lowly body that it may be conformed to His glorious body, according to the working by which He is able even to subdue all things to Himself.</a:t>
            </a:r>
            <a:endParaRPr kumimoji="0" lang="en-US" sz="1800" b="1"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black"/>
              </a:solidFill>
              <a:effectLst/>
              <a:uLnTx/>
              <a:uFillTx/>
            </a:endParaRPr>
          </a:p>
        </p:txBody>
      </p:sp>
      <p:sp>
        <p:nvSpPr>
          <p:cNvPr id="6" name="TextBox 5">
            <a:extLst>
              <a:ext uri="{FF2B5EF4-FFF2-40B4-BE49-F238E27FC236}">
                <a16:creationId xmlns:a16="http://schemas.microsoft.com/office/drawing/2014/main" id="{DB5C200E-C154-96B8-8D48-FD0A4C108E90}"/>
              </a:ext>
            </a:extLst>
          </p:cNvPr>
          <p:cNvSpPr txBox="1"/>
          <p:nvPr/>
        </p:nvSpPr>
        <p:spPr>
          <a:xfrm>
            <a:off x="801634" y="901995"/>
            <a:ext cx="8141840" cy="555986"/>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II</a:t>
            </a:r>
            <a:r>
              <a:rPr kumimoji="0" lang="en-US" sz="2800" b="1"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What God is able to do </a:t>
            </a:r>
            <a:r>
              <a:rPr kumimoji="0" lang="en-US" sz="2800" b="1" i="0" u="none" strike="noStrike" kern="0" cap="none" spc="0" normalizeH="0" baseline="0" noProof="0" dirty="0">
                <a:ln>
                  <a:noFill/>
                </a:ln>
                <a:solidFill>
                  <a:srgbClr val="0070C0"/>
                </a:solidFill>
                <a:effectLst/>
                <a:uLnTx/>
                <a:uFillTx/>
                <a:latin typeface="Arial Black" panose="020B0A04020102020204" pitchFamily="34" charset="0"/>
                <a:ea typeface="Times New Roman" panose="02020603050405020304" pitchFamily="18" charset="0"/>
                <a:cs typeface="Times New Roman" panose="02020603050405020304" pitchFamily="18" charset="0"/>
              </a:rPr>
              <a:t>in us</a:t>
            </a:r>
            <a:r>
              <a:rPr kumimoji="0" lang="en-US" sz="2800" b="1"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He is</a:t>
            </a:r>
            <a:r>
              <a:rPr kumimoji="0" lang="en-US" sz="2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kumimoji="0" lang="en-US" sz="2800" b="0" i="0" u="none" strike="noStrike" kern="0" cap="none" spc="0" normalizeH="0" baseline="0" noProof="0" dirty="0">
              <a:ln>
                <a:noFill/>
              </a:ln>
              <a:solidFill>
                <a:srgbClr val="0070C0"/>
              </a:solidFill>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87463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FA8CF-B7E3-E2E0-CC99-482519918E3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0C9CE00-8A96-7922-4B31-B455A11FF8FB}"/>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C1020DAE-E318-8EC4-FD95-D64BCC318FFD}"/>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4" name="TextBox 3">
            <a:extLst>
              <a:ext uri="{FF2B5EF4-FFF2-40B4-BE49-F238E27FC236}">
                <a16:creationId xmlns:a16="http://schemas.microsoft.com/office/drawing/2014/main" id="{04000E7E-E849-CF90-EC6B-880BD21F7B04}"/>
              </a:ext>
            </a:extLst>
          </p:cNvPr>
          <p:cNvSpPr txBox="1"/>
          <p:nvPr/>
        </p:nvSpPr>
        <p:spPr>
          <a:xfrm>
            <a:off x="677072" y="2361024"/>
            <a:ext cx="7628964" cy="2709973"/>
          </a:xfrm>
          <a:prstGeom prst="rect">
            <a:avLst/>
          </a:prstGeom>
          <a:noFill/>
        </p:spPr>
        <p:txBody>
          <a:bodyPr wrap="square" rtlCol="0">
            <a:spAutoFit/>
          </a:bodyPr>
          <a:lstStyle/>
          <a:p>
            <a:pPr marL="0" marR="0" lvl="0" indent="0" defTabSz="914400" eaLnBrk="1" fontAlgn="auto" latinLnBrk="0" hangingPunct="1">
              <a:lnSpc>
                <a:spcPct val="115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0070C0"/>
                </a:solidFill>
                <a:effectLst/>
                <a:uLnTx/>
                <a:uFillTx/>
                <a:latin typeface="Arial Black" panose="020B0A04020102020204" pitchFamily="34" charset="0"/>
                <a:ea typeface="Times New Roman" panose="02020603050405020304" pitchFamily="18" charset="0"/>
                <a:cs typeface="Times New Roman" panose="02020603050405020304" pitchFamily="18" charset="0"/>
              </a:rPr>
              <a:t>3. Able to aid us</a:t>
            </a:r>
            <a:endParaRPr kumimoji="0" lang="en-US" sz="3600" b="1" i="0" u="none" strike="noStrike" kern="0" cap="none" spc="0" normalizeH="0" baseline="0" noProof="0" dirty="0">
              <a:ln>
                <a:noFill/>
              </a:ln>
              <a:solidFill>
                <a:srgbClr val="0070C0"/>
              </a:solidFill>
              <a:effectLst/>
              <a:uLnTx/>
              <a:uFillTx/>
              <a:latin typeface="Arial Black" panose="020B0A040201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(Heb. 2:18). For in that He Himself has suffered, being tempted, He is able to aid those who are tempted.</a:t>
            </a:r>
            <a:endParaRPr kumimoji="0" lang="en-US" sz="36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F84635A-66A5-00E0-0968-B578BA746D30}"/>
              </a:ext>
            </a:extLst>
          </p:cNvPr>
          <p:cNvSpPr txBox="1"/>
          <p:nvPr/>
        </p:nvSpPr>
        <p:spPr>
          <a:xfrm>
            <a:off x="577516" y="914029"/>
            <a:ext cx="8502316" cy="555986"/>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II. </a:t>
            </a:r>
            <a:r>
              <a:rPr kumimoji="0" lang="en-US" sz="2800" b="1"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What God is able to do </a:t>
            </a:r>
            <a:r>
              <a:rPr kumimoji="0" lang="en-US" sz="2800" b="1" i="0" u="none" strike="noStrike" kern="0" cap="none" spc="0" normalizeH="0" baseline="0" noProof="0" dirty="0">
                <a:ln>
                  <a:noFill/>
                </a:ln>
                <a:solidFill>
                  <a:srgbClr val="0070C0"/>
                </a:solidFill>
                <a:effectLst/>
                <a:uLnTx/>
                <a:uFillTx/>
                <a:latin typeface="Arial Black" panose="020B0A04020102020204" pitchFamily="34" charset="0"/>
                <a:ea typeface="Times New Roman" panose="02020603050405020304" pitchFamily="18" charset="0"/>
                <a:cs typeface="Times New Roman" panose="02020603050405020304" pitchFamily="18" charset="0"/>
              </a:rPr>
              <a:t>in us</a:t>
            </a:r>
            <a:r>
              <a:rPr kumimoji="0" lang="en-US" sz="2800" b="1"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He is</a:t>
            </a:r>
            <a:r>
              <a:rPr kumimoji="0" lang="en-US" sz="2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kumimoji="0" lang="en-US" sz="2800" b="0" i="0" u="none" strike="noStrike" kern="0" cap="none" spc="0" normalizeH="0" baseline="0" noProof="0" dirty="0">
              <a:ln>
                <a:noFill/>
              </a:ln>
              <a:solidFill>
                <a:srgbClr val="0070C0"/>
              </a:solidFill>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173976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CBDB6-5199-2DEE-B2C7-9B70FD221D1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1D03BB2-8621-5F37-463F-456012C94BCE}"/>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B37B7241-9C44-81F8-AAA6-4EC05A6D1C37}"/>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4" name="TextBox 3">
            <a:extLst>
              <a:ext uri="{FF2B5EF4-FFF2-40B4-BE49-F238E27FC236}">
                <a16:creationId xmlns:a16="http://schemas.microsoft.com/office/drawing/2014/main" id="{C7FA3C2D-118B-8E8F-6691-9B448C0B4F44}"/>
              </a:ext>
            </a:extLst>
          </p:cNvPr>
          <p:cNvSpPr txBox="1"/>
          <p:nvPr/>
        </p:nvSpPr>
        <p:spPr>
          <a:xfrm>
            <a:off x="632248" y="1424919"/>
            <a:ext cx="7799294" cy="4690515"/>
          </a:xfrm>
          <a:prstGeom prst="rect">
            <a:avLst/>
          </a:prstGeom>
          <a:noFill/>
        </p:spPr>
        <p:txBody>
          <a:bodyPr wrap="square" rtlCol="0">
            <a:spAutoFit/>
          </a:bodyPr>
          <a:lstStyle/>
          <a:p>
            <a:pPr marL="0" marR="0" lvl="0" indent="0" defTabSz="914400" eaLnBrk="1" fontAlgn="auto" latinLnBrk="0" hangingPunct="1">
              <a:lnSpc>
                <a:spcPct val="115000"/>
              </a:lnSpc>
              <a:spcBef>
                <a:spcPts val="0"/>
              </a:spcBef>
              <a:spcAft>
                <a:spcPts val="0"/>
              </a:spcAft>
              <a:buClrTx/>
              <a:buSzTx/>
              <a:buFontTx/>
              <a:buNone/>
              <a:tabLst/>
              <a:defRPr/>
            </a:pPr>
            <a:endParaRPr kumimoji="0" lang="en-US" sz="3600" b="0" i="0" u="none" strike="noStrike" kern="0" cap="none" spc="0" normalizeH="0" baseline="0" noProof="0" dirty="0">
              <a:ln>
                <a:noFill/>
              </a:ln>
              <a:solidFill>
                <a:srgbClr val="0070C0"/>
              </a:solidFill>
              <a:effectLst/>
              <a:uLnTx/>
              <a:uFillTx/>
              <a:latin typeface="Arial Black" panose="020B0A04020102020204" pitchFamily="34" charset="0"/>
              <a:ea typeface="Times New Roman" panose="02020603050405020304" pitchFamily="18"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0070C0"/>
                </a:solidFill>
                <a:effectLst/>
                <a:uLnTx/>
                <a:uFillTx/>
                <a:latin typeface="Arial Black" panose="020B0A04020102020204" pitchFamily="34" charset="0"/>
                <a:ea typeface="Times New Roman" panose="02020603050405020304" pitchFamily="18" charset="0"/>
                <a:cs typeface="Times New Roman" panose="02020603050405020304" pitchFamily="18" charset="0"/>
              </a:rPr>
              <a:t>4. Able to Strengthen </a:t>
            </a:r>
            <a:endParaRPr kumimoji="0" lang="en-US" sz="3600" b="1" i="0" u="none" strike="noStrike" kern="0" cap="none" spc="0" normalizeH="0" baseline="0" noProof="0" dirty="0">
              <a:ln>
                <a:noFill/>
              </a:ln>
              <a:solidFill>
                <a:srgbClr val="0070C0"/>
              </a:solidFill>
              <a:effectLst/>
              <a:uLnTx/>
              <a:uFillTx/>
              <a:latin typeface="Arial Black" panose="020B0A040201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(2 Tim. 4:17).</a:t>
            </a:r>
            <a:r>
              <a:rPr kumimoji="0" lang="en-US" sz="36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 </a:t>
            </a:r>
            <a:r>
              <a:rPr kumimoji="0" lang="en-US" sz="3600" b="0" i="0" u="none" strike="noStrike" kern="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But the Lord stood with me and strengthened me, so that the message might be preached fully through me, and that all the Gentiles might hear. And I was delivered out of the mouth of the lion.</a:t>
            </a:r>
            <a:endParaRPr kumimoji="0" lang="en-US" sz="3600" b="0" i="0" u="none" strike="noStrike" kern="0" cap="none" spc="0" normalizeH="0" baseline="0" noProof="0" dirty="0">
              <a:ln>
                <a:noFill/>
              </a:ln>
              <a:solidFill>
                <a:srgbClr val="0070C0"/>
              </a:solidFill>
              <a:effectLst/>
              <a:uLnTx/>
              <a:uFillTx/>
              <a:ea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E70D0C47-173B-2E76-5698-BB9DD7E93B5F}"/>
              </a:ext>
            </a:extLst>
          </p:cNvPr>
          <p:cNvSpPr txBox="1"/>
          <p:nvPr/>
        </p:nvSpPr>
        <p:spPr>
          <a:xfrm>
            <a:off x="465222" y="922632"/>
            <a:ext cx="8678778" cy="523220"/>
          </a:xfrm>
          <a:prstGeom prst="rect">
            <a:avLst/>
          </a:prstGeom>
          <a:noFill/>
        </p:spPr>
        <p:txBody>
          <a:bodyPr wrap="square">
            <a:spAutoFit/>
          </a:bodyPr>
          <a:lstStyle/>
          <a:p>
            <a:r>
              <a:rPr kumimoji="0" lang="en-US" sz="2800" b="1" i="0" u="none" strike="noStrike" kern="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II.</a:t>
            </a:r>
            <a:r>
              <a:rPr kumimoji="0" lang="en-US" sz="2800" b="1"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What God is able to do </a:t>
            </a:r>
            <a:r>
              <a:rPr kumimoji="0" lang="en-US" sz="2800" b="1" i="0" u="none" strike="noStrike" kern="0" cap="none" spc="0" normalizeH="0" baseline="0" noProof="0" dirty="0">
                <a:ln>
                  <a:noFill/>
                </a:ln>
                <a:solidFill>
                  <a:srgbClr val="0070C0"/>
                </a:solidFill>
                <a:effectLst/>
                <a:uLnTx/>
                <a:uFillTx/>
                <a:latin typeface="Arial Black" panose="020B0A04020102020204" pitchFamily="34" charset="0"/>
                <a:ea typeface="Times New Roman" panose="02020603050405020304" pitchFamily="18" charset="0"/>
                <a:cs typeface="Times New Roman" panose="02020603050405020304" pitchFamily="18" charset="0"/>
              </a:rPr>
              <a:t>in us</a:t>
            </a:r>
            <a:r>
              <a:rPr kumimoji="0" lang="en-US" sz="2800" b="1"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He is</a:t>
            </a:r>
            <a:r>
              <a:rPr kumimoji="0" lang="en-US" sz="2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lang="en-US" dirty="0"/>
          </a:p>
        </p:txBody>
      </p:sp>
    </p:spTree>
    <p:extLst>
      <p:ext uri="{BB962C8B-B14F-4D97-AF65-F5344CB8AC3E}">
        <p14:creationId xmlns:p14="http://schemas.microsoft.com/office/powerpoint/2010/main" val="1656741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3BAFF-C371-7602-0FC7-6F9C336A41C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7EB4CFF-8AF0-6732-F75F-365FA65A5050}"/>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126C72C6-326E-ABD9-0BB7-84AD97E939AC}"/>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4" name="TextBox 3">
            <a:extLst>
              <a:ext uri="{FF2B5EF4-FFF2-40B4-BE49-F238E27FC236}">
                <a16:creationId xmlns:a16="http://schemas.microsoft.com/office/drawing/2014/main" id="{6481637D-9A20-6013-AECF-B1A2766E5B4C}"/>
              </a:ext>
            </a:extLst>
          </p:cNvPr>
          <p:cNvSpPr txBox="1"/>
          <p:nvPr/>
        </p:nvSpPr>
        <p:spPr>
          <a:xfrm>
            <a:off x="849759" y="2066596"/>
            <a:ext cx="7306235" cy="7722114"/>
          </a:xfrm>
          <a:prstGeom prst="rect">
            <a:avLst/>
          </a:prstGeom>
          <a:noFill/>
        </p:spPr>
        <p:txBody>
          <a:bodyPr wrap="square" rtlCol="0">
            <a:spAutoFit/>
          </a:bodyPr>
          <a:lstStyle/>
          <a:p>
            <a:pPr marL="0" marR="0" lvl="0" indent="0" defTabSz="914400" eaLnBrk="1" fontAlgn="auto" latinLnBrk="0" hangingPunct="1">
              <a:lnSpc>
                <a:spcPct val="115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p>
          <a:p>
            <a:pPr marL="0" marR="0" lvl="0" indent="0" defTabSz="914400" eaLnBrk="1" fontAlgn="auto" latinLnBrk="0" hangingPunct="1">
              <a:lnSpc>
                <a:spcPct val="115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0070C0"/>
                </a:solidFill>
                <a:effectLst/>
                <a:uLnTx/>
                <a:uFillTx/>
                <a:latin typeface="Arial Black" panose="020B0A04020102020204" pitchFamily="34" charset="0"/>
                <a:ea typeface="Times New Roman" panose="02020603050405020304" pitchFamily="18" charset="0"/>
                <a:cs typeface="Times New Roman" panose="02020603050405020304" pitchFamily="18" charset="0"/>
              </a:rPr>
              <a:t>5. Able to Build up </a:t>
            </a:r>
            <a:endParaRPr kumimoji="0" lang="en-US" sz="3600" b="1" i="0" u="none" strike="noStrike" kern="0" cap="none" spc="0" normalizeH="0" baseline="0" noProof="0" dirty="0">
              <a:ln>
                <a:noFill/>
              </a:ln>
              <a:solidFill>
                <a:srgbClr val="0070C0"/>
              </a:solidFill>
              <a:effectLst/>
              <a:uLnTx/>
              <a:uFillTx/>
              <a:latin typeface="Arial Black" panose="020B0A040201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ea typeface="Times New Roman" panose="02020603050405020304" pitchFamily="18" charset="0"/>
              </a:rPr>
              <a:t>(Acts 20:32)</a:t>
            </a:r>
            <a:r>
              <a:rPr kumimoji="0" lang="en-US" sz="36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 </a:t>
            </a:r>
            <a:r>
              <a:rPr kumimoji="0" lang="en-US" sz="3600" b="0" i="0" u="none" strike="noStrike" kern="0" cap="none" spc="0" normalizeH="0" baseline="0" noProof="0" dirty="0">
                <a:ln>
                  <a:noFill/>
                </a:ln>
                <a:solidFill>
                  <a:prstClr val="black"/>
                </a:solidFill>
                <a:effectLst/>
                <a:uLnTx/>
                <a:uFillTx/>
                <a:ea typeface="Times New Roman" panose="02020603050405020304" pitchFamily="18" charset="0"/>
              </a:rPr>
              <a:t>So now, brethren, I commend you to God and to the word of His grace, which is able to build you up and give you an inheritance among all those who are sanctified.. </a:t>
            </a:r>
            <a:endParaRPr kumimoji="0" lang="en-US" sz="3600" b="0" i="0" u="none" strike="noStrike" kern="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endParaRPr>
          </a:p>
          <a:p>
            <a:pPr marL="0" marR="0" lvl="0" indent="0" defTabSz="914400" eaLnBrk="1" fontAlgn="auto" latinLnBrk="0" hangingPunct="1">
              <a:spcBef>
                <a:spcPts val="0"/>
              </a:spcBef>
              <a:spcAft>
                <a:spcPts val="0"/>
              </a:spcAft>
              <a:buClrTx/>
              <a:buSzTx/>
              <a:buFontTx/>
              <a:buNone/>
              <a:tabLst/>
              <a:defRPr/>
            </a:pPr>
            <a:endParaRPr kumimoji="0" lang="en-US" sz="3600" b="0" i="0" u="none" strike="noStrike" kern="0" cap="none" spc="0" normalizeH="0" baseline="0" noProof="0" dirty="0">
              <a:ln>
                <a:noFill/>
              </a:ln>
              <a:solidFill>
                <a:srgbClr val="0070C0"/>
              </a:solidFill>
              <a:effectLst/>
              <a:uLnTx/>
              <a:uFillTx/>
              <a:ea typeface="Times New Roman" panose="02020603050405020304" pitchFamily="18"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black"/>
              </a:solidFill>
              <a:effectLst/>
              <a:uLnTx/>
              <a:uFillTx/>
            </a:endParaRPr>
          </a:p>
        </p:txBody>
      </p:sp>
      <p:sp>
        <p:nvSpPr>
          <p:cNvPr id="6" name="TextBox 5">
            <a:extLst>
              <a:ext uri="{FF2B5EF4-FFF2-40B4-BE49-F238E27FC236}">
                <a16:creationId xmlns:a16="http://schemas.microsoft.com/office/drawing/2014/main" id="{1853A5A2-32D7-EA3E-4DB2-7CE97883FBFA}"/>
              </a:ext>
            </a:extLst>
          </p:cNvPr>
          <p:cNvSpPr txBox="1"/>
          <p:nvPr/>
        </p:nvSpPr>
        <p:spPr>
          <a:xfrm>
            <a:off x="625171" y="901987"/>
            <a:ext cx="8911861" cy="555986"/>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II.</a:t>
            </a:r>
            <a:r>
              <a:rPr kumimoji="0" lang="en-US" sz="2800" b="1"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What God is able to do </a:t>
            </a:r>
            <a:r>
              <a:rPr kumimoji="0" lang="en-US" sz="2800" b="1" i="0" u="none" strike="noStrike" kern="0" cap="none" spc="0" normalizeH="0" baseline="0" noProof="0" dirty="0">
                <a:ln>
                  <a:noFill/>
                </a:ln>
                <a:solidFill>
                  <a:srgbClr val="0070C0"/>
                </a:solidFill>
                <a:effectLst/>
                <a:uLnTx/>
                <a:uFillTx/>
                <a:latin typeface="Arial Black" panose="020B0A04020102020204" pitchFamily="34" charset="0"/>
                <a:ea typeface="Times New Roman" panose="02020603050405020304" pitchFamily="18" charset="0"/>
                <a:cs typeface="Times New Roman" panose="02020603050405020304" pitchFamily="18" charset="0"/>
              </a:rPr>
              <a:t>in us</a:t>
            </a:r>
            <a:r>
              <a:rPr kumimoji="0" lang="en-US" sz="2800" b="1"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He is</a:t>
            </a:r>
            <a:r>
              <a:rPr kumimoji="0" lang="en-US" sz="2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kumimoji="0" lang="en-US" sz="2800" b="0" i="0" u="none" strike="noStrike" kern="0" cap="none" spc="0" normalizeH="0" baseline="0" noProof="0" dirty="0">
              <a:ln>
                <a:noFill/>
              </a:ln>
              <a:solidFill>
                <a:srgbClr val="0070C0"/>
              </a:solidFill>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63968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A5214-461A-05CB-A775-F10C365F64C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BDAC9A4-A52D-6BBD-7FB8-5DE24B47C04C}"/>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CBFC10B1-0104-6993-8D4A-B7428AF1D027}"/>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4" name="TextBox 3">
            <a:extLst>
              <a:ext uri="{FF2B5EF4-FFF2-40B4-BE49-F238E27FC236}">
                <a16:creationId xmlns:a16="http://schemas.microsoft.com/office/drawing/2014/main" id="{ED56388E-4E6E-FA6F-12B9-C37D7EF41D85}"/>
              </a:ext>
            </a:extLst>
          </p:cNvPr>
          <p:cNvSpPr txBox="1"/>
          <p:nvPr/>
        </p:nvSpPr>
        <p:spPr>
          <a:xfrm>
            <a:off x="697361" y="1986386"/>
            <a:ext cx="7602070" cy="4330416"/>
          </a:xfrm>
          <a:prstGeom prst="rect">
            <a:avLst/>
          </a:prstGeom>
          <a:noFill/>
        </p:spPr>
        <p:txBody>
          <a:bodyPr wrap="square" rtlCol="0">
            <a:spAutoFit/>
          </a:bodyPr>
          <a:lstStyle/>
          <a:p>
            <a:pPr marL="0" marR="0" lvl="0" indent="0" defTabSz="914400" eaLnBrk="1" fontAlgn="auto" latinLnBrk="0" hangingPunct="1">
              <a:lnSpc>
                <a:spcPct val="115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r>
              <a:rPr kumimoji="0" lang="en-US" sz="3600" b="1" i="0" u="none" strike="noStrike" kern="0" cap="none" spc="0" normalizeH="0" baseline="0" noProof="0" dirty="0">
                <a:ln>
                  <a:noFill/>
                </a:ln>
                <a:solidFill>
                  <a:srgbClr val="0070C0"/>
                </a:solidFill>
                <a:effectLst/>
                <a:uLnTx/>
                <a:uFillTx/>
                <a:latin typeface="Arial Black" panose="020B0A04020102020204" pitchFamily="34" charset="0"/>
                <a:ea typeface="Times New Roman" panose="02020603050405020304" pitchFamily="18" charset="0"/>
                <a:cs typeface="Times New Roman" panose="02020603050405020304" pitchFamily="18" charset="0"/>
              </a:rPr>
              <a:t>6. Able to Fill </a:t>
            </a:r>
            <a:endParaRPr kumimoji="0" lang="en-US" sz="3600" b="1" i="0" u="none" strike="noStrike" kern="0" cap="none" spc="0" normalizeH="0" baseline="0" noProof="0" dirty="0">
              <a:ln>
                <a:noFill/>
              </a:ln>
              <a:solidFill>
                <a:srgbClr val="0070C0"/>
              </a:solidFill>
              <a:effectLst/>
              <a:uLnTx/>
              <a:uFillTx/>
              <a:latin typeface="Arial Black" panose="020B0A040201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(Col. 1:9). For this reason we also, since the day we heard it, do not cease to pray for you, and to ask that you may be filled with the knowledge of His will in all wisdom and spiritual understanding;</a:t>
            </a:r>
            <a:endParaRPr kumimoji="0" lang="en-US" sz="1800" b="1"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black"/>
              </a:solidFill>
              <a:effectLst/>
              <a:uLnTx/>
              <a:uFillTx/>
            </a:endParaRPr>
          </a:p>
        </p:txBody>
      </p:sp>
      <p:sp>
        <p:nvSpPr>
          <p:cNvPr id="6" name="TextBox 5">
            <a:extLst>
              <a:ext uri="{FF2B5EF4-FFF2-40B4-BE49-F238E27FC236}">
                <a16:creationId xmlns:a16="http://schemas.microsoft.com/office/drawing/2014/main" id="{7A7D1CDE-B4B1-50A6-69A0-632B6088CE34}"/>
              </a:ext>
            </a:extLst>
          </p:cNvPr>
          <p:cNvSpPr txBox="1"/>
          <p:nvPr/>
        </p:nvSpPr>
        <p:spPr>
          <a:xfrm>
            <a:off x="753977" y="936628"/>
            <a:ext cx="8133347" cy="1041247"/>
          </a:xfrm>
          <a:prstGeom prst="rect">
            <a:avLst/>
          </a:prstGeom>
          <a:noFill/>
        </p:spPr>
        <p:txBody>
          <a:bodyPr wrap="square">
            <a:spAutoFit/>
          </a:bodyPr>
          <a:lstStyle/>
          <a:p>
            <a:pPr marL="0" marR="0" lvl="0" indent="0" defTabSz="91440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II.</a:t>
            </a:r>
            <a:r>
              <a:rPr kumimoji="0" lang="en-US" sz="2800" b="1"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What God is able to do </a:t>
            </a:r>
            <a:r>
              <a:rPr kumimoji="0" lang="en-US" sz="2800" b="1" i="0" u="none" strike="noStrike" kern="0" cap="none" spc="0" normalizeH="0" baseline="0" noProof="0" dirty="0">
                <a:ln>
                  <a:noFill/>
                </a:ln>
                <a:solidFill>
                  <a:srgbClr val="0070C0"/>
                </a:solidFill>
                <a:effectLst/>
                <a:uLnTx/>
                <a:uFillTx/>
                <a:latin typeface="Arial Black" panose="020B0A04020102020204" pitchFamily="34" charset="0"/>
                <a:ea typeface="Times New Roman" panose="02020603050405020304" pitchFamily="18" charset="0"/>
                <a:cs typeface="Times New Roman" panose="02020603050405020304" pitchFamily="18" charset="0"/>
              </a:rPr>
              <a:t>in us</a:t>
            </a:r>
            <a:r>
              <a:rPr kumimoji="0" lang="en-US" sz="2800" b="1"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He is</a:t>
            </a:r>
            <a:r>
              <a:rPr kumimoji="0" lang="en-US" sz="2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kumimoji="0" lang="en-US" sz="2800" b="0" i="0" u="none" strike="noStrike" kern="0" cap="none" spc="0" normalizeH="0" baseline="0" noProof="0" dirty="0">
              <a:ln>
                <a:noFill/>
              </a:ln>
              <a:solidFill>
                <a:srgbClr val="0070C0"/>
              </a:solidFill>
              <a:effectLst/>
              <a:uLnTx/>
              <a:uFillTx/>
              <a:ea typeface="Calibri" panose="020F0502020204030204" pitchFamily="34"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kumimoji="0" lang="en-US" sz="2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3014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082269-8982-F69D-DD59-E6B68B31E4D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4EF2FD5-C0DA-379F-89F5-B8FCBFBD3A74}"/>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CB237B10-EC9D-658F-CD33-344FD3D804B9}"/>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4" name="TextBox 3">
            <a:extLst>
              <a:ext uri="{FF2B5EF4-FFF2-40B4-BE49-F238E27FC236}">
                <a16:creationId xmlns:a16="http://schemas.microsoft.com/office/drawing/2014/main" id="{7CBDE54E-258E-6E7F-0096-5538682B99D6}"/>
              </a:ext>
            </a:extLst>
          </p:cNvPr>
          <p:cNvSpPr txBox="1"/>
          <p:nvPr/>
        </p:nvSpPr>
        <p:spPr>
          <a:xfrm>
            <a:off x="729444" y="2194932"/>
            <a:ext cx="7539317" cy="3499420"/>
          </a:xfrm>
          <a:prstGeom prst="rect">
            <a:avLst/>
          </a:prstGeom>
          <a:noFill/>
        </p:spPr>
        <p:txBody>
          <a:bodyPr wrap="square" rtlCol="0">
            <a:spAutoFit/>
          </a:bodyPr>
          <a:lstStyle/>
          <a:p>
            <a:pPr marL="0" marR="0" lvl="0" indent="0" defTabSz="914400" eaLnBrk="1" fontAlgn="auto" latinLnBrk="0" hangingPunct="1">
              <a:lnSpc>
                <a:spcPct val="115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0070C0"/>
                </a:solidFill>
                <a:effectLst/>
                <a:uLnTx/>
                <a:uFillTx/>
                <a:latin typeface="Arial Black" panose="020B0A04020102020204" pitchFamily="34" charset="0"/>
                <a:ea typeface="Times New Roman" panose="02020603050405020304" pitchFamily="18" charset="0"/>
                <a:cs typeface="Times New Roman" panose="02020603050405020304" pitchFamily="18" charset="0"/>
              </a:rPr>
              <a:t>7. Able to Work </a:t>
            </a:r>
            <a:endParaRPr kumimoji="0" lang="en-US" sz="3600" b="1" i="0" u="none" strike="noStrike" kern="0" cap="none" spc="0" normalizeH="0" baseline="0" noProof="0" dirty="0">
              <a:ln>
                <a:noFill/>
              </a:ln>
              <a:solidFill>
                <a:srgbClr val="0070C0"/>
              </a:solidFill>
              <a:effectLst/>
              <a:uLnTx/>
              <a:uFillTx/>
              <a:latin typeface="Arial Black" panose="020B0A040201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(Heb. 13:21). make you complete in every good work to do His will, working in you what is well pleasing in His sight, through Jesus Christ, to whom be glory forever and ever. Amen.</a:t>
            </a:r>
            <a:endParaRPr kumimoji="0" lang="en-US" sz="36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2A82E88-D2CD-7A15-D46A-3ABF277920B0}"/>
              </a:ext>
            </a:extLst>
          </p:cNvPr>
          <p:cNvSpPr txBox="1"/>
          <p:nvPr/>
        </p:nvSpPr>
        <p:spPr>
          <a:xfrm>
            <a:off x="865800" y="915723"/>
            <a:ext cx="7877145" cy="555986"/>
          </a:xfrm>
          <a:prstGeom prst="rect">
            <a:avLst/>
          </a:prstGeom>
          <a:noFill/>
        </p:spPr>
        <p:txBody>
          <a:bodyPr wrap="square">
            <a:spAutoFit/>
          </a:bodyPr>
          <a:lstStyle/>
          <a:p>
            <a:pPr marL="0" marR="0" lvl="0" indent="0" defTabSz="91440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II.</a:t>
            </a:r>
            <a:r>
              <a:rPr kumimoji="0" lang="en-US" sz="2800" b="1"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What God is able to do </a:t>
            </a:r>
            <a:r>
              <a:rPr kumimoji="0" lang="en-US" sz="2800" b="1" i="0" u="none" strike="noStrike" kern="0" cap="none" spc="0" normalizeH="0" baseline="0" noProof="0" dirty="0">
                <a:ln>
                  <a:noFill/>
                </a:ln>
                <a:solidFill>
                  <a:srgbClr val="0070C0"/>
                </a:solidFill>
                <a:effectLst/>
                <a:uLnTx/>
                <a:uFillTx/>
                <a:latin typeface="Arial Black" panose="020B0A04020102020204" pitchFamily="34" charset="0"/>
                <a:ea typeface="Times New Roman" panose="02020603050405020304" pitchFamily="18" charset="0"/>
                <a:cs typeface="Times New Roman" panose="02020603050405020304" pitchFamily="18" charset="0"/>
              </a:rPr>
              <a:t>in us</a:t>
            </a:r>
            <a:r>
              <a:rPr kumimoji="0" lang="en-US" sz="2800" b="1"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He is</a:t>
            </a:r>
            <a:r>
              <a:rPr kumimoji="0" lang="en-US" sz="2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kumimoji="0" lang="en-US" sz="2800" b="0" i="0" u="none" strike="noStrike" kern="0" cap="none" spc="0" normalizeH="0" baseline="0" noProof="0" dirty="0">
              <a:ln>
                <a:noFill/>
              </a:ln>
              <a:solidFill>
                <a:srgbClr val="0070C0"/>
              </a:solidFill>
              <a:effectLst/>
              <a:uLnTx/>
              <a:uFillTx/>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0935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upload.wikimedia.org/wikipedia/commons/7/74/Baptism_in_the_Jordan_River_140308-N-HB951-058.jpg"/>
          <p:cNvPicPr>
            <a:picLocks noChangeAspect="1" noChangeArrowheads="1"/>
          </p:cNvPicPr>
          <p:nvPr/>
        </p:nvPicPr>
        <p:blipFill rotWithShape="1">
          <a:blip r:embed="rId3">
            <a:extLst>
              <a:ext uri="{28A0092B-C50C-407E-A947-70E740481C1C}">
                <a14:useLocalDpi xmlns:a14="http://schemas.microsoft.com/office/drawing/2010/main" val="0"/>
              </a:ext>
            </a:extLst>
          </a:blip>
          <a:srcRect b="6250"/>
          <a:stretch/>
        </p:blipFill>
        <p:spPr bwMode="auto">
          <a:xfrm>
            <a:off x="622998" y="731821"/>
            <a:ext cx="7717134" cy="5787851"/>
          </a:xfrm>
          <a:prstGeom prst="rect">
            <a:avLst/>
          </a:prstGeom>
          <a:noFill/>
          <a:extLst>
            <a:ext uri="{909E8E84-426E-40DD-AFC4-6F175D3DCCD1}">
              <a14:hiddenFill xmlns:a14="http://schemas.microsoft.com/office/drawing/2010/main">
                <a:solidFill>
                  <a:srgbClr val="FFFFFF"/>
                </a:solidFill>
              </a14:hiddenFill>
            </a:ext>
          </a:extLst>
        </p:spPr>
      </p:pic>
      <p:sp>
        <p:nvSpPr>
          <p:cNvPr id="2" name="Text Placeholder 1"/>
          <p:cNvSpPr>
            <a:spLocks noGrp="1"/>
          </p:cNvSpPr>
          <p:nvPr>
            <p:ph type="body" sz="quarter" idx="10"/>
          </p:nvPr>
        </p:nvSpPr>
        <p:spPr/>
        <p:txBody>
          <a:bodyPr/>
          <a:lstStyle/>
          <a:p>
            <a:r>
              <a:rPr lang="en-US" dirty="0"/>
              <a:t>Baptism in the Jordan River</a:t>
            </a:r>
          </a:p>
        </p:txBody>
      </p:sp>
      <p:sp>
        <p:nvSpPr>
          <p:cNvPr id="8" name="Text Placeholder 2"/>
          <p:cNvSpPr>
            <a:spLocks noGrp="1"/>
          </p:cNvSpPr>
          <p:nvPr>
            <p:ph type="body" sz="quarter" idx="12"/>
          </p:nvPr>
        </p:nvSpPr>
        <p:spPr>
          <a:xfrm>
            <a:off x="7013749" y="6519672"/>
            <a:ext cx="2130251" cy="338328"/>
          </a:xfrm>
        </p:spPr>
        <p:txBody>
          <a:bodyPr/>
          <a:lstStyle/>
          <a:p>
            <a:r>
              <a:rPr lang="en-US" dirty="0">
                <a:latin typeface="Calibri"/>
                <a:cs typeface="Calibri"/>
              </a:rPr>
              <a:t>Hebrews 7:25</a:t>
            </a:r>
            <a:endParaRPr lang="en-US" dirty="0"/>
          </a:p>
        </p:txBody>
      </p:sp>
      <p:sp>
        <p:nvSpPr>
          <p:cNvPr id="9" name="Title 3"/>
          <p:cNvSpPr>
            <a:spLocks noGrp="1"/>
          </p:cNvSpPr>
          <p:nvPr>
            <p:ph type="title"/>
          </p:nvPr>
        </p:nvSpPr>
        <p:spPr>
          <a:xfrm>
            <a:off x="0" y="0"/>
            <a:ext cx="9144000" cy="738664"/>
          </a:xfrm>
        </p:spPr>
        <p:txBody>
          <a:bodyPr/>
          <a:lstStyle/>
          <a:p>
            <a:pPr algn="ctr"/>
            <a:r>
              <a:rPr lang="en-US" sz="2400" i="0" dirty="0">
                <a:latin typeface="Calibri"/>
                <a:cs typeface="Calibri"/>
              </a:rPr>
              <a:t>Therefore, He is able to save forever those that draw near to God through him</a:t>
            </a:r>
            <a:endParaRPr lang="en-US" sz="2400" i="0" dirty="0"/>
          </a:p>
        </p:txBody>
      </p:sp>
    </p:spTree>
    <p:extLst>
      <p:ext uri="{BB962C8B-B14F-4D97-AF65-F5344CB8AC3E}">
        <p14:creationId xmlns:p14="http://schemas.microsoft.com/office/powerpoint/2010/main" val="13813675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2ED36-80E4-3735-8BCE-E8EE98F3582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45663AE-16FA-4AE3-C401-C3328B593618}"/>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8D359141-AE2A-3ADF-B64B-4BE9FB400092}"/>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4" name="Rectangle 3">
            <a:extLst>
              <a:ext uri="{FF2B5EF4-FFF2-40B4-BE49-F238E27FC236}">
                <a16:creationId xmlns:a16="http://schemas.microsoft.com/office/drawing/2014/main" id="{499C594E-79CE-A4FE-18AC-CAF85F564535}"/>
              </a:ext>
            </a:extLst>
          </p:cNvPr>
          <p:cNvSpPr/>
          <p:nvPr/>
        </p:nvSpPr>
        <p:spPr>
          <a:xfrm>
            <a:off x="1011126" y="1181929"/>
            <a:ext cx="7779948" cy="4248599"/>
          </a:xfrm>
          <a:prstGeom prst="rect">
            <a:avLst/>
          </a:prstGeom>
        </p:spPr>
        <p:txBody>
          <a:bodyPr wrap="square">
            <a:spAutoFit/>
          </a:bodyPr>
          <a:lstStyle/>
          <a:p>
            <a:pPr>
              <a:lnSpc>
                <a:spcPct val="115000"/>
              </a:lnSpc>
              <a:defRPr/>
            </a:pPr>
            <a:r>
              <a:rPr lang="en-US" sz="8000" dirty="0">
                <a:solidFill>
                  <a:schemeClr val="accent6">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III.</a:t>
            </a:r>
            <a:r>
              <a:rPr lang="en-US" sz="8000" dirty="0">
                <a:solidFill>
                  <a:schemeClr val="accent6">
                    <a:lumMod val="50000"/>
                  </a:schemeClr>
                </a:solidFill>
                <a:latin typeface="Arial" panose="020B0604020202020204" pitchFamily="34" charset="0"/>
                <a:ea typeface="Times New Roman" panose="02020603050405020304" pitchFamily="18" charset="0"/>
                <a:cs typeface="Times New Roman" panose="02020603050405020304" pitchFamily="18" charset="0"/>
              </a:rPr>
              <a:t> What God </a:t>
            </a:r>
          </a:p>
          <a:p>
            <a:pPr>
              <a:lnSpc>
                <a:spcPct val="115000"/>
              </a:lnSpc>
              <a:defRPr/>
            </a:pPr>
            <a:r>
              <a:rPr lang="en-US" sz="8000" dirty="0">
                <a:solidFill>
                  <a:schemeClr val="accent6">
                    <a:lumMod val="50000"/>
                  </a:schemeClr>
                </a:solidFill>
                <a:latin typeface="Arial" panose="020B0604020202020204" pitchFamily="34" charset="0"/>
                <a:ea typeface="Times New Roman" panose="02020603050405020304" pitchFamily="18" charset="0"/>
                <a:cs typeface="Times New Roman" panose="02020603050405020304" pitchFamily="18" charset="0"/>
              </a:rPr>
              <a:t>is able to do </a:t>
            </a:r>
            <a:r>
              <a:rPr lang="en-US" sz="8000" b="1" u="sng" dirty="0">
                <a:solidFill>
                  <a:schemeClr val="accent6">
                    <a:lumMod val="50000"/>
                  </a:schemeClr>
                </a:solidFill>
                <a:latin typeface="Arial" panose="020B0604020202020204" pitchFamily="34" charset="0"/>
                <a:ea typeface="Times New Roman" panose="02020603050405020304" pitchFamily="18" charset="0"/>
                <a:cs typeface="Times New Roman" panose="02020603050405020304" pitchFamily="18" charset="0"/>
              </a:rPr>
              <a:t>through</a:t>
            </a:r>
            <a:r>
              <a:rPr lang="en-US" sz="8000" b="1" u="sng" dirty="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rPr>
              <a:t> us</a:t>
            </a:r>
            <a:r>
              <a:rPr lang="en-US" sz="8000" dirty="0">
                <a:solidFill>
                  <a:schemeClr val="accent6">
                    <a:lumMod val="50000"/>
                  </a:schemeClr>
                </a:solidFill>
                <a:latin typeface="Arial" panose="020B0604020202020204" pitchFamily="34" charset="0"/>
                <a:ea typeface="Times New Roman" panose="02020603050405020304" pitchFamily="18" charset="0"/>
                <a:cs typeface="Times New Roman" panose="02020603050405020304" pitchFamily="18" charset="0"/>
              </a:rPr>
              <a:t>: </a:t>
            </a:r>
            <a:endParaRPr lang="en-US" sz="8000" dirty="0">
              <a:solidFill>
                <a:schemeClr val="accent6">
                  <a:lumMod val="50000"/>
                </a:schemeClr>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23975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170BF-F16E-CD6E-52BC-B3DD08D9414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716DE1C-80AE-2139-67F3-D429D3597F3F}"/>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1610E3D9-57E7-F451-E0E2-7F193DA74276}"/>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4" name="TextBox 3">
            <a:extLst>
              <a:ext uri="{FF2B5EF4-FFF2-40B4-BE49-F238E27FC236}">
                <a16:creationId xmlns:a16="http://schemas.microsoft.com/office/drawing/2014/main" id="{9BDCA3D4-CD2D-5127-24BF-4DB00AFFF1E8}"/>
              </a:ext>
            </a:extLst>
          </p:cNvPr>
          <p:cNvSpPr txBox="1"/>
          <p:nvPr/>
        </p:nvSpPr>
        <p:spPr>
          <a:xfrm>
            <a:off x="433139" y="2563898"/>
            <a:ext cx="8365958" cy="3193182"/>
          </a:xfrm>
          <a:prstGeom prst="rect">
            <a:avLst/>
          </a:prstGeom>
          <a:noFill/>
        </p:spPr>
        <p:txBody>
          <a:bodyPr wrap="square" rtlCol="0">
            <a:spAutoFit/>
          </a:bodyPr>
          <a:lstStyle/>
          <a:p>
            <a:pPr marL="0" marR="0" lvl="0" indent="0" defTabSz="914400" eaLnBrk="1" fontAlgn="auto" latinLnBrk="0" hangingPunct="1">
              <a:lnSpc>
                <a:spcPct val="115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r>
              <a:rPr kumimoji="0" lang="en-US" sz="3600" b="1" i="0" u="none" strike="noStrike" kern="0" cap="none" spc="0" normalizeH="0" baseline="0" noProof="0" dirty="0">
                <a:ln>
                  <a:noFill/>
                </a:ln>
                <a:solidFill>
                  <a:schemeClr val="accent6">
                    <a:lumMod val="50000"/>
                  </a:schemeClr>
                </a:solidFill>
                <a:effectLst/>
                <a:uLnTx/>
                <a:uFillTx/>
                <a:latin typeface="Arial Black" panose="020B0A04020102020204" pitchFamily="34" charset="0"/>
                <a:ea typeface="Times New Roman" panose="02020603050405020304" pitchFamily="18" charset="0"/>
                <a:cs typeface="Times New Roman" panose="02020603050405020304" pitchFamily="18" charset="0"/>
              </a:rPr>
              <a:t>1. Able to Reveal </a:t>
            </a:r>
            <a:endParaRPr kumimoji="0" lang="en-US" sz="3600" b="0" i="0" u="none" strike="noStrike" kern="0" cap="none" spc="0" normalizeH="0" baseline="0" noProof="0" dirty="0">
              <a:ln>
                <a:noFill/>
              </a:ln>
              <a:solidFill>
                <a:schemeClr val="accent6">
                  <a:lumMod val="50000"/>
                </a:schemeClr>
              </a:solidFill>
              <a:effectLst/>
              <a:uLnTx/>
              <a:uFillTx/>
              <a:latin typeface="Arial Black" panose="020B0A040201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(Gal. 1:16).</a:t>
            </a:r>
            <a:r>
              <a:rPr kumimoji="0" lang="en-US" sz="36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 </a:t>
            </a:r>
            <a:r>
              <a:rPr kumimoji="0" lang="en-US" sz="3600" b="0" i="0" u="none" strike="noStrike" kern="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to reveal His Son in me, that I might preach Him among the Gentiles, I did not immediately confer with flesh and blood</a:t>
            </a:r>
            <a:endParaRPr kumimoji="0" lang="en-US" sz="3600" b="0" i="0" u="none" strike="noStrike" kern="0" cap="none" spc="0" normalizeH="0" baseline="0" noProof="0" dirty="0">
              <a:ln>
                <a:noFill/>
              </a:ln>
              <a:solidFill>
                <a:srgbClr val="0070C0"/>
              </a:solidFill>
              <a:effectLst/>
              <a:uLnTx/>
              <a:uFillTx/>
              <a:ea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AAAD1FFD-966A-2EB7-6A6C-457008ED5537}"/>
              </a:ext>
            </a:extLst>
          </p:cNvPr>
          <p:cNvSpPr txBox="1"/>
          <p:nvPr/>
        </p:nvSpPr>
        <p:spPr>
          <a:xfrm>
            <a:off x="441160" y="944989"/>
            <a:ext cx="8037089" cy="1041247"/>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70AD47">
                    <a:lumMod val="50000"/>
                  </a:srgbClr>
                </a:solidFill>
                <a:effectLst/>
                <a:uLnTx/>
                <a:uFillTx/>
                <a:latin typeface="Arial" panose="020B0604020202020204" pitchFamily="34" charset="0"/>
                <a:ea typeface="Times New Roman" panose="02020603050405020304" pitchFamily="18" charset="0"/>
                <a:cs typeface="Arial" panose="020B0604020202020204" pitchFamily="34" charset="0"/>
              </a:rPr>
              <a:t>III. What God is Able to Do Through Us.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70AD47">
                    <a:lumMod val="50000"/>
                  </a:srgbClr>
                </a:solidFill>
                <a:effectLst/>
                <a:uLnTx/>
                <a:uFillTx/>
                <a:latin typeface="Arial" panose="020B0604020202020204" pitchFamily="34" charset="0"/>
                <a:ea typeface="Times New Roman" panose="02020603050405020304" pitchFamily="18" charset="0"/>
                <a:cs typeface="Arial" panose="020B0604020202020204" pitchFamily="34" charset="0"/>
              </a:rPr>
              <a:t>    He is— </a:t>
            </a:r>
            <a:endParaRPr kumimoji="0" lang="en-US" sz="2800" b="0" i="0" u="none" strike="noStrike" kern="0" cap="none" spc="0" normalizeH="0" baseline="0" noProof="0" dirty="0">
              <a:ln>
                <a:noFill/>
              </a:ln>
              <a:solidFill>
                <a:srgbClr val="70AD47">
                  <a:lumMod val="50000"/>
                </a:srgbClr>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270437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E305B-6D27-4E65-5386-73A18453493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1F66F70-B384-C541-9F18-C0419BE894D1}"/>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B903E992-2A3D-583C-9C1C-C5A843E34B44}"/>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4" name="TextBox 3">
            <a:extLst>
              <a:ext uri="{FF2B5EF4-FFF2-40B4-BE49-F238E27FC236}">
                <a16:creationId xmlns:a16="http://schemas.microsoft.com/office/drawing/2014/main" id="{525310AD-8089-FA9A-DAD7-523010084BB3}"/>
              </a:ext>
            </a:extLst>
          </p:cNvPr>
          <p:cNvSpPr txBox="1"/>
          <p:nvPr/>
        </p:nvSpPr>
        <p:spPr>
          <a:xfrm>
            <a:off x="441158" y="1702874"/>
            <a:ext cx="8684912" cy="4925964"/>
          </a:xfrm>
          <a:prstGeom prst="rect">
            <a:avLst/>
          </a:prstGeom>
          <a:noFill/>
        </p:spPr>
        <p:txBody>
          <a:bodyPr wrap="square" rtlCol="0">
            <a:spAutoFit/>
          </a:bodyPr>
          <a:lstStyle/>
          <a:p>
            <a:pPr marL="0" marR="0" lvl="0" indent="0" defTabSz="914400" eaLnBrk="1" fontAlgn="auto" latinLnBrk="0" hangingPunct="1">
              <a:lnSpc>
                <a:spcPct val="115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kumimoji="0" lang="en-US" sz="14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r>
              <a:rPr kumimoji="0" lang="en-US" sz="3600" b="1" i="0" u="none" strike="noStrike" kern="0" cap="none" spc="0" normalizeH="0" baseline="0" noProof="0" dirty="0">
                <a:ln>
                  <a:noFill/>
                </a:ln>
                <a:solidFill>
                  <a:schemeClr val="accent6">
                    <a:lumMod val="50000"/>
                  </a:schemeClr>
                </a:solidFill>
                <a:effectLst/>
                <a:uLnTx/>
                <a:uFillTx/>
                <a:latin typeface="Arial Black" panose="020B0A04020102020204" pitchFamily="34" charset="0"/>
                <a:ea typeface="Times New Roman" panose="02020603050405020304" pitchFamily="18" charset="0"/>
                <a:cs typeface="Times New Roman" panose="02020603050405020304" pitchFamily="18" charset="0"/>
              </a:rPr>
              <a:t>2. Able to Reconcile </a:t>
            </a:r>
            <a:endParaRPr kumimoji="0" lang="en-US" sz="3600" b="1" i="0" u="none" strike="noStrike" kern="0" cap="none" spc="0" normalizeH="0" baseline="0" noProof="0" dirty="0">
              <a:ln>
                <a:noFill/>
              </a:ln>
              <a:solidFill>
                <a:schemeClr val="accent6">
                  <a:lumMod val="50000"/>
                </a:schemeClr>
              </a:solidFill>
              <a:effectLst/>
              <a:uLnTx/>
              <a:uFillTx/>
              <a:latin typeface="Arial Black" panose="020B0A040201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spcBef>
                <a:spcPts val="0"/>
              </a:spcBef>
              <a:spcAft>
                <a:spcPts val="0"/>
              </a:spcAft>
              <a:buClrTx/>
              <a:buSzTx/>
              <a:buFontTx/>
              <a:buNone/>
              <a:tabLst/>
              <a:defRPr/>
            </a:pPr>
            <a:r>
              <a:rPr kumimoji="0" lang="en-US" sz="2800" b="0" i="0" u="none" strike="noStrike" kern="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(2 Cor. 5:18–20). Now all things are of God, who has reconciled us to Himself through Jesus Christ, and has given us the ministry of reconciliation,</a:t>
            </a:r>
            <a:endParaRPr kumimoji="0" lang="en-US" sz="28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L="0" marR="0" lvl="0" indent="0" defTabSz="914400" eaLnBrk="1" fontAlgn="auto" latinLnBrk="0" hangingPunct="1">
              <a:spcBef>
                <a:spcPts val="0"/>
              </a:spcBef>
              <a:spcAft>
                <a:spcPts val="0"/>
              </a:spcAft>
              <a:buClrTx/>
              <a:buSzTx/>
              <a:buFontTx/>
              <a:buNone/>
              <a:tabLst/>
              <a:defRPr/>
            </a:pPr>
            <a:r>
              <a:rPr kumimoji="0" lang="en-US" sz="2800" b="0" i="0" u="none" strike="noStrike" kern="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 19 that is, that God was in Christ reconciling the world to Himself, not imputing their trespasses to them, and has committed to us the word of reconciliation.</a:t>
            </a:r>
            <a:endParaRPr kumimoji="0" lang="en-US" sz="28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L="0" marR="0" lvl="0" indent="0" defTabSz="914400" eaLnBrk="1" fontAlgn="auto" latinLnBrk="0" hangingPunct="1">
              <a:spcBef>
                <a:spcPts val="0"/>
              </a:spcBef>
              <a:spcAft>
                <a:spcPts val="0"/>
              </a:spcAft>
              <a:buClrTx/>
              <a:buSzTx/>
              <a:buFontTx/>
              <a:buNone/>
              <a:tabLst/>
              <a:defRPr/>
            </a:pPr>
            <a:r>
              <a:rPr kumimoji="0" lang="en-US" sz="2800" b="0" i="0" u="none" strike="noStrike" kern="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 20 Now then, we are ambassadors for Christ, as though God were pleading through us: we implore you on Christ's behalf, be reconciled to God.</a:t>
            </a:r>
            <a:endParaRPr kumimoji="0" lang="en-US" sz="2800" b="0" i="0" u="none" strike="noStrike" kern="0" cap="none" spc="0" normalizeH="0" baseline="0" noProof="0" dirty="0">
              <a:ln>
                <a:noFill/>
              </a:ln>
              <a:solidFill>
                <a:srgbClr val="0070C0"/>
              </a:solidFill>
              <a:effectLst/>
              <a:uLnTx/>
              <a:uFillTx/>
              <a:ea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19F3E71E-44AC-8EAA-C6A3-D989E2E9E1F6}"/>
              </a:ext>
            </a:extLst>
          </p:cNvPr>
          <p:cNvSpPr txBox="1"/>
          <p:nvPr/>
        </p:nvSpPr>
        <p:spPr>
          <a:xfrm>
            <a:off x="1195144" y="918011"/>
            <a:ext cx="7507698" cy="1051506"/>
          </a:xfrm>
          <a:prstGeom prst="rect">
            <a:avLst/>
          </a:prstGeom>
          <a:noFill/>
        </p:spPr>
        <p:txBody>
          <a:bodyPr wrap="square">
            <a:spAutoFit/>
          </a:bodyPr>
          <a:lstStyle/>
          <a:p>
            <a:pPr marL="0" marR="0" lvl="0" indent="0" defTabSz="91440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chemeClr val="accent6">
                    <a:lumMod val="50000"/>
                  </a:schemeClr>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III.</a:t>
            </a:r>
            <a:r>
              <a:rPr kumimoji="0" lang="en-US" sz="2800" b="1" i="0" u="none" strike="noStrike" kern="0" cap="none" spc="0" normalizeH="0" baseline="0" noProof="0" dirty="0">
                <a:ln>
                  <a:noFill/>
                </a:ln>
                <a:solidFill>
                  <a:schemeClr val="accent6">
                    <a:lumMod val="50000"/>
                  </a:schemeClr>
                </a:solidFill>
                <a:effectLst/>
                <a:uLnTx/>
                <a:uFillTx/>
                <a:latin typeface="Arial" panose="020B0604020202020204" pitchFamily="34" charset="0"/>
                <a:ea typeface="Times New Roman" panose="02020603050405020304" pitchFamily="18" charset="0"/>
                <a:cs typeface="Times New Roman" panose="02020603050405020304" pitchFamily="18" charset="0"/>
              </a:rPr>
              <a:t> What God is Able to Do </a:t>
            </a:r>
            <a:r>
              <a:rPr kumimoji="0" lang="en-US" sz="2800" b="1" i="0" u="none" strike="noStrike" kern="0" cap="none" spc="0" normalizeH="0" baseline="0" noProof="0" dirty="0">
                <a:ln>
                  <a:noFill/>
                </a:ln>
                <a:solidFill>
                  <a:schemeClr val="accent6">
                    <a:lumMod val="50000"/>
                  </a:schemeClr>
                </a:solidFill>
                <a:effectLst/>
                <a:uLnTx/>
                <a:uFillTx/>
                <a:latin typeface="Arial Black" panose="020B0A04020102020204" pitchFamily="34" charset="0"/>
                <a:ea typeface="Times New Roman" panose="02020603050405020304" pitchFamily="18" charset="0"/>
                <a:cs typeface="Times New Roman" panose="02020603050405020304" pitchFamily="18" charset="0"/>
              </a:rPr>
              <a:t>Through Us</a:t>
            </a:r>
            <a:r>
              <a:rPr kumimoji="0" lang="en-US" sz="2800" b="1" i="0" u="none" strike="noStrike" kern="0" cap="none" spc="0" normalizeH="0" baseline="0" noProof="0" dirty="0">
                <a:ln>
                  <a:noFill/>
                </a:ln>
                <a:solidFill>
                  <a:schemeClr val="accent6">
                    <a:lumMod val="50000"/>
                  </a:schemeClr>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p>
          <a:p>
            <a:pPr marL="0" marR="0" lvl="0" indent="0" defTabSz="91440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chemeClr val="accent6">
                    <a:lumMod val="50000"/>
                  </a:schemeClr>
                </a:solidFill>
                <a:effectLst/>
                <a:uLnTx/>
                <a:uFillTx/>
                <a:latin typeface="Arial" panose="020B0604020202020204" pitchFamily="34" charset="0"/>
                <a:ea typeface="Times New Roman" panose="02020603050405020304" pitchFamily="18" charset="0"/>
                <a:cs typeface="Times New Roman" panose="02020603050405020304" pitchFamily="18" charset="0"/>
              </a:rPr>
              <a:t>    He is— </a:t>
            </a:r>
            <a:endParaRPr kumimoji="0" lang="en-US" sz="2800" b="0" i="0" u="none" strike="noStrike" kern="0" cap="none" spc="0" normalizeH="0" baseline="0" noProof="0" dirty="0">
              <a:ln>
                <a:noFill/>
              </a:ln>
              <a:solidFill>
                <a:schemeClr val="accent6">
                  <a:lumMod val="50000"/>
                </a:schemeClr>
              </a:solidFill>
              <a:effectLst/>
              <a:uLnTx/>
              <a:uFillTx/>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88307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A68AF-31F5-6AC9-F6C4-F4EEB82CF81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9C4F281-51F7-005B-82F4-F138FC1E7DE6}"/>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A71ED4C8-C482-45B4-3EB4-62E875CDEDA5}"/>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4" name="TextBox 3">
            <a:extLst>
              <a:ext uri="{FF2B5EF4-FFF2-40B4-BE49-F238E27FC236}">
                <a16:creationId xmlns:a16="http://schemas.microsoft.com/office/drawing/2014/main" id="{8234A0C2-CEF6-8CF6-68C7-B2B2A242BC20}"/>
              </a:ext>
            </a:extLst>
          </p:cNvPr>
          <p:cNvSpPr txBox="1"/>
          <p:nvPr/>
        </p:nvSpPr>
        <p:spPr>
          <a:xfrm>
            <a:off x="617147" y="2756403"/>
            <a:ext cx="8139953" cy="2709973"/>
          </a:xfrm>
          <a:prstGeom prst="rect">
            <a:avLst/>
          </a:prstGeom>
          <a:noFill/>
        </p:spPr>
        <p:txBody>
          <a:bodyPr wrap="square" rtlCol="0">
            <a:spAutoFit/>
          </a:bodyPr>
          <a:lstStyle/>
          <a:p>
            <a:pPr marL="0" marR="0" lvl="0" indent="0" defTabSz="914400" eaLnBrk="1" fontAlgn="auto" latinLnBrk="0" hangingPunct="1">
              <a:lnSpc>
                <a:spcPct val="115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kumimoji="0" lang="en-US" sz="14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r>
              <a:rPr kumimoji="0" lang="en-US" sz="3600" b="1" i="0" u="none" strike="noStrike" kern="0" cap="none" spc="0" normalizeH="0" baseline="0" noProof="0" dirty="0">
                <a:ln>
                  <a:noFill/>
                </a:ln>
                <a:solidFill>
                  <a:schemeClr val="accent6">
                    <a:lumMod val="50000"/>
                  </a:schemeClr>
                </a:solidFill>
                <a:effectLst/>
                <a:uLnTx/>
                <a:uFillTx/>
                <a:latin typeface="Arial Black" panose="020B0A04020102020204" pitchFamily="34" charset="0"/>
                <a:ea typeface="Times New Roman" panose="02020603050405020304" pitchFamily="18" charset="0"/>
                <a:cs typeface="Times New Roman" panose="02020603050405020304" pitchFamily="18" charset="0"/>
              </a:rPr>
              <a:t>3. Able to Overcome</a:t>
            </a:r>
            <a:r>
              <a:rPr kumimoji="0" lang="en-US" sz="3600" b="1" i="0" u="none" strike="noStrike" kern="0" cap="none" spc="0" normalizeH="0" baseline="0" noProof="0" dirty="0">
                <a:ln>
                  <a:noFill/>
                </a:ln>
                <a:solidFill>
                  <a:schemeClr val="accent6">
                    <a:lumMod val="50000"/>
                  </a:schemeClr>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kumimoji="0" lang="en-US" sz="3600" b="1" i="0" u="none" strike="noStrike" kern="0" cap="none" spc="0" normalizeH="0" baseline="0" noProof="0" dirty="0">
              <a:ln>
                <a:noFill/>
              </a:ln>
              <a:solidFill>
                <a:schemeClr val="accent6">
                  <a:lumMod val="50000"/>
                </a:schemeClr>
              </a:solidFill>
              <a:effectLst/>
              <a:uLnTx/>
              <a:uFillTx/>
              <a:ea typeface="Calibri" panose="020F0502020204030204" pitchFamily="34" charset="0"/>
              <a:cs typeface="Times New Roman" panose="02020603050405020304" pitchFamily="18" charset="0"/>
            </a:endParaRPr>
          </a:p>
          <a:p>
            <a:pPr marL="0" marR="0" lvl="0" indent="0" defTabSz="914400" eaLnBrk="1" fontAlgn="auto" latinLnBrk="0" hangingPunct="1">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(Eph. 6:11). Put on the whole armor of God, that you may be able to stand against the wiles of the devil.</a:t>
            </a:r>
            <a:endParaRPr kumimoji="0" lang="en-US" sz="36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2FC88A5A-8CB3-00E3-7B21-30A969D42F9D}"/>
              </a:ext>
            </a:extLst>
          </p:cNvPr>
          <p:cNvSpPr txBox="1"/>
          <p:nvPr/>
        </p:nvSpPr>
        <p:spPr>
          <a:xfrm>
            <a:off x="1034723" y="940188"/>
            <a:ext cx="7435509" cy="1051506"/>
          </a:xfrm>
          <a:prstGeom prst="rect">
            <a:avLst/>
          </a:prstGeom>
          <a:noFill/>
        </p:spPr>
        <p:txBody>
          <a:bodyPr wrap="square">
            <a:spAutoFit/>
          </a:bodyPr>
          <a:lstStyle/>
          <a:p>
            <a:pPr marL="0" marR="0" lvl="0" indent="0" defTabSz="91440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chemeClr val="accent6">
                    <a:lumMod val="50000"/>
                  </a:schemeClr>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III.</a:t>
            </a:r>
            <a:r>
              <a:rPr kumimoji="0" lang="en-US" sz="2800" b="1" i="0" u="none" strike="noStrike" kern="0" cap="none" spc="0" normalizeH="0" baseline="0" noProof="0" dirty="0">
                <a:ln>
                  <a:noFill/>
                </a:ln>
                <a:solidFill>
                  <a:schemeClr val="accent6">
                    <a:lumMod val="50000"/>
                  </a:schemeClr>
                </a:solidFill>
                <a:effectLst/>
                <a:uLnTx/>
                <a:uFillTx/>
                <a:latin typeface="Arial" panose="020B0604020202020204" pitchFamily="34" charset="0"/>
                <a:ea typeface="Times New Roman" panose="02020603050405020304" pitchFamily="18" charset="0"/>
                <a:cs typeface="Times New Roman" panose="02020603050405020304" pitchFamily="18" charset="0"/>
              </a:rPr>
              <a:t> What God is Able to Do Through Us. </a:t>
            </a:r>
          </a:p>
          <a:p>
            <a:pPr marL="0" marR="0" lvl="0" indent="0" defTabSz="91440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chemeClr val="accent6">
                    <a:lumMod val="50000"/>
                  </a:schemeClr>
                </a:solidFill>
                <a:effectLst/>
                <a:uLnTx/>
                <a:uFillTx/>
                <a:latin typeface="Arial" panose="020B0604020202020204" pitchFamily="34" charset="0"/>
                <a:ea typeface="Times New Roman" panose="02020603050405020304" pitchFamily="18" charset="0"/>
                <a:cs typeface="Times New Roman" panose="02020603050405020304" pitchFamily="18" charset="0"/>
              </a:rPr>
              <a:t>    He is— </a:t>
            </a:r>
            <a:endParaRPr kumimoji="0" lang="en-US" sz="2800" b="0" i="0" u="none" strike="noStrike" kern="0" cap="none" spc="0" normalizeH="0" baseline="0" noProof="0" dirty="0">
              <a:ln>
                <a:noFill/>
              </a:ln>
              <a:solidFill>
                <a:schemeClr val="accent6">
                  <a:lumMod val="50000"/>
                </a:schemeClr>
              </a:solidFill>
              <a:effectLst/>
              <a:uLnTx/>
              <a:uFillTx/>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23026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FD9FB-E14F-CFC4-EDF8-A5A1D3474E8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4556AA5-6BC4-F6F2-9BC7-24904721F8AC}"/>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51D9B487-6E3D-4D53-56B2-CDF5361DB55F}"/>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4" name="TextBox 3">
            <a:extLst>
              <a:ext uri="{FF2B5EF4-FFF2-40B4-BE49-F238E27FC236}">
                <a16:creationId xmlns:a16="http://schemas.microsoft.com/office/drawing/2014/main" id="{FB84B8A9-63D0-254D-978F-D742DF48519E}"/>
              </a:ext>
            </a:extLst>
          </p:cNvPr>
          <p:cNvSpPr txBox="1"/>
          <p:nvPr/>
        </p:nvSpPr>
        <p:spPr>
          <a:xfrm>
            <a:off x="552983" y="2612024"/>
            <a:ext cx="8310282" cy="3263970"/>
          </a:xfrm>
          <a:prstGeom prst="rect">
            <a:avLst/>
          </a:prstGeom>
          <a:noFill/>
        </p:spPr>
        <p:txBody>
          <a:bodyPr wrap="square" rtlCol="0">
            <a:spAutoFit/>
          </a:bodyPr>
          <a:lstStyle/>
          <a:p>
            <a:pPr marL="0" marR="0" lvl="0" indent="0" defTabSz="914400" eaLnBrk="1" fontAlgn="auto" latinLnBrk="0" hangingPunct="1">
              <a:lnSpc>
                <a:spcPct val="115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r>
              <a:rPr kumimoji="0" lang="en-US" sz="3600" b="1" i="0" u="none" strike="noStrike" kern="0" cap="none" spc="0" normalizeH="0" baseline="0" noProof="0" dirty="0">
                <a:ln>
                  <a:noFill/>
                </a:ln>
                <a:solidFill>
                  <a:schemeClr val="accent6">
                    <a:lumMod val="50000"/>
                  </a:schemeClr>
                </a:solidFill>
                <a:effectLst/>
                <a:uLnTx/>
                <a:uFillTx/>
                <a:latin typeface="Arial Black" panose="020B0A04020102020204" pitchFamily="34" charset="0"/>
                <a:ea typeface="Times New Roman" panose="02020603050405020304" pitchFamily="18" charset="0"/>
                <a:cs typeface="Times New Roman" panose="02020603050405020304" pitchFamily="18" charset="0"/>
              </a:rPr>
              <a:t>4. Able to Bear Fruit </a:t>
            </a:r>
            <a:endParaRPr kumimoji="0" lang="en-US" sz="3600" b="1" i="0" u="none" strike="noStrike" kern="0" cap="none" spc="0" normalizeH="0" baseline="0" noProof="0" dirty="0">
              <a:ln>
                <a:noFill/>
              </a:ln>
              <a:solidFill>
                <a:schemeClr val="accent6">
                  <a:lumMod val="50000"/>
                </a:schemeClr>
              </a:solidFill>
              <a:effectLst/>
              <a:uLnTx/>
              <a:uFillTx/>
              <a:latin typeface="Arial Black" panose="020B0A040201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(Col. 1:10). that you may walk worthy of the Lord, fully pleasing Him, being fruitful in every good work and increasing in the knowledge of God;</a:t>
            </a:r>
            <a:endParaRPr kumimoji="0" lang="en-US" sz="3600" b="0" i="0" u="none" strike="noStrike" kern="0" cap="none" spc="0" normalizeH="0" baseline="0" noProof="0" dirty="0">
              <a:ln>
                <a:noFill/>
              </a:ln>
              <a:solidFill>
                <a:srgbClr val="0070C0"/>
              </a:solidFill>
              <a:effectLst/>
              <a:uLnTx/>
              <a:uFillTx/>
              <a:ea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C3C0E309-3D83-E5B5-3770-329CCC0DA595}"/>
              </a:ext>
            </a:extLst>
          </p:cNvPr>
          <p:cNvSpPr txBox="1"/>
          <p:nvPr/>
        </p:nvSpPr>
        <p:spPr>
          <a:xfrm>
            <a:off x="729920" y="910891"/>
            <a:ext cx="7523747" cy="1051506"/>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70AD47">
                    <a:lumMod val="50000"/>
                  </a:srgbClr>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III.</a:t>
            </a:r>
            <a:r>
              <a:rPr kumimoji="0" lang="en-US" sz="2800" b="1" i="0" u="none" strike="noStrike" kern="0" cap="none" spc="0" normalizeH="0" baseline="0" noProof="0" dirty="0">
                <a:ln>
                  <a:noFill/>
                </a:ln>
                <a:solidFill>
                  <a:srgbClr val="70AD47">
                    <a:lumMod val="50000"/>
                  </a:srgbClr>
                </a:solidFill>
                <a:effectLst/>
                <a:uLnTx/>
                <a:uFillTx/>
                <a:latin typeface="Arial" panose="020B0604020202020204" pitchFamily="34" charset="0"/>
                <a:ea typeface="Times New Roman" panose="02020603050405020304" pitchFamily="18" charset="0"/>
                <a:cs typeface="Times New Roman" panose="02020603050405020304" pitchFamily="18" charset="0"/>
              </a:rPr>
              <a:t> What God is Able to Do </a:t>
            </a:r>
            <a:r>
              <a:rPr kumimoji="0" lang="en-US" sz="2800" b="1" i="0" u="none" strike="noStrike" kern="0" cap="none" spc="0" normalizeH="0" baseline="0" noProof="0" dirty="0">
                <a:ln>
                  <a:noFill/>
                </a:ln>
                <a:solidFill>
                  <a:srgbClr val="70AD47">
                    <a:lumMod val="50000"/>
                  </a:srgbClr>
                </a:solidFill>
                <a:effectLst/>
                <a:uLnTx/>
                <a:uFillTx/>
                <a:latin typeface="Arial Black" panose="020B0A04020102020204" pitchFamily="34" charset="0"/>
                <a:ea typeface="Times New Roman" panose="02020603050405020304" pitchFamily="18" charset="0"/>
                <a:cs typeface="Times New Roman" panose="02020603050405020304" pitchFamily="18" charset="0"/>
              </a:rPr>
              <a:t>Through Us</a:t>
            </a:r>
            <a:r>
              <a:rPr kumimoji="0" lang="en-US" sz="2800" b="1" i="0" u="none" strike="noStrike" kern="0" cap="none" spc="0" normalizeH="0" baseline="0" noProof="0" dirty="0">
                <a:ln>
                  <a:noFill/>
                </a:ln>
                <a:solidFill>
                  <a:srgbClr val="70AD47">
                    <a:lumMod val="50000"/>
                  </a:srgbClr>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70AD47">
                    <a:lumMod val="50000"/>
                  </a:srgbClr>
                </a:solidFill>
                <a:effectLst/>
                <a:uLnTx/>
                <a:uFillTx/>
                <a:latin typeface="Arial" panose="020B0604020202020204" pitchFamily="34" charset="0"/>
                <a:ea typeface="Times New Roman" panose="02020603050405020304" pitchFamily="18" charset="0"/>
                <a:cs typeface="Times New Roman" panose="02020603050405020304" pitchFamily="18" charset="0"/>
              </a:rPr>
              <a:t>    He is— </a:t>
            </a:r>
            <a:endParaRPr kumimoji="0" lang="en-US" sz="2800" b="0" i="0" u="none" strike="noStrike" kern="0" cap="none" spc="0" normalizeH="0" baseline="0" noProof="0" dirty="0">
              <a:ln>
                <a:noFill/>
              </a:ln>
              <a:solidFill>
                <a:srgbClr val="70AD47">
                  <a:lumMod val="50000"/>
                </a:srgbClr>
              </a:solidFill>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292429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84EC1-20B0-611B-CDA9-3F6DC97122E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8990B57-F728-7BFE-9934-64AF9479D813}"/>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7CB7DD37-CE78-8C15-2778-E831020FF342}"/>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4" name="TextBox 3">
            <a:extLst>
              <a:ext uri="{FF2B5EF4-FFF2-40B4-BE49-F238E27FC236}">
                <a16:creationId xmlns:a16="http://schemas.microsoft.com/office/drawing/2014/main" id="{72841716-0E2D-A809-5187-4F49F88CDE7D}"/>
              </a:ext>
            </a:extLst>
          </p:cNvPr>
          <p:cNvSpPr txBox="1"/>
          <p:nvPr/>
        </p:nvSpPr>
        <p:spPr>
          <a:xfrm>
            <a:off x="432668" y="3197564"/>
            <a:ext cx="8157882" cy="2639184"/>
          </a:xfrm>
          <a:prstGeom prst="rect">
            <a:avLst/>
          </a:prstGeom>
          <a:noFill/>
        </p:spPr>
        <p:txBody>
          <a:bodyPr wrap="square" rtlCol="0">
            <a:spAutoFit/>
          </a:bodyPr>
          <a:lstStyle/>
          <a:p>
            <a:pPr marL="0" marR="0" lvl="0" indent="0" defTabSz="914400" eaLnBrk="1" fontAlgn="auto" latinLnBrk="0" hangingPunct="1">
              <a:lnSpc>
                <a:spcPct val="115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kumimoji="0" lang="en-US" sz="1800" b="0"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marR="0" lvl="0" indent="0" defTabSz="914400" eaLnBrk="1" fontAlgn="auto" latinLnBrk="0" hangingPunct="1">
              <a:lnSpc>
                <a:spcPct val="115000"/>
              </a:lnSpc>
              <a:spcBef>
                <a:spcPts val="0"/>
              </a:spcBef>
              <a:spcAft>
                <a:spcPts val="0"/>
              </a:spcAft>
              <a:buClrTx/>
              <a:buSzTx/>
              <a:buFontTx/>
              <a:buNone/>
              <a:tabLst/>
              <a:defRPr/>
            </a:pPr>
            <a:r>
              <a:rPr kumimoji="0" lang="en-US" sz="3200" b="1" i="0" u="none" strike="noStrike" kern="0" cap="none" spc="0" normalizeH="0" baseline="0" noProof="0" dirty="0">
                <a:ln>
                  <a:noFill/>
                </a:ln>
                <a:solidFill>
                  <a:schemeClr val="accent6">
                    <a:lumMod val="50000"/>
                  </a:schemeClr>
                </a:solidFill>
                <a:effectLst/>
                <a:uLnTx/>
                <a:uFillTx/>
                <a:latin typeface="Arial Black" panose="020B0A04020102020204" pitchFamily="34" charset="0"/>
                <a:ea typeface="Times New Roman" panose="02020603050405020304" pitchFamily="18" charset="0"/>
                <a:cs typeface="Times New Roman" panose="02020603050405020304" pitchFamily="18" charset="0"/>
              </a:rPr>
              <a:t>5. Able to do His Own Pleasure</a:t>
            </a:r>
            <a:r>
              <a:rPr kumimoji="0" lang="en-US" sz="2800" b="1" i="0" u="none" strike="noStrike" kern="0" cap="none" spc="0" normalizeH="0" baseline="0" noProof="0" dirty="0">
                <a:ln>
                  <a:noFill/>
                </a:ln>
                <a:solidFill>
                  <a:schemeClr val="accent6">
                    <a:lumMod val="50000"/>
                  </a:schemeClr>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kumimoji="0" lang="en-US" sz="2800" b="1" i="0" u="none" strike="noStrike" kern="0" cap="none" spc="0" normalizeH="0" baseline="0" noProof="0" dirty="0">
              <a:ln>
                <a:noFill/>
              </a:ln>
              <a:solidFill>
                <a:schemeClr val="accent6">
                  <a:lumMod val="50000"/>
                </a:schemeClr>
              </a:solidFill>
              <a:effectLst/>
              <a:uLnTx/>
              <a:uFillTx/>
              <a:ea typeface="Calibri" panose="020F0502020204030204" pitchFamily="34" charset="0"/>
              <a:cs typeface="Times New Roman" panose="02020603050405020304" pitchFamily="18" charset="0"/>
            </a:endParaRPr>
          </a:p>
          <a:p>
            <a:pPr marL="0" marR="0" lvl="0" indent="0" defTabSz="914400" eaLnBrk="1" fontAlgn="auto" latinLnBrk="0" hangingPunct="1">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(Phil. 2:13). or it is God who works in </a:t>
            </a:r>
          </a:p>
          <a:p>
            <a:pPr marL="0" marR="0" lvl="0" indent="0" defTabSz="914400" eaLnBrk="1" fontAlgn="auto" latinLnBrk="0" hangingPunct="1">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you both to will and to do for His good pleasure.</a:t>
            </a:r>
          </a:p>
        </p:txBody>
      </p:sp>
      <p:sp>
        <p:nvSpPr>
          <p:cNvPr id="6" name="TextBox 5">
            <a:extLst>
              <a:ext uri="{FF2B5EF4-FFF2-40B4-BE49-F238E27FC236}">
                <a16:creationId xmlns:a16="http://schemas.microsoft.com/office/drawing/2014/main" id="{7EAE41B1-E67E-3158-3410-E04AB93EE5AC}"/>
              </a:ext>
            </a:extLst>
          </p:cNvPr>
          <p:cNvSpPr txBox="1"/>
          <p:nvPr/>
        </p:nvSpPr>
        <p:spPr>
          <a:xfrm>
            <a:off x="393031" y="918913"/>
            <a:ext cx="8157882" cy="1051506"/>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70AD47">
                    <a:lumMod val="50000"/>
                  </a:srgbClr>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III.</a:t>
            </a:r>
            <a:r>
              <a:rPr kumimoji="0" lang="en-US" sz="2800" b="1" i="0" u="none" strike="noStrike" kern="0" cap="none" spc="0" normalizeH="0" baseline="0" noProof="0" dirty="0">
                <a:ln>
                  <a:noFill/>
                </a:ln>
                <a:solidFill>
                  <a:srgbClr val="70AD47">
                    <a:lumMod val="50000"/>
                  </a:srgbClr>
                </a:solidFill>
                <a:effectLst/>
                <a:uLnTx/>
                <a:uFillTx/>
                <a:latin typeface="Arial" panose="020B0604020202020204" pitchFamily="34" charset="0"/>
                <a:ea typeface="Times New Roman" panose="02020603050405020304" pitchFamily="18" charset="0"/>
                <a:cs typeface="Times New Roman" panose="02020603050405020304" pitchFamily="18" charset="0"/>
              </a:rPr>
              <a:t> What God is Able to Do Through Us.</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70AD47">
                    <a:lumMod val="50000"/>
                  </a:srgbClr>
                </a:solidFill>
                <a:effectLst/>
                <a:uLnTx/>
                <a:uFillTx/>
                <a:latin typeface="Arial" panose="020B0604020202020204" pitchFamily="34" charset="0"/>
                <a:ea typeface="Times New Roman" panose="02020603050405020304" pitchFamily="18" charset="0"/>
                <a:cs typeface="Times New Roman" panose="02020603050405020304" pitchFamily="18" charset="0"/>
              </a:rPr>
              <a:t>    He is— </a:t>
            </a:r>
            <a:endParaRPr kumimoji="0" lang="en-US" sz="2800" b="0" i="0" u="none" strike="noStrike" kern="0" cap="none" spc="0" normalizeH="0" baseline="0" noProof="0" dirty="0">
              <a:ln>
                <a:noFill/>
              </a:ln>
              <a:solidFill>
                <a:srgbClr val="70AD47">
                  <a:lumMod val="50000"/>
                </a:srgbClr>
              </a:solidFill>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72127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86794" y="2133086"/>
            <a:ext cx="8297333"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0070C0"/>
                </a:solidFill>
                <a:effectLst/>
                <a:uLnTx/>
                <a:uFillTx/>
                <a:latin typeface="Ink Free" panose="03080402000500000000" pitchFamily="66" charset="0"/>
                <a:ea typeface="+mn-ea"/>
                <a:cs typeface="+mn-cs"/>
              </a:rPr>
              <a:t>New Lebanon</a:t>
            </a:r>
          </a:p>
        </p:txBody>
      </p:sp>
      <p:pic>
        <p:nvPicPr>
          <p:cNvPr id="7" name="Picture 6"/>
          <p:cNvPicPr>
            <a:picLocks noChangeAspect="1"/>
          </p:cNvPicPr>
          <p:nvPr/>
        </p:nvPicPr>
        <p:blipFill rotWithShape="1">
          <a:blip r:embed="rId2"/>
          <a:srcRect l="23112" t="21263" r="23729" b="49217"/>
          <a:stretch/>
        </p:blipFill>
        <p:spPr>
          <a:xfrm>
            <a:off x="-22034" y="3152045"/>
            <a:ext cx="9166033" cy="2863273"/>
          </a:xfrm>
          <a:prstGeom prst="rect">
            <a:avLst/>
          </a:prstGeom>
        </p:spPr>
      </p:pic>
      <p:sp>
        <p:nvSpPr>
          <p:cNvPr id="4" name="TextBox 3"/>
          <p:cNvSpPr txBox="1"/>
          <p:nvPr/>
        </p:nvSpPr>
        <p:spPr>
          <a:xfrm>
            <a:off x="1786475" y="3053616"/>
            <a:ext cx="384898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Church of Christ</a:t>
            </a:r>
          </a:p>
        </p:txBody>
      </p:sp>
      <p:sp>
        <p:nvSpPr>
          <p:cNvPr id="6" name="TextBox 5"/>
          <p:cNvSpPr txBox="1"/>
          <p:nvPr/>
        </p:nvSpPr>
        <p:spPr>
          <a:xfrm>
            <a:off x="0" y="17932"/>
            <a:ext cx="9143999" cy="2092881"/>
          </a:xfrm>
          <a:prstGeom prst="rect">
            <a:avLst/>
          </a:prstGeom>
          <a:solidFill>
            <a:schemeClr val="bg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000000"/>
                </a:solidFill>
                <a:effectLst/>
                <a:uLnTx/>
                <a:uFillTx/>
                <a:latin typeface="Arial"/>
                <a:ea typeface="+mn-ea"/>
                <a:cs typeface="+mn-cs"/>
              </a:rPr>
              <a:t>Questions?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0000"/>
                </a:solidFill>
                <a:effectLst/>
                <a:uLnTx/>
                <a:uFillTx/>
                <a:latin typeface="Arial"/>
                <a:ea typeface="+mn-ea"/>
                <a:cs typeface="+mn-cs"/>
              </a:rPr>
              <a:t>Want to learn more about the Bible?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0000"/>
                </a:solidFill>
                <a:effectLst/>
                <a:uLnTx/>
                <a:uFillTx/>
                <a:latin typeface="Arial"/>
                <a:ea typeface="+mn-ea"/>
                <a:cs typeface="+mn-cs"/>
              </a:rPr>
              <a:t>We will be glad to study the Bible with you.</a:t>
            </a:r>
          </a:p>
        </p:txBody>
      </p:sp>
      <p:sp>
        <p:nvSpPr>
          <p:cNvPr id="2" name="Rectangle 1"/>
          <p:cNvSpPr/>
          <p:nvPr/>
        </p:nvSpPr>
        <p:spPr>
          <a:xfrm>
            <a:off x="1602724" y="2179207"/>
            <a:ext cx="5867370" cy="1847248"/>
          </a:xfrm>
          <a:prstGeom prst="rect">
            <a:avLst/>
          </a:prstGeom>
          <a:solidFill>
            <a:schemeClr val="bg1"/>
          </a:solid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p:cNvSpPr txBox="1"/>
          <p:nvPr/>
        </p:nvSpPr>
        <p:spPr>
          <a:xfrm>
            <a:off x="0" y="5943602"/>
            <a:ext cx="9166033" cy="9541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a:ea typeface="+mn-ea"/>
                <a:cs typeface="+mn-cs"/>
              </a:rPr>
              <a:t>newlebanoncoc.com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a:ea typeface="+mn-ea"/>
                <a:cs typeface="+mn-cs"/>
              </a:rPr>
              <a:t>newlebanoncoc@gmail.com</a:t>
            </a:r>
          </a:p>
        </p:txBody>
      </p:sp>
      <p:sp>
        <p:nvSpPr>
          <p:cNvPr id="9" name="TextBox 8"/>
          <p:cNvSpPr txBox="1"/>
          <p:nvPr/>
        </p:nvSpPr>
        <p:spPr>
          <a:xfrm>
            <a:off x="1618159" y="2123994"/>
            <a:ext cx="8297333"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0070C0"/>
                </a:solidFill>
                <a:effectLst/>
                <a:uLnTx/>
                <a:uFillTx/>
                <a:latin typeface="Ink Free" panose="03080402000500000000" pitchFamily="66" charset="0"/>
                <a:ea typeface="+mn-ea"/>
                <a:cs typeface="+mn-cs"/>
              </a:rPr>
              <a:t>New Lebanon</a:t>
            </a:r>
          </a:p>
        </p:txBody>
      </p:sp>
      <p:sp>
        <p:nvSpPr>
          <p:cNvPr id="10" name="TextBox 9"/>
          <p:cNvSpPr txBox="1"/>
          <p:nvPr/>
        </p:nvSpPr>
        <p:spPr>
          <a:xfrm>
            <a:off x="1660969" y="2981897"/>
            <a:ext cx="3848986"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latin typeface="Calibri" panose="020F0502020204030204"/>
                <a:ea typeface="+mn-ea"/>
                <a:cs typeface="+mn-cs"/>
              </a:rPr>
              <a:t>Church of Christ</a:t>
            </a:r>
          </a:p>
        </p:txBody>
      </p:sp>
      <p:sp>
        <p:nvSpPr>
          <p:cNvPr id="11" name="TextBox 10"/>
          <p:cNvSpPr txBox="1"/>
          <p:nvPr/>
        </p:nvSpPr>
        <p:spPr>
          <a:xfrm>
            <a:off x="4591216" y="3478861"/>
            <a:ext cx="326419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Ink Free" panose="03080402000500000000" pitchFamily="66" charset="0"/>
                <a:ea typeface="+mn-ea"/>
                <a:cs typeface="+mn-cs"/>
              </a:rPr>
              <a:t>New Lebanon, OH</a:t>
            </a:r>
          </a:p>
        </p:txBody>
      </p:sp>
    </p:spTree>
    <p:extLst>
      <p:ext uri="{BB962C8B-B14F-4D97-AF65-F5344CB8AC3E}">
        <p14:creationId xmlns:p14="http://schemas.microsoft.com/office/powerpoint/2010/main" val="3678384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F77FEC1-0D51-8842-2698-1D70F77017C1}"/>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CC5D0BA4-0168-7976-D9A6-6393B365F96D}"/>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4" name="Rectangle 3">
            <a:extLst>
              <a:ext uri="{FF2B5EF4-FFF2-40B4-BE49-F238E27FC236}">
                <a16:creationId xmlns:a16="http://schemas.microsoft.com/office/drawing/2014/main" id="{D3A9154B-DC66-5D56-8F13-304588458B99}"/>
              </a:ext>
            </a:extLst>
          </p:cNvPr>
          <p:cNvSpPr/>
          <p:nvPr/>
        </p:nvSpPr>
        <p:spPr>
          <a:xfrm>
            <a:off x="1" y="1679231"/>
            <a:ext cx="9144000" cy="2832827"/>
          </a:xfrm>
          <a:prstGeom prst="rect">
            <a:avLst/>
          </a:prstGeom>
        </p:spPr>
        <p:txBody>
          <a:bodyPr wrap="square">
            <a:spAutoFit/>
          </a:bodyPr>
          <a:lstStyle/>
          <a:p>
            <a:pPr algn="ctr">
              <a:lnSpc>
                <a:spcPct val="115000"/>
              </a:lnSpc>
            </a:pPr>
            <a:r>
              <a:rPr lang="en-US" sz="8000" dirty="0">
                <a:latin typeface="Arial" panose="020B0604020202020204" pitchFamily="34" charset="0"/>
                <a:ea typeface="Times New Roman" panose="02020603050405020304" pitchFamily="18" charset="0"/>
                <a:cs typeface="Times New Roman" panose="02020603050405020304" pitchFamily="18" charset="0"/>
              </a:rPr>
              <a:t>What God is        able to do:</a:t>
            </a:r>
            <a:endParaRPr lang="en-US" sz="80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69923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1FB3C-3687-90E7-A30E-D2CA7FC4F28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C077159-B1AA-9A47-0131-41A6CEF190D1}"/>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F730CA9F-ABCB-2D61-C3CB-67602354BAA0}"/>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4" name="Rectangle 3">
            <a:extLst>
              <a:ext uri="{FF2B5EF4-FFF2-40B4-BE49-F238E27FC236}">
                <a16:creationId xmlns:a16="http://schemas.microsoft.com/office/drawing/2014/main" id="{A4F66CA1-3843-B399-0343-AEA7FD976D6C}"/>
              </a:ext>
            </a:extLst>
          </p:cNvPr>
          <p:cNvSpPr/>
          <p:nvPr/>
        </p:nvSpPr>
        <p:spPr>
          <a:xfrm>
            <a:off x="1660357" y="1187116"/>
            <a:ext cx="5646813" cy="4248599"/>
          </a:xfrm>
          <a:prstGeom prst="rect">
            <a:avLst/>
          </a:prstGeom>
        </p:spPr>
        <p:txBody>
          <a:bodyPr wrap="square">
            <a:spAutoFit/>
          </a:bodyPr>
          <a:lstStyle/>
          <a:p>
            <a:pPr>
              <a:lnSpc>
                <a:spcPct val="115000"/>
              </a:lnSpc>
            </a:pPr>
            <a:r>
              <a:rPr lang="en-US" sz="8000"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I.</a:t>
            </a:r>
            <a:r>
              <a:rPr lang="en-US" sz="8000"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 What God is able to do </a:t>
            </a:r>
            <a:r>
              <a:rPr lang="en-US" sz="8000" b="1" u="sng" dirty="0">
                <a:solidFill>
                  <a:srgbClr val="C00000"/>
                </a:solidFill>
                <a:latin typeface="Arial Black" panose="020B0A04020102020204" pitchFamily="34" charset="0"/>
                <a:ea typeface="Times New Roman" panose="02020603050405020304" pitchFamily="18" charset="0"/>
                <a:cs typeface="Times New Roman" panose="02020603050405020304" pitchFamily="18" charset="0"/>
              </a:rPr>
              <a:t>for us</a:t>
            </a:r>
            <a:r>
              <a:rPr lang="en-US" sz="8000"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 </a:t>
            </a:r>
            <a:endParaRPr lang="en-US" sz="8000" dirty="0">
              <a:solidFill>
                <a:srgbClr val="C00000"/>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18164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9C216-5E03-2052-9DE7-95B093679FF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369B2EC-43C1-3402-14F6-16B0388F83BA}"/>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F281D84B-CDC7-8B3C-B9BD-5D99D2FF4C53}"/>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5" name="TextBox 4">
            <a:extLst>
              <a:ext uri="{FF2B5EF4-FFF2-40B4-BE49-F238E27FC236}">
                <a16:creationId xmlns:a16="http://schemas.microsoft.com/office/drawing/2014/main" id="{0493BD02-C066-0F87-1B96-A65AC3D82659}"/>
              </a:ext>
            </a:extLst>
          </p:cNvPr>
          <p:cNvSpPr txBox="1"/>
          <p:nvPr/>
        </p:nvSpPr>
        <p:spPr>
          <a:xfrm>
            <a:off x="1291384" y="930444"/>
            <a:ext cx="6360695"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I.</a:t>
            </a:r>
            <a:r>
              <a:rPr kumimoji="0" lang="en-US" sz="2800" b="1" i="0" u="none" strike="noStrike" kern="1200" cap="none" spc="0" normalizeH="0" baseline="0" noProof="0" dirty="0">
                <a:ln>
                  <a:noFill/>
                </a:ln>
                <a:solidFill>
                  <a:srgbClr val="C00000"/>
                </a:solidFill>
                <a:effectLst/>
                <a:uLnTx/>
                <a:uFillTx/>
                <a:latin typeface="Calibri" panose="020F0502020204030204"/>
                <a:ea typeface="+mn-ea"/>
                <a:cs typeface="+mn-cs"/>
              </a:rPr>
              <a:t> What God is able to do </a:t>
            </a:r>
            <a:r>
              <a:rPr kumimoji="0" lang="en-US" sz="2800" b="1" i="0" u="none" strike="noStrike" kern="1200" cap="none" spc="0" normalizeH="0" baseline="0" noProof="0" dirty="0">
                <a:ln>
                  <a:noFill/>
                </a:ln>
                <a:solidFill>
                  <a:srgbClr val="C00000"/>
                </a:solidFill>
                <a:effectLst/>
                <a:uLnTx/>
                <a:uFillTx/>
                <a:latin typeface="Arial Black" panose="020B0A04020102020204" pitchFamily="34" charset="0"/>
                <a:ea typeface="+mn-ea"/>
                <a:cs typeface="+mn-cs"/>
              </a:rPr>
              <a:t>for us</a:t>
            </a:r>
            <a:r>
              <a:rPr kumimoji="0" lang="en-US" sz="2800" b="1" i="0" u="none" strike="noStrike" kern="1200" cap="none" spc="0" normalizeH="0" baseline="0" noProof="0" dirty="0">
                <a:ln>
                  <a:noFill/>
                </a:ln>
                <a:solidFill>
                  <a:srgbClr val="C00000"/>
                </a:solidFill>
                <a:effectLst/>
                <a:uLnTx/>
                <a:uFillTx/>
                <a:latin typeface="Calibri" panose="020F0502020204030204"/>
                <a:ea typeface="+mn-ea"/>
                <a:cs typeface="+mn-cs"/>
              </a:rPr>
              <a:t>. He is— </a:t>
            </a:r>
            <a:endParaRPr kumimoji="0" lang="en-US" sz="2800" b="0"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F34DD8F2-DFF0-121A-82B8-5F86C7042560}"/>
              </a:ext>
            </a:extLst>
          </p:cNvPr>
          <p:cNvSpPr/>
          <p:nvPr/>
        </p:nvSpPr>
        <p:spPr>
          <a:xfrm>
            <a:off x="633663" y="2114255"/>
            <a:ext cx="7796463" cy="3785652"/>
          </a:xfrm>
          <a:prstGeom prst="rect">
            <a:avLst/>
          </a:prstGeom>
        </p:spPr>
        <p:txBody>
          <a:bodyPr wrap="square">
            <a:spAutoFit/>
          </a:bodyPr>
          <a:lstStyle/>
          <a:p>
            <a:r>
              <a:rPr lang="en-US" sz="3600" b="1" dirty="0">
                <a:solidFill>
                  <a:srgbClr val="C00000"/>
                </a:solidFill>
                <a:latin typeface="Arial Black" panose="020B0A04020102020204" pitchFamily="34" charset="0"/>
                <a:ea typeface="Times New Roman" panose="02020603050405020304" pitchFamily="18" charset="0"/>
                <a:cs typeface="Times New Roman" panose="02020603050405020304" pitchFamily="18" charset="0"/>
              </a:rPr>
              <a:t>1. Able to Save us </a:t>
            </a:r>
            <a:endParaRPr lang="en-US" sz="3600" b="1" dirty="0">
              <a:solidFill>
                <a:srgbClr val="C00000"/>
              </a:solidFill>
              <a:latin typeface="Arial Black" panose="020B0A04020102020204" pitchFamily="34" charset="0"/>
              <a:ea typeface="Calibri" panose="020F0502020204030204" pitchFamily="34" charset="0"/>
              <a:cs typeface="Times New Roman" panose="02020603050405020304" pitchFamily="18" charset="0"/>
            </a:endParaRPr>
          </a:p>
          <a:p>
            <a:r>
              <a:rPr lang="en-US" sz="4000" dirty="0">
                <a:solidFill>
                  <a:prstClr val="black"/>
                </a:solidFill>
                <a:ea typeface="Times New Roman" panose="02020603050405020304" pitchFamily="18" charset="0"/>
                <a:cs typeface="Times New Roman" panose="02020603050405020304" pitchFamily="18" charset="0"/>
              </a:rPr>
              <a:t>(Heb. 7:25).</a:t>
            </a:r>
            <a:r>
              <a:rPr lang="en-US" sz="4000" dirty="0">
                <a:solidFill>
                  <a:prstClr val="black"/>
                </a:solidFill>
                <a:ea typeface="Calibri" panose="020F0502020204030204" pitchFamily="34" charset="0"/>
                <a:cs typeface="Times New Roman" panose="02020603050405020304" pitchFamily="18" charset="0"/>
              </a:rPr>
              <a:t> </a:t>
            </a:r>
            <a:r>
              <a:rPr lang="en-US" sz="4000" dirty="0">
                <a:solidFill>
                  <a:prstClr val="black"/>
                </a:solidFill>
                <a:ea typeface="Times New Roman" panose="02020603050405020304" pitchFamily="18" charset="0"/>
                <a:cs typeface="Times New Roman" panose="02020603050405020304" pitchFamily="18" charset="0"/>
              </a:rPr>
              <a:t>Therefore He is also able to save to the uttermost those who come to God through Him, since He always lives to make intercession for them.</a:t>
            </a:r>
            <a:endParaRPr lang="en-US" sz="4000" dirty="0">
              <a:solidFill>
                <a:prstClr val="black"/>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7088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AD603-4015-F795-707A-2E149E3E5F1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13C7265-7F1D-55C9-65A0-F94CCEAD869A}"/>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A276B69B-8D6D-A53E-0B2A-4350262EDCC0}"/>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5" name="TextBox 4">
            <a:extLst>
              <a:ext uri="{FF2B5EF4-FFF2-40B4-BE49-F238E27FC236}">
                <a16:creationId xmlns:a16="http://schemas.microsoft.com/office/drawing/2014/main" id="{EDC68E30-0A31-7A8A-1D5F-F9AA0F68B259}"/>
              </a:ext>
            </a:extLst>
          </p:cNvPr>
          <p:cNvSpPr txBox="1"/>
          <p:nvPr/>
        </p:nvSpPr>
        <p:spPr>
          <a:xfrm>
            <a:off x="1315448" y="938465"/>
            <a:ext cx="6312568"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I.</a:t>
            </a:r>
            <a:r>
              <a:rPr kumimoji="0" lang="en-US" sz="2800" b="1" i="0" u="none" strike="noStrike" kern="1200" cap="none" spc="0" normalizeH="0" baseline="0" noProof="0" dirty="0">
                <a:ln>
                  <a:noFill/>
                </a:ln>
                <a:solidFill>
                  <a:srgbClr val="C00000"/>
                </a:solidFill>
                <a:effectLst/>
                <a:uLnTx/>
                <a:uFillTx/>
                <a:latin typeface="Calibri" panose="020F0502020204030204"/>
                <a:ea typeface="+mn-ea"/>
                <a:cs typeface="+mn-cs"/>
              </a:rPr>
              <a:t> What God is able to do </a:t>
            </a:r>
            <a:r>
              <a:rPr kumimoji="0" lang="en-US" sz="2800" b="1" i="0" u="none" strike="noStrike" kern="1200" cap="none" spc="0" normalizeH="0" baseline="0" noProof="0" dirty="0">
                <a:ln>
                  <a:noFill/>
                </a:ln>
                <a:solidFill>
                  <a:srgbClr val="C00000"/>
                </a:solidFill>
                <a:effectLst/>
                <a:uLnTx/>
                <a:uFillTx/>
                <a:latin typeface="Arial Black" panose="020B0A04020102020204" pitchFamily="34" charset="0"/>
                <a:ea typeface="+mn-ea"/>
                <a:cs typeface="+mn-cs"/>
              </a:rPr>
              <a:t>for us</a:t>
            </a:r>
            <a:r>
              <a:rPr kumimoji="0" lang="en-US" sz="2800" b="1" i="0" u="none" strike="noStrike" kern="1200" cap="none" spc="0" normalizeH="0" baseline="0" noProof="0" dirty="0">
                <a:ln>
                  <a:noFill/>
                </a:ln>
                <a:solidFill>
                  <a:srgbClr val="C00000"/>
                </a:solidFill>
                <a:effectLst/>
                <a:uLnTx/>
                <a:uFillTx/>
                <a:latin typeface="Calibri" panose="020F0502020204030204"/>
                <a:ea typeface="+mn-ea"/>
                <a:cs typeface="+mn-cs"/>
              </a:rPr>
              <a:t>. He is— </a:t>
            </a:r>
            <a:endParaRPr kumimoji="0" lang="en-US" sz="2800" b="0"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19D2D957-5CFF-3A85-1171-CB8003F83922}"/>
              </a:ext>
            </a:extLst>
          </p:cNvPr>
          <p:cNvSpPr/>
          <p:nvPr/>
        </p:nvSpPr>
        <p:spPr>
          <a:xfrm>
            <a:off x="657727" y="2109537"/>
            <a:ext cx="8173452" cy="4017446"/>
          </a:xfrm>
          <a:prstGeom prst="rect">
            <a:avLst/>
          </a:prstGeom>
        </p:spPr>
        <p:txBody>
          <a:bodyPr wrap="square">
            <a:spAutoFit/>
          </a:bodyPr>
          <a:lstStyle/>
          <a:p>
            <a:r>
              <a:rPr lang="en-US" sz="3600" b="1" dirty="0">
                <a:solidFill>
                  <a:srgbClr val="C00000"/>
                </a:solidFill>
                <a:latin typeface="Arial Black" panose="020B0A04020102020204" pitchFamily="34" charset="0"/>
                <a:ea typeface="Times New Roman" panose="02020603050405020304" pitchFamily="18" charset="0"/>
                <a:cs typeface="Times New Roman" panose="02020603050405020304" pitchFamily="18" charset="0"/>
              </a:rPr>
              <a:t>2. Able to Deliver us</a:t>
            </a:r>
            <a:endParaRPr lang="en-US" sz="3600" b="1" dirty="0">
              <a:solidFill>
                <a:srgbClr val="C00000"/>
              </a:solidFill>
              <a:latin typeface="Arial Black" panose="020B0A04020102020204" pitchFamily="34" charset="0"/>
              <a:ea typeface="Calibri" panose="020F0502020204030204" pitchFamily="34" charset="0"/>
              <a:cs typeface="Times New Roman" panose="02020603050405020304" pitchFamily="18" charset="0"/>
            </a:endParaRPr>
          </a:p>
          <a:p>
            <a:r>
              <a:rPr lang="en-US" sz="4000" dirty="0">
                <a:solidFill>
                  <a:prstClr val="black"/>
                </a:solidFill>
                <a:ea typeface="Times New Roman" panose="02020603050405020304" pitchFamily="18" charset="0"/>
                <a:cs typeface="Times New Roman" panose="02020603050405020304" pitchFamily="18" charset="0"/>
              </a:rPr>
              <a:t>(Dan. 3:17).</a:t>
            </a:r>
            <a:r>
              <a:rPr lang="en-US" sz="4000" dirty="0">
                <a:solidFill>
                  <a:prstClr val="black"/>
                </a:solidFill>
                <a:ea typeface="Calibri" panose="020F0502020204030204" pitchFamily="34" charset="0"/>
                <a:cs typeface="Times New Roman" panose="02020603050405020304" pitchFamily="18" charset="0"/>
              </a:rPr>
              <a:t> </a:t>
            </a:r>
            <a:r>
              <a:rPr lang="en-US" sz="4000" dirty="0">
                <a:solidFill>
                  <a:prstClr val="black"/>
                </a:solidFill>
                <a:ea typeface="Times New Roman" panose="02020603050405020304" pitchFamily="18" charset="0"/>
                <a:cs typeface="Times New Roman" panose="02020603050405020304" pitchFamily="18" charset="0"/>
              </a:rPr>
              <a:t>"If that is the case, our God whom we serve is able to deliver us from the burning fiery furnace, and He will deliver us from your hand, O king.</a:t>
            </a:r>
            <a:endParaRPr lang="en-US" sz="4000" dirty="0">
              <a:solidFill>
                <a:prstClr val="black"/>
              </a:solidFill>
              <a:ea typeface="Calibri" panose="020F0502020204030204" pitchFamily="34" charset="0"/>
              <a:cs typeface="Times New Roman" panose="02020603050405020304" pitchFamily="18" charset="0"/>
            </a:endParaRPr>
          </a:p>
          <a:p>
            <a:pPr>
              <a:lnSpc>
                <a:spcPct val="115000"/>
              </a:lnSpc>
            </a:pPr>
            <a:r>
              <a:rPr lang="en-US" sz="1400"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 </a:t>
            </a:r>
            <a:endParaRPr lang="en-US" sz="1100" dirty="0">
              <a:solidFill>
                <a:prstClr val="black"/>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6140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29AA9-281A-CF39-CADF-CD98A9FDB6F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DEAD322-D80E-3EC3-BBAA-CD771402BA88}"/>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35D0C52A-4FB8-F8B9-AA5B-B2E997BD514A}"/>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5" name="TextBox 4">
            <a:extLst>
              <a:ext uri="{FF2B5EF4-FFF2-40B4-BE49-F238E27FC236}">
                <a16:creationId xmlns:a16="http://schemas.microsoft.com/office/drawing/2014/main" id="{E73DE2E3-F818-33DA-588B-D210C95F8DFB}"/>
              </a:ext>
            </a:extLst>
          </p:cNvPr>
          <p:cNvSpPr txBox="1"/>
          <p:nvPr/>
        </p:nvSpPr>
        <p:spPr>
          <a:xfrm>
            <a:off x="810126" y="946148"/>
            <a:ext cx="7339263"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I.</a:t>
            </a:r>
            <a:r>
              <a:rPr kumimoji="0" lang="en-US" sz="2800" b="1" i="0" u="none" strike="noStrike" kern="1200" cap="none" spc="0" normalizeH="0" baseline="0" noProof="0" dirty="0">
                <a:ln>
                  <a:noFill/>
                </a:ln>
                <a:solidFill>
                  <a:srgbClr val="C00000"/>
                </a:solidFill>
                <a:effectLst/>
                <a:uLnTx/>
                <a:uFillTx/>
                <a:latin typeface="Calibri" panose="020F0502020204030204"/>
                <a:ea typeface="+mn-ea"/>
                <a:cs typeface="+mn-cs"/>
              </a:rPr>
              <a:t> What God is able to do </a:t>
            </a:r>
            <a:r>
              <a:rPr kumimoji="0" lang="en-US" sz="2800" b="1" i="0" u="none" strike="noStrike" kern="1200" cap="none" spc="0" normalizeH="0" baseline="0" noProof="0" dirty="0">
                <a:ln>
                  <a:noFill/>
                </a:ln>
                <a:solidFill>
                  <a:srgbClr val="C00000"/>
                </a:solidFill>
                <a:effectLst/>
                <a:uLnTx/>
                <a:uFillTx/>
                <a:latin typeface="Arial Black" panose="020B0A04020102020204" pitchFamily="34" charset="0"/>
                <a:ea typeface="+mn-ea"/>
                <a:cs typeface="+mn-cs"/>
              </a:rPr>
              <a:t>for us</a:t>
            </a:r>
            <a:r>
              <a:rPr kumimoji="0" lang="en-US" sz="2800" b="1" i="0" u="none" strike="noStrike" kern="1200" cap="none" spc="0" normalizeH="0" baseline="0" noProof="0" dirty="0">
                <a:ln>
                  <a:noFill/>
                </a:ln>
                <a:solidFill>
                  <a:srgbClr val="C00000"/>
                </a:solidFill>
                <a:effectLst/>
                <a:uLnTx/>
                <a:uFillTx/>
                <a:latin typeface="Calibri" panose="020F0502020204030204"/>
                <a:ea typeface="+mn-ea"/>
                <a:cs typeface="+mn-cs"/>
              </a:rPr>
              <a:t>. He is— </a:t>
            </a:r>
            <a:endParaRPr kumimoji="0" lang="en-US" sz="2800" b="0"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C4274213-6688-A1E2-4FAC-2D8B4951C712}"/>
              </a:ext>
            </a:extLst>
          </p:cNvPr>
          <p:cNvSpPr/>
          <p:nvPr/>
        </p:nvSpPr>
        <p:spPr>
          <a:xfrm>
            <a:off x="657727" y="2005264"/>
            <a:ext cx="7972926" cy="3785652"/>
          </a:xfrm>
          <a:prstGeom prst="rect">
            <a:avLst/>
          </a:prstGeom>
        </p:spPr>
        <p:txBody>
          <a:bodyPr wrap="square">
            <a:spAutoFit/>
          </a:bodyPr>
          <a:lstStyle/>
          <a:p>
            <a:r>
              <a:rPr lang="en-US" sz="3600" b="1" dirty="0">
                <a:solidFill>
                  <a:srgbClr val="C00000"/>
                </a:solidFill>
                <a:latin typeface="Arial Black" panose="020B0A04020102020204" pitchFamily="34" charset="0"/>
                <a:ea typeface="Times New Roman" panose="02020603050405020304" pitchFamily="18" charset="0"/>
                <a:cs typeface="Times New Roman" panose="02020603050405020304" pitchFamily="18" charset="0"/>
              </a:rPr>
              <a:t>3. Able to Make us Stand </a:t>
            </a:r>
            <a:endParaRPr lang="en-US" sz="3600" b="1" dirty="0">
              <a:solidFill>
                <a:srgbClr val="C00000"/>
              </a:solidFill>
              <a:latin typeface="Arial Black" panose="020B0A04020102020204" pitchFamily="34" charset="0"/>
              <a:ea typeface="Calibri" panose="020F0502020204030204" pitchFamily="34" charset="0"/>
              <a:cs typeface="Times New Roman" panose="02020603050405020304" pitchFamily="18" charset="0"/>
            </a:endParaRPr>
          </a:p>
          <a:p>
            <a:r>
              <a:rPr lang="en-US" sz="4000" dirty="0">
                <a:solidFill>
                  <a:prstClr val="black"/>
                </a:solidFill>
                <a:ea typeface="Times New Roman" panose="02020603050405020304" pitchFamily="18" charset="0"/>
                <a:cs typeface="Times New Roman" panose="02020603050405020304" pitchFamily="18" charset="0"/>
              </a:rPr>
              <a:t>(Phil. 3:21).</a:t>
            </a:r>
            <a:r>
              <a:rPr lang="en-US" sz="4000" dirty="0">
                <a:solidFill>
                  <a:prstClr val="black"/>
                </a:solidFill>
                <a:ea typeface="Calibri" panose="020F0502020204030204" pitchFamily="34" charset="0"/>
                <a:cs typeface="Times New Roman" panose="02020603050405020304" pitchFamily="18" charset="0"/>
              </a:rPr>
              <a:t> </a:t>
            </a:r>
            <a:r>
              <a:rPr lang="en-US" sz="4000" dirty="0">
                <a:solidFill>
                  <a:prstClr val="black"/>
                </a:solidFill>
                <a:ea typeface="Times New Roman" panose="02020603050405020304" pitchFamily="18" charset="0"/>
                <a:cs typeface="Times New Roman" panose="02020603050405020304" pitchFamily="18" charset="0"/>
              </a:rPr>
              <a:t>who will transform our lowly body that it may be conformed to His glorious body, according to the working by which He is able even to subdue all things to Himself.</a:t>
            </a:r>
            <a:endParaRPr lang="en-US" sz="4000" dirty="0">
              <a:solidFill>
                <a:prstClr val="black"/>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13685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B6D1D-58CE-A9D3-FF1D-F6C21E2603A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7988EF3-C2DC-FB6A-E4F9-C9E696C81424}"/>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0D4C7A7D-FD03-E447-6FFB-4C7BFADFB683}"/>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5" name="TextBox 4">
            <a:extLst>
              <a:ext uri="{FF2B5EF4-FFF2-40B4-BE49-F238E27FC236}">
                <a16:creationId xmlns:a16="http://schemas.microsoft.com/office/drawing/2014/main" id="{4E4DE791-DE8E-49EF-41C2-30F16E2A4312}"/>
              </a:ext>
            </a:extLst>
          </p:cNvPr>
          <p:cNvSpPr txBox="1"/>
          <p:nvPr/>
        </p:nvSpPr>
        <p:spPr>
          <a:xfrm>
            <a:off x="1339511" y="930442"/>
            <a:ext cx="6280484"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I.</a:t>
            </a:r>
            <a:r>
              <a:rPr kumimoji="0" lang="en-US" sz="2800" b="1" i="0" u="none" strike="noStrike" kern="1200" cap="none" spc="0" normalizeH="0" baseline="0" noProof="0" dirty="0">
                <a:ln>
                  <a:noFill/>
                </a:ln>
                <a:solidFill>
                  <a:srgbClr val="C00000"/>
                </a:solidFill>
                <a:effectLst/>
                <a:uLnTx/>
                <a:uFillTx/>
                <a:latin typeface="Calibri" panose="020F0502020204030204"/>
                <a:ea typeface="+mn-ea"/>
                <a:cs typeface="+mn-cs"/>
              </a:rPr>
              <a:t> What God is able to do </a:t>
            </a:r>
            <a:r>
              <a:rPr kumimoji="0" lang="en-US" sz="2800" b="1" i="0" u="none" strike="noStrike" kern="1200" cap="none" spc="0" normalizeH="0" baseline="0" noProof="0" dirty="0">
                <a:ln>
                  <a:noFill/>
                </a:ln>
                <a:solidFill>
                  <a:srgbClr val="C00000"/>
                </a:solidFill>
                <a:effectLst/>
                <a:uLnTx/>
                <a:uFillTx/>
                <a:latin typeface="Arial Black" panose="020B0A04020102020204" pitchFamily="34" charset="0"/>
                <a:ea typeface="+mn-ea"/>
                <a:cs typeface="+mn-cs"/>
              </a:rPr>
              <a:t>for us</a:t>
            </a:r>
            <a:r>
              <a:rPr kumimoji="0" lang="en-US" sz="2800" b="1" i="0" u="none" strike="noStrike" kern="1200" cap="none" spc="0" normalizeH="0" baseline="0" noProof="0" dirty="0">
                <a:ln>
                  <a:noFill/>
                </a:ln>
                <a:solidFill>
                  <a:srgbClr val="C00000"/>
                </a:solidFill>
                <a:effectLst/>
                <a:uLnTx/>
                <a:uFillTx/>
                <a:latin typeface="Calibri" panose="020F0502020204030204"/>
                <a:ea typeface="+mn-ea"/>
                <a:cs typeface="+mn-cs"/>
              </a:rPr>
              <a:t>. He is— </a:t>
            </a:r>
            <a:endParaRPr kumimoji="0" lang="en-US" sz="2800" b="0"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96D2C313-096C-E52C-AD04-D3DCD14B69B6}"/>
              </a:ext>
            </a:extLst>
          </p:cNvPr>
          <p:cNvSpPr/>
          <p:nvPr/>
        </p:nvSpPr>
        <p:spPr>
          <a:xfrm>
            <a:off x="689811" y="2117558"/>
            <a:ext cx="7844589" cy="3785652"/>
          </a:xfrm>
          <a:prstGeom prst="rect">
            <a:avLst/>
          </a:prstGeom>
        </p:spPr>
        <p:txBody>
          <a:bodyPr wrap="square">
            <a:spAutoFit/>
          </a:bodyPr>
          <a:lstStyle/>
          <a:p>
            <a:r>
              <a:rPr lang="en-US" sz="3600" b="1" dirty="0">
                <a:solidFill>
                  <a:srgbClr val="C00000"/>
                </a:solidFill>
                <a:latin typeface="Arial Black" panose="020B0A04020102020204" pitchFamily="34" charset="0"/>
                <a:ea typeface="Times New Roman" panose="02020603050405020304" pitchFamily="18" charset="0"/>
                <a:cs typeface="Times New Roman" panose="02020603050405020304" pitchFamily="18" charset="0"/>
              </a:rPr>
              <a:t>4. Able to Keep us </a:t>
            </a:r>
            <a:endParaRPr lang="en-US" sz="3600" b="1" dirty="0">
              <a:solidFill>
                <a:srgbClr val="C00000"/>
              </a:solidFill>
              <a:latin typeface="Arial Black" panose="020B0A04020102020204" pitchFamily="34" charset="0"/>
              <a:ea typeface="Calibri" panose="020F0502020204030204" pitchFamily="34" charset="0"/>
              <a:cs typeface="Times New Roman" panose="02020603050405020304" pitchFamily="18" charset="0"/>
            </a:endParaRPr>
          </a:p>
          <a:p>
            <a:r>
              <a:rPr lang="en-US" sz="4000" dirty="0">
                <a:solidFill>
                  <a:prstClr val="black"/>
                </a:solidFill>
                <a:ea typeface="Times New Roman" panose="02020603050405020304" pitchFamily="18" charset="0"/>
                <a:cs typeface="Times New Roman" panose="02020603050405020304" pitchFamily="18" charset="0"/>
              </a:rPr>
              <a:t>(Jude 24). Now to Him who is able to keep you from stumbling, And to present you faultless Before the presence of His glory with exceeding joy,</a:t>
            </a:r>
            <a:endParaRPr lang="en-US" sz="4000" dirty="0">
              <a:solidFill>
                <a:prstClr val="black"/>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860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A05E5-A998-0C2C-13F3-9F2F62C4E72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EF4BCEB-D86E-E88F-2B0C-5806E941A924}"/>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4D758632-2322-92AA-25BB-3040AF012B2F}"/>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God Is Able</a:t>
            </a:r>
          </a:p>
        </p:txBody>
      </p:sp>
      <p:sp>
        <p:nvSpPr>
          <p:cNvPr id="5" name="TextBox 4">
            <a:extLst>
              <a:ext uri="{FF2B5EF4-FFF2-40B4-BE49-F238E27FC236}">
                <a16:creationId xmlns:a16="http://schemas.microsoft.com/office/drawing/2014/main" id="{1ED5DC3B-D6DF-C3E5-2AF0-9C8999162818}"/>
              </a:ext>
            </a:extLst>
          </p:cNvPr>
          <p:cNvSpPr txBox="1"/>
          <p:nvPr/>
        </p:nvSpPr>
        <p:spPr>
          <a:xfrm>
            <a:off x="778042" y="938126"/>
            <a:ext cx="7380311"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I.</a:t>
            </a:r>
            <a:r>
              <a:rPr kumimoji="0" lang="en-US" sz="2800" b="1" i="0" u="none" strike="noStrike" kern="1200" cap="none" spc="0" normalizeH="0" baseline="0" noProof="0" dirty="0">
                <a:ln>
                  <a:noFill/>
                </a:ln>
                <a:solidFill>
                  <a:srgbClr val="C00000"/>
                </a:solidFill>
                <a:effectLst/>
                <a:uLnTx/>
                <a:uFillTx/>
                <a:latin typeface="Calibri" panose="020F0502020204030204"/>
                <a:ea typeface="+mn-ea"/>
                <a:cs typeface="+mn-cs"/>
              </a:rPr>
              <a:t> What God is able to do </a:t>
            </a:r>
            <a:r>
              <a:rPr kumimoji="0" lang="en-US" sz="2800" b="1" i="0" u="none" strike="noStrike" kern="1200" cap="none" spc="0" normalizeH="0" baseline="0" noProof="0" dirty="0">
                <a:ln>
                  <a:noFill/>
                </a:ln>
                <a:solidFill>
                  <a:srgbClr val="C00000"/>
                </a:solidFill>
                <a:effectLst/>
                <a:uLnTx/>
                <a:uFillTx/>
                <a:latin typeface="Arial Black" panose="020B0A04020102020204" pitchFamily="34" charset="0"/>
                <a:ea typeface="+mn-ea"/>
                <a:cs typeface="+mn-cs"/>
              </a:rPr>
              <a:t>for us</a:t>
            </a:r>
            <a:r>
              <a:rPr kumimoji="0" lang="en-US" sz="2800" b="1" i="0" u="none" strike="noStrike" kern="1200" cap="none" spc="0" normalizeH="0" baseline="0" noProof="0" dirty="0">
                <a:ln>
                  <a:noFill/>
                </a:ln>
                <a:solidFill>
                  <a:srgbClr val="C00000"/>
                </a:solidFill>
                <a:effectLst/>
                <a:uLnTx/>
                <a:uFillTx/>
                <a:latin typeface="Calibri" panose="020F0502020204030204"/>
                <a:ea typeface="+mn-ea"/>
                <a:cs typeface="+mn-cs"/>
              </a:rPr>
              <a:t>. He is— </a:t>
            </a:r>
            <a:endParaRPr kumimoji="0" lang="en-US" sz="2800" b="0"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8A2F5169-57C8-776C-7522-D2015C9BF460}"/>
              </a:ext>
            </a:extLst>
          </p:cNvPr>
          <p:cNvSpPr/>
          <p:nvPr/>
        </p:nvSpPr>
        <p:spPr>
          <a:xfrm>
            <a:off x="705853" y="2109538"/>
            <a:ext cx="8005010" cy="3785652"/>
          </a:xfrm>
          <a:prstGeom prst="rect">
            <a:avLst/>
          </a:prstGeom>
        </p:spPr>
        <p:txBody>
          <a:bodyPr wrap="square">
            <a:spAutoFit/>
          </a:bodyPr>
          <a:lstStyle/>
          <a:p>
            <a:r>
              <a:rPr lang="en-US" sz="3600" b="1" dirty="0">
                <a:solidFill>
                  <a:srgbClr val="C00000"/>
                </a:solidFill>
                <a:latin typeface="Arial Black" panose="020B0A04020102020204" pitchFamily="34" charset="0"/>
                <a:ea typeface="Times New Roman" panose="02020603050405020304" pitchFamily="18" charset="0"/>
                <a:cs typeface="Times New Roman" panose="02020603050405020304" pitchFamily="18" charset="0"/>
              </a:rPr>
              <a:t>5. Able to Satisfy us </a:t>
            </a:r>
            <a:endParaRPr lang="en-US" sz="3600" b="1" dirty="0">
              <a:solidFill>
                <a:srgbClr val="C00000"/>
              </a:solidFill>
              <a:latin typeface="Arial Black" panose="020B0A04020102020204" pitchFamily="34" charset="0"/>
              <a:ea typeface="Calibri" panose="020F0502020204030204" pitchFamily="34" charset="0"/>
              <a:cs typeface="Times New Roman" panose="02020603050405020304" pitchFamily="18" charset="0"/>
            </a:endParaRPr>
          </a:p>
          <a:p>
            <a:r>
              <a:rPr lang="en-US" sz="4000" dirty="0">
                <a:solidFill>
                  <a:prstClr val="black"/>
                </a:solidFill>
                <a:ea typeface="Times New Roman" panose="02020603050405020304" pitchFamily="18" charset="0"/>
                <a:cs typeface="Times New Roman" panose="02020603050405020304" pitchFamily="18" charset="0"/>
              </a:rPr>
              <a:t>(2 Cor. 9:8).</a:t>
            </a:r>
            <a:r>
              <a:rPr lang="en-US" sz="4000" dirty="0">
                <a:solidFill>
                  <a:prstClr val="black"/>
                </a:solidFill>
                <a:ea typeface="Calibri" panose="020F0502020204030204" pitchFamily="34" charset="0"/>
                <a:cs typeface="Times New Roman" panose="02020603050405020304" pitchFamily="18" charset="0"/>
              </a:rPr>
              <a:t> </a:t>
            </a:r>
            <a:r>
              <a:rPr lang="en-US" sz="4000" dirty="0">
                <a:solidFill>
                  <a:prstClr val="black"/>
                </a:solidFill>
                <a:ea typeface="Times New Roman" panose="02020603050405020304" pitchFamily="18" charset="0"/>
                <a:cs typeface="Times New Roman" panose="02020603050405020304" pitchFamily="18" charset="0"/>
              </a:rPr>
              <a:t>And God is able to make all grace abound toward you, that you, always having all sufficiency in all things, may have an abundance for every good work.</a:t>
            </a:r>
            <a:endParaRPr lang="en-US" sz="4000" dirty="0">
              <a:solidFill>
                <a:prstClr val="black"/>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0072250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PhotoCompan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hotoCompanio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hotoCompanion.potx" id="{156FBC7D-6AC8-4052-8D38-BB651D9D29B5}" vid="{07EA9D4B-09B1-4793-8212-CF3BEBDEEA40}"/>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290</TotalTime>
  <Words>1566</Words>
  <Application>Microsoft Office PowerPoint</Application>
  <PresentationFormat>On-screen Show (4:3)</PresentationFormat>
  <Paragraphs>159</Paragraphs>
  <Slides>26</Slides>
  <Notes>1</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26</vt:i4>
      </vt:variant>
    </vt:vector>
  </HeadingPairs>
  <TitlesOfParts>
    <vt:vector size="37" baseType="lpstr">
      <vt:lpstr>Arial</vt:lpstr>
      <vt:lpstr>Arial Black</vt:lpstr>
      <vt:lpstr>Arial Unicode MS</vt:lpstr>
      <vt:lpstr>Calibri</vt:lpstr>
      <vt:lpstr>Calibri Light</vt:lpstr>
      <vt:lpstr>Ink Free</vt:lpstr>
      <vt:lpstr>Times New Roman</vt:lpstr>
      <vt:lpstr>Office Theme</vt:lpstr>
      <vt:lpstr>1_Office Theme</vt:lpstr>
      <vt:lpstr>2_Office Theme</vt:lpstr>
      <vt:lpstr>PhotoCompanion</vt:lpstr>
      <vt:lpstr>PowerPoint Presentation</vt:lpstr>
      <vt:lpstr>Therefore, He is able to save forever those that draw near to God through him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ecurb hastings</dc:creator>
  <cp:lastModifiedBy>ecurb hastings</cp:lastModifiedBy>
  <cp:revision>20</cp:revision>
  <dcterms:created xsi:type="dcterms:W3CDTF">2025-08-19T19:05:23Z</dcterms:created>
  <dcterms:modified xsi:type="dcterms:W3CDTF">2025-11-15T19:26:45Z</dcterms:modified>
</cp:coreProperties>
</file>