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08" r:id="rId3"/>
  </p:sldMasterIdLst>
  <p:sldIdLst>
    <p:sldId id="265" r:id="rId4"/>
    <p:sldId id="495" r:id="rId5"/>
    <p:sldId id="492" r:id="rId6"/>
    <p:sldId id="499" r:id="rId7"/>
    <p:sldId id="498" r:id="rId8"/>
    <p:sldId id="276"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GxJBR9ifaBwFGft0BwKJtg==" hashData="DsxK7oFfoAg1leA8XwYYeA1/n7xRW5IIZnfEQdw15aMpvQyraby5Eeb4tlNg8KIjtFZVsT+4GNTwoFaVO9/0OQ=="/>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19" d="100"/>
          <a:sy n="119" d="100"/>
        </p:scale>
        <p:origin x="1356" y="10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DDABED5-DFFD-47C9-8E1A-6EEE62D3C275}" type="datetimeFigureOut">
              <a:rPr lang="en-US" smtClean="0"/>
              <a:t>11/22/2025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3820256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DABED5-DFFD-47C9-8E1A-6EEE62D3C275}" type="datetimeFigureOut">
              <a:rPr lang="en-US" smtClean="0"/>
              <a:t>11/22/2025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3759251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DABED5-DFFD-47C9-8E1A-6EEE62D3C275}" type="datetimeFigureOut">
              <a:rPr lang="en-US" smtClean="0"/>
              <a:t>11/22/2025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903776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11/22/2025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792896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11/22/2025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8344424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261408-B059-4BE3-9B18-E2EA024F5496}" type="datetimeFigureOut">
              <a:rPr lang="en-US" smtClean="0"/>
              <a:t>11/22/2025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597531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261408-B059-4BE3-9B18-E2EA024F5496}" type="datetimeFigureOut">
              <a:rPr lang="en-US" smtClean="0"/>
              <a:t>11/22/2025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4265470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261408-B059-4BE3-9B18-E2EA024F5496}" type="datetimeFigureOut">
              <a:rPr lang="en-US" smtClean="0"/>
              <a:t>11/22/2025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5856048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261408-B059-4BE3-9B18-E2EA024F5496}" type="datetimeFigureOut">
              <a:rPr lang="en-US" smtClean="0"/>
              <a:t>11/22/2025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9207058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261408-B059-4BE3-9B18-E2EA024F5496}" type="datetimeFigureOut">
              <a:rPr lang="en-US" smtClean="0"/>
              <a:t>11/22/2025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4537411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11/22/2025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739656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DABED5-DFFD-47C9-8E1A-6EEE62D3C275}" type="datetimeFigureOut">
              <a:rPr lang="en-US" smtClean="0"/>
              <a:t>11/22/2025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4034833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11/22/2025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9729945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11/22/2025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7430184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11/22/2025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1272608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4BC3792-2440-40FD-9B76-92D5F06CAC8C}" type="datetimeFigureOut">
              <a:rPr lang="en-US" smtClean="0"/>
              <a:t>11/22/2025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767641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BC3792-2440-40FD-9B76-92D5F06CAC8C}" type="datetimeFigureOut">
              <a:rPr lang="en-US" smtClean="0"/>
              <a:t>11/22/2025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2917056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BC3792-2440-40FD-9B76-92D5F06CAC8C}" type="datetimeFigureOut">
              <a:rPr lang="en-US" smtClean="0"/>
              <a:t>11/22/2025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41232914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4BC3792-2440-40FD-9B76-92D5F06CAC8C}" type="datetimeFigureOut">
              <a:rPr lang="en-US" smtClean="0"/>
              <a:t>11/22/2025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3152537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4BC3792-2440-40FD-9B76-92D5F06CAC8C}" type="datetimeFigureOut">
              <a:rPr lang="en-US" smtClean="0"/>
              <a:t>11/22/2025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7655677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4BC3792-2440-40FD-9B76-92D5F06CAC8C}" type="datetimeFigureOut">
              <a:rPr lang="en-US" smtClean="0"/>
              <a:t>11/22/2025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4147931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BC3792-2440-40FD-9B76-92D5F06CAC8C}" type="datetimeFigureOut">
              <a:rPr lang="en-US" smtClean="0"/>
              <a:t>11/22/2025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446110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DABED5-DFFD-47C9-8E1A-6EEE62D3C275}" type="datetimeFigureOut">
              <a:rPr lang="en-US" smtClean="0"/>
              <a:t>11/22/2025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7651071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BC3792-2440-40FD-9B76-92D5F06CAC8C}" type="datetimeFigureOut">
              <a:rPr lang="en-US" smtClean="0"/>
              <a:t>11/22/2025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356188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BC3792-2440-40FD-9B76-92D5F06CAC8C}" type="datetimeFigureOut">
              <a:rPr lang="en-US" smtClean="0"/>
              <a:t>11/22/2025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21526722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BC3792-2440-40FD-9B76-92D5F06CAC8C}" type="datetimeFigureOut">
              <a:rPr lang="en-US" smtClean="0"/>
              <a:t>11/22/2025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1198060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BC3792-2440-40FD-9B76-92D5F06CAC8C}" type="datetimeFigureOut">
              <a:rPr lang="en-US" smtClean="0"/>
              <a:t>11/22/2025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1387537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DDABED5-DFFD-47C9-8E1A-6EEE62D3C275}" type="datetimeFigureOut">
              <a:rPr lang="en-US" smtClean="0"/>
              <a:t>11/22/2025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2121912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DDABED5-DFFD-47C9-8E1A-6EEE62D3C275}" type="datetimeFigureOut">
              <a:rPr lang="en-US" smtClean="0"/>
              <a:t>11/22/2025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1154536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DDABED5-DFFD-47C9-8E1A-6EEE62D3C275}" type="datetimeFigureOut">
              <a:rPr lang="en-US" smtClean="0"/>
              <a:t>11/22/2025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3588176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DABED5-DFFD-47C9-8E1A-6EEE62D3C275}" type="datetimeFigureOut">
              <a:rPr lang="en-US" smtClean="0"/>
              <a:t>11/22/2025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424365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DDABED5-DFFD-47C9-8E1A-6EEE62D3C275}" type="datetimeFigureOut">
              <a:rPr lang="en-US" smtClean="0"/>
              <a:t>11/22/2025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3779966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DDABED5-DFFD-47C9-8E1A-6EEE62D3C275}" type="datetimeFigureOut">
              <a:rPr lang="en-US" smtClean="0"/>
              <a:t>11/22/2025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1961145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DABED5-DFFD-47C9-8E1A-6EEE62D3C275}" type="datetimeFigureOut">
              <a:rPr lang="en-US" smtClean="0"/>
              <a:t>11/22/2025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13EE42-34CC-42C4-A54D-966296F9059B}" type="slidenum">
              <a:rPr lang="en-US" smtClean="0"/>
              <a:t>‹#›</a:t>
            </a:fld>
            <a:endParaRPr lang="en-US"/>
          </a:p>
        </p:txBody>
      </p:sp>
    </p:spTree>
    <p:extLst>
      <p:ext uri="{BB962C8B-B14F-4D97-AF65-F5344CB8AC3E}">
        <p14:creationId xmlns:p14="http://schemas.microsoft.com/office/powerpoint/2010/main" val="4203334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261408-B059-4BE3-9B18-E2EA024F5496}" type="datetimeFigureOut">
              <a:rPr lang="en-US" smtClean="0"/>
              <a:t>11/22/2025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5853B-0D88-4491-8C47-0F7D0AB63E77}" type="slidenum">
              <a:rPr lang="en-US" smtClean="0"/>
              <a:t>‹#›</a:t>
            </a:fld>
            <a:endParaRPr lang="en-US" dirty="0"/>
          </a:p>
        </p:txBody>
      </p:sp>
    </p:spTree>
    <p:extLst>
      <p:ext uri="{BB962C8B-B14F-4D97-AF65-F5344CB8AC3E}">
        <p14:creationId xmlns:p14="http://schemas.microsoft.com/office/powerpoint/2010/main" val="18055921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BC3792-2440-40FD-9B76-92D5F06CAC8C}" type="datetimeFigureOut">
              <a:rPr lang="en-US" smtClean="0"/>
              <a:t>11/22/2025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1DB039-D147-4386-BC2D-5E6DB0D999C4}" type="slidenum">
              <a:rPr lang="en-US" smtClean="0"/>
              <a:t>‹#›</a:t>
            </a:fld>
            <a:endParaRPr lang="en-US" dirty="0"/>
          </a:p>
        </p:txBody>
      </p:sp>
    </p:spTree>
    <p:extLst>
      <p:ext uri="{BB962C8B-B14F-4D97-AF65-F5344CB8AC3E}">
        <p14:creationId xmlns:p14="http://schemas.microsoft.com/office/powerpoint/2010/main" val="172664491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hyperlink" Target="https://icrosspoint.com/give-thanks-to-the-lord/" TargetMode="External"/><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3112" t="21263" r="23729" b="49217"/>
          <a:stretch/>
        </p:blipFill>
        <p:spPr>
          <a:xfrm>
            <a:off x="0" y="3994733"/>
            <a:ext cx="9166033" cy="2863273"/>
          </a:xfrm>
          <a:prstGeom prst="rect">
            <a:avLst/>
          </a:prstGeom>
        </p:spPr>
      </p:pic>
      <p:sp>
        <p:nvSpPr>
          <p:cNvPr id="7" name="Rectangle 6"/>
          <p:cNvSpPr/>
          <p:nvPr/>
        </p:nvSpPr>
        <p:spPr>
          <a:xfrm>
            <a:off x="887505" y="1030940"/>
            <a:ext cx="7512423" cy="601505"/>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582706" y="1021974"/>
            <a:ext cx="7745505"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New Lebanon  </a:t>
            </a:r>
            <a:r>
              <a:rPr kumimoji="0" lang="en-US" sz="3600" b="0" i="1" u="none" strike="noStrike" kern="1200" cap="none" spc="0" normalizeH="0" baseline="0" noProof="0" dirty="0">
                <a:ln>
                  <a:noFill/>
                </a:ln>
                <a:solidFill>
                  <a:prstClr val="black"/>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Church of Christ</a:t>
            </a:r>
          </a:p>
        </p:txBody>
      </p:sp>
      <p:sp>
        <p:nvSpPr>
          <p:cNvPr id="3" name="TextBox 2"/>
          <p:cNvSpPr txBox="1"/>
          <p:nvPr/>
        </p:nvSpPr>
        <p:spPr>
          <a:xfrm>
            <a:off x="89647" y="54762"/>
            <a:ext cx="8857129"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Welcome to our services</a:t>
            </a:r>
          </a:p>
        </p:txBody>
      </p:sp>
      <p:sp>
        <p:nvSpPr>
          <p:cNvPr id="10" name="TextBox 9"/>
          <p:cNvSpPr txBox="1"/>
          <p:nvPr/>
        </p:nvSpPr>
        <p:spPr>
          <a:xfrm>
            <a:off x="1" y="5648735"/>
            <a:ext cx="9144000"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2060"/>
                </a:solidFill>
                <a:effectLst/>
                <a:uLnTx/>
                <a:uFillTx/>
                <a:latin typeface="Ink Free" panose="03080402000500000000" pitchFamily="66" charset="0"/>
                <a:ea typeface="+mn-ea"/>
                <a:cs typeface="+mn-cs"/>
              </a:rPr>
              <a:t>Please Come Back Again</a:t>
            </a:r>
          </a:p>
        </p:txBody>
      </p:sp>
      <p:sp>
        <p:nvSpPr>
          <p:cNvPr id="4" name="TextBox 3"/>
          <p:cNvSpPr txBox="1"/>
          <p:nvPr/>
        </p:nvSpPr>
        <p:spPr>
          <a:xfrm>
            <a:off x="0" y="1891555"/>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Simply Christians.</a:t>
            </a:r>
          </a:p>
        </p:txBody>
      </p:sp>
      <p:sp>
        <p:nvSpPr>
          <p:cNvPr id="5" name="TextBox 4"/>
          <p:cNvSpPr txBox="1"/>
          <p:nvPr/>
        </p:nvSpPr>
        <p:spPr>
          <a:xfrm>
            <a:off x="0" y="2348652"/>
            <a:ext cx="916603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Our Emphasis is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Spiritual, Not Material or Social</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1" name="TextBox 10"/>
          <p:cNvSpPr txBox="1"/>
          <p:nvPr/>
        </p:nvSpPr>
        <p:spPr>
          <a:xfrm>
            <a:off x="0" y="2820287"/>
            <a:ext cx="9081247"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striving to be The Same Church as Described in The New Testament.</a:t>
            </a:r>
          </a:p>
        </p:txBody>
      </p:sp>
    </p:spTree>
    <p:extLst>
      <p:ext uri="{BB962C8B-B14F-4D97-AF65-F5344CB8AC3E}">
        <p14:creationId xmlns:p14="http://schemas.microsoft.com/office/powerpoint/2010/main" val="1862796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B9A19F5-4734-CB00-5894-0B23C9DF47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9413"/>
            <a:ext cx="9144000" cy="60991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60E19D5-E1EC-08A9-9850-594F054E79F7}"/>
              </a:ext>
            </a:extLst>
          </p:cNvPr>
          <p:cNvSpPr txBox="1"/>
          <p:nvPr/>
        </p:nvSpPr>
        <p:spPr>
          <a:xfrm>
            <a:off x="0" y="6051705"/>
            <a:ext cx="9143999" cy="307777"/>
          </a:xfrm>
          <a:prstGeom prst="rect">
            <a:avLst/>
          </a:prstGeom>
          <a:noFill/>
        </p:spPr>
        <p:txBody>
          <a:bodyPr wrap="square">
            <a:spAutoFit/>
          </a:bodyPr>
          <a:lstStyle/>
          <a:p>
            <a:pPr algn="ctr"/>
            <a:r>
              <a:rPr lang="en-US" sz="1400" b="0" i="0" u="none" strike="noStrike" dirty="0">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Photo by icrosspoint.com</a:t>
            </a:r>
            <a:endParaRPr lang="en-US" sz="1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43265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2050" name="Picture 2" descr="Autumn Leaves Free Stock Photo - Public Domain Pictures">
            <a:extLst>
              <a:ext uri="{FF2B5EF4-FFF2-40B4-BE49-F238E27FC236}">
                <a16:creationId xmlns:a16="http://schemas.microsoft.com/office/drawing/2014/main" id="{AB3B3804-01B4-814B-8A26-5BD7D82D8772}"/>
              </a:ext>
            </a:extLst>
          </p:cNvPr>
          <p:cNvPicPr>
            <a:picLocks noChangeAspect="1" noChangeArrowheads="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colorTemperature colorTemp="5900"/>
                    </a14:imgEffect>
                    <a14:imgEffect>
                      <a14:saturation sat="140000"/>
                    </a14:imgEffect>
                  </a14:imgLayer>
                </a14:imgProps>
              </a:ext>
              <a:ext uri="{28A0092B-C50C-407E-A947-70E740481C1C}">
                <a14:useLocalDpi xmlns:a14="http://schemas.microsoft.com/office/drawing/2010/main" val="0"/>
              </a:ext>
            </a:extLst>
          </a:blip>
          <a:srcRect/>
          <a:stretch>
            <a:fillRect/>
          </a:stretch>
        </p:blipFill>
        <p:spPr bwMode="auto">
          <a:xfrm>
            <a:off x="0" y="521368"/>
            <a:ext cx="9144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756EF08-0A01-6F26-C6E1-DF8B06D321AB}"/>
              </a:ext>
            </a:extLst>
          </p:cNvPr>
          <p:cNvSpPr txBox="1"/>
          <p:nvPr/>
        </p:nvSpPr>
        <p:spPr>
          <a:xfrm>
            <a:off x="417094" y="-80210"/>
            <a:ext cx="8486274" cy="646331"/>
          </a:xfrm>
          <a:prstGeom prst="rect">
            <a:avLst/>
          </a:prstGeom>
          <a:noFill/>
        </p:spPr>
        <p:txBody>
          <a:bodyPr wrap="square" rtlCol="0">
            <a:spAutoFit/>
          </a:bodyPr>
          <a:lstStyle/>
          <a:p>
            <a:r>
              <a:rPr lang="en-US" sz="3600" dirty="0"/>
              <a:t>Oh Give Thanks To The Lord     Psalm 107:1</a:t>
            </a:r>
          </a:p>
        </p:txBody>
      </p:sp>
      <p:sp>
        <p:nvSpPr>
          <p:cNvPr id="3" name="TextBox 2">
            <a:extLst>
              <a:ext uri="{FF2B5EF4-FFF2-40B4-BE49-F238E27FC236}">
                <a16:creationId xmlns:a16="http://schemas.microsoft.com/office/drawing/2014/main" id="{F7634492-8268-73FE-AF4A-5DF9B6D93309}"/>
              </a:ext>
            </a:extLst>
          </p:cNvPr>
          <p:cNvSpPr txBox="1"/>
          <p:nvPr/>
        </p:nvSpPr>
        <p:spPr>
          <a:xfrm>
            <a:off x="2286000" y="6538628"/>
            <a:ext cx="457200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newlebanoncoc.com</a:t>
            </a:r>
          </a:p>
        </p:txBody>
      </p:sp>
      <p:sp>
        <p:nvSpPr>
          <p:cNvPr id="6" name="TextBox 5">
            <a:extLst>
              <a:ext uri="{FF2B5EF4-FFF2-40B4-BE49-F238E27FC236}">
                <a16:creationId xmlns:a16="http://schemas.microsoft.com/office/drawing/2014/main" id="{643C4F6B-FE0D-6476-F668-5AA54E8B3F7C}"/>
              </a:ext>
            </a:extLst>
          </p:cNvPr>
          <p:cNvSpPr txBox="1"/>
          <p:nvPr/>
        </p:nvSpPr>
        <p:spPr>
          <a:xfrm>
            <a:off x="810126" y="1171075"/>
            <a:ext cx="7692190" cy="4832092"/>
          </a:xfrm>
          <a:prstGeom prst="rect">
            <a:avLst/>
          </a:prstGeom>
          <a:noFill/>
        </p:spPr>
        <p:txBody>
          <a:bodyPr wrap="square" rtlCol="0">
            <a:spAutoFit/>
          </a:bodyPr>
          <a:lstStyle/>
          <a:p>
            <a:pPr algn="ctr"/>
            <a:r>
              <a:rPr lang="en-US" sz="4400" dirty="0">
                <a:latin typeface="Franklin Gothic Medium" panose="020B0603020102020204" pitchFamily="34" charset="0"/>
              </a:rPr>
              <a:t>Psalm 107:1-2.  Oh, give thanks to the LORD, for He is good! For His mercy endures forever.  Let the redeemed of the LORD say so, Whom He has redeemed from the hand of the enemy,</a:t>
            </a:r>
          </a:p>
        </p:txBody>
      </p:sp>
    </p:spTree>
    <p:extLst>
      <p:ext uri="{BB962C8B-B14F-4D97-AF65-F5344CB8AC3E}">
        <p14:creationId xmlns:p14="http://schemas.microsoft.com/office/powerpoint/2010/main" val="2127054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a:extLst>
            <a:ext uri="{FF2B5EF4-FFF2-40B4-BE49-F238E27FC236}">
              <a16:creationId xmlns:a16="http://schemas.microsoft.com/office/drawing/2014/main" id="{0C3A9FDE-400D-D9DD-D035-D8A298FF496A}"/>
            </a:ext>
          </a:extLst>
        </p:cNvPr>
        <p:cNvGrpSpPr/>
        <p:nvPr/>
      </p:nvGrpSpPr>
      <p:grpSpPr>
        <a:xfrm>
          <a:off x="0" y="0"/>
          <a:ext cx="0" cy="0"/>
          <a:chOff x="0" y="0"/>
          <a:chExt cx="0" cy="0"/>
        </a:xfrm>
      </p:grpSpPr>
      <p:pic>
        <p:nvPicPr>
          <p:cNvPr id="2050" name="Picture 2" descr="Autumn Leaves Free Stock Photo - Public Domain Pictures">
            <a:extLst>
              <a:ext uri="{FF2B5EF4-FFF2-40B4-BE49-F238E27FC236}">
                <a16:creationId xmlns:a16="http://schemas.microsoft.com/office/drawing/2014/main" id="{B022DE75-74C1-B33F-0D65-511B6366DC55}"/>
              </a:ext>
            </a:extLst>
          </p:cNvPr>
          <p:cNvPicPr>
            <a:picLocks noChangeAspect="1" noChangeArrowheads="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colorTemperature colorTemp="5900"/>
                    </a14:imgEffect>
                    <a14:imgEffect>
                      <a14:saturation sat="140000"/>
                    </a14:imgEffect>
                  </a14:imgLayer>
                </a14:imgProps>
              </a:ext>
              <a:ext uri="{28A0092B-C50C-407E-A947-70E740481C1C}">
                <a14:useLocalDpi xmlns:a14="http://schemas.microsoft.com/office/drawing/2010/main" val="0"/>
              </a:ext>
            </a:extLst>
          </a:blip>
          <a:srcRect/>
          <a:stretch>
            <a:fillRect/>
          </a:stretch>
        </p:blipFill>
        <p:spPr bwMode="auto">
          <a:xfrm>
            <a:off x="0" y="521368"/>
            <a:ext cx="9144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D1E8F41-B966-6D3F-8AA4-3772E19800D7}"/>
              </a:ext>
            </a:extLst>
          </p:cNvPr>
          <p:cNvSpPr txBox="1"/>
          <p:nvPr/>
        </p:nvSpPr>
        <p:spPr>
          <a:xfrm>
            <a:off x="417094" y="-80210"/>
            <a:ext cx="8486274" cy="646331"/>
          </a:xfrm>
          <a:prstGeom prst="rect">
            <a:avLst/>
          </a:prstGeom>
          <a:noFill/>
        </p:spPr>
        <p:txBody>
          <a:bodyPr wrap="square" rtlCol="0">
            <a:spAutoFit/>
          </a:bodyPr>
          <a:lstStyle/>
          <a:p>
            <a:r>
              <a:rPr lang="en-US" sz="3600" dirty="0">
                <a:latin typeface="Calibri" panose="020F0502020204030204" pitchFamily="34" charset="0"/>
                <a:ea typeface="Calibri" panose="020F0502020204030204" pitchFamily="34" charset="0"/>
                <a:cs typeface="Calibri" panose="020F0502020204030204" pitchFamily="34" charset="0"/>
              </a:rPr>
              <a:t>Oh Give Thanks To The Lord     Psalm 107:1</a:t>
            </a:r>
          </a:p>
        </p:txBody>
      </p:sp>
      <p:sp>
        <p:nvSpPr>
          <p:cNvPr id="3" name="TextBox 2">
            <a:extLst>
              <a:ext uri="{FF2B5EF4-FFF2-40B4-BE49-F238E27FC236}">
                <a16:creationId xmlns:a16="http://schemas.microsoft.com/office/drawing/2014/main" id="{4AA6033A-BAFA-35BD-178A-38F1D0B5CF8B}"/>
              </a:ext>
            </a:extLst>
          </p:cNvPr>
          <p:cNvSpPr txBox="1"/>
          <p:nvPr/>
        </p:nvSpPr>
        <p:spPr>
          <a:xfrm>
            <a:off x="2286000" y="6538628"/>
            <a:ext cx="457200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newlebanoncoc.com</a:t>
            </a:r>
          </a:p>
        </p:txBody>
      </p:sp>
      <p:sp>
        <p:nvSpPr>
          <p:cNvPr id="5" name="TextBox 4">
            <a:extLst>
              <a:ext uri="{FF2B5EF4-FFF2-40B4-BE49-F238E27FC236}">
                <a16:creationId xmlns:a16="http://schemas.microsoft.com/office/drawing/2014/main" id="{5BE20277-044E-105D-ECCF-13030F06B86D}"/>
              </a:ext>
            </a:extLst>
          </p:cNvPr>
          <p:cNvSpPr txBox="1"/>
          <p:nvPr/>
        </p:nvSpPr>
        <p:spPr>
          <a:xfrm>
            <a:off x="449178" y="1038584"/>
            <a:ext cx="8622632" cy="5629875"/>
          </a:xfrm>
          <a:prstGeom prst="rect">
            <a:avLst/>
          </a:prstGeom>
          <a:noFill/>
        </p:spPr>
        <p:txBody>
          <a:bodyPr wrap="square">
            <a:spAutoFit/>
          </a:bodyPr>
          <a:lstStyle/>
          <a:p>
            <a:pPr marL="0" marR="0">
              <a:lnSpc>
                <a:spcPct val="115000"/>
              </a:lnSpc>
              <a:spcAft>
                <a:spcPts val="1000"/>
              </a:spcAft>
              <a:buNone/>
            </a:pPr>
            <a:r>
              <a:rPr lang="en-US" sz="3200" b="1" dirty="0">
                <a:solidFill>
                  <a:schemeClr val="accent1">
                    <a:lumMod val="75000"/>
                  </a:schemeClr>
                </a:solidFill>
                <a:effectLst/>
                <a:latin typeface="Franklin Gothic Medium" panose="020B0603020102020204" pitchFamily="34" charset="0"/>
                <a:ea typeface="Calibri" panose="020F0502020204030204" pitchFamily="34" charset="0"/>
                <a:cs typeface="Calibri" panose="020F0502020204030204" pitchFamily="34" charset="0"/>
              </a:rPr>
              <a:t>Are you  thankful:</a:t>
            </a:r>
            <a:endParaRPr lang="en-US" sz="3200" b="1" dirty="0">
              <a:solidFill>
                <a:schemeClr val="accent1">
                  <a:lumMod val="75000"/>
                </a:schemeClr>
              </a:solidFill>
              <a:effectLst/>
              <a:latin typeface="Franklin Gothic Medium" panose="020B0603020102020204" pitchFamily="34" charset="0"/>
              <a:ea typeface="Calibri" panose="020F0502020204030204" pitchFamily="34" charset="0"/>
              <a:cs typeface="Times New Roman" panose="02020603050405020304" pitchFamily="18" charset="0"/>
            </a:endParaRPr>
          </a:p>
          <a:p>
            <a:pPr marL="0" marR="0">
              <a:lnSpc>
                <a:spcPct val="115000"/>
              </a:lnSpc>
              <a:spcAft>
                <a:spcPts val="1000"/>
              </a:spcAft>
              <a:buNone/>
            </a:pPr>
            <a:r>
              <a:rPr lang="en-US" sz="3200" dirty="0">
                <a:effectLst/>
                <a:latin typeface="Franklin Gothic Medium" panose="020B0603020102020204" pitchFamily="34" charset="0"/>
                <a:ea typeface="Calibri" panose="020F0502020204030204" pitchFamily="34" charset="0"/>
                <a:cs typeface="Calibri" panose="020F0502020204030204" pitchFamily="34" charset="0"/>
              </a:rPr>
              <a:t>1. That someone taught you the truth?</a:t>
            </a:r>
          </a:p>
          <a:p>
            <a:pPr marL="0" marR="0">
              <a:lnSpc>
                <a:spcPct val="115000"/>
              </a:lnSpc>
              <a:spcAft>
                <a:spcPts val="1000"/>
              </a:spcAft>
              <a:buNone/>
            </a:pPr>
            <a:r>
              <a:rPr lang="en-US" sz="3200" dirty="0">
                <a:effectLst/>
                <a:latin typeface="Franklin Gothic Medium" panose="020B0603020102020204" pitchFamily="34" charset="0"/>
                <a:ea typeface="Calibri" panose="020F0502020204030204" pitchFamily="34" charset="0"/>
              </a:rPr>
              <a:t>2. That you were added to the church?</a:t>
            </a:r>
          </a:p>
          <a:p>
            <a:pPr marL="0" marR="0">
              <a:spcAft>
                <a:spcPts val="1000"/>
              </a:spcAft>
              <a:buNone/>
            </a:pPr>
            <a:r>
              <a:rPr lang="en-US" sz="3200" dirty="0">
                <a:effectLst/>
                <a:latin typeface="Franklin Gothic Medium" panose="020B0603020102020204" pitchFamily="34" charset="0"/>
                <a:ea typeface="Calibri" panose="020F0502020204030204" pitchFamily="34" charset="0"/>
                <a:cs typeface="Calibri" panose="020F0502020204030204" pitchFamily="34" charset="0"/>
              </a:rPr>
              <a:t>3.That you were baptized for the remission of your sins? </a:t>
            </a:r>
            <a:endParaRPr lang="en-US" sz="2000" dirty="0">
              <a:effectLst/>
              <a:latin typeface="Franklin Gothic Medium" panose="020B0603020102020204" pitchFamily="34" charset="0"/>
              <a:ea typeface="Calibri" panose="020F0502020204030204" pitchFamily="34" charset="0"/>
              <a:cs typeface="Times New Roman" panose="02020603050405020304" pitchFamily="18" charset="0"/>
            </a:endParaRPr>
          </a:p>
          <a:p>
            <a:pPr marL="0" marR="0">
              <a:lnSpc>
                <a:spcPct val="115000"/>
              </a:lnSpc>
              <a:spcAft>
                <a:spcPts val="1000"/>
              </a:spcAft>
              <a:buNone/>
            </a:pPr>
            <a:r>
              <a:rPr lang="en-US" sz="3200" dirty="0">
                <a:effectLst/>
                <a:latin typeface="Franklin Gothic Medium" panose="020B0603020102020204" pitchFamily="34" charset="0"/>
                <a:ea typeface="Calibri" panose="020F0502020204030204" pitchFamily="34" charset="0"/>
                <a:cs typeface="Calibri" panose="020F0502020204030204" pitchFamily="34" charset="0"/>
              </a:rPr>
              <a:t>4. That you are forgiven of your past sins?</a:t>
            </a:r>
            <a:endParaRPr lang="en-US" sz="2000" dirty="0">
              <a:effectLst/>
              <a:latin typeface="Franklin Gothic Medium" panose="020B0603020102020204" pitchFamily="34" charset="0"/>
              <a:ea typeface="Calibri" panose="020F0502020204030204" pitchFamily="34" charset="0"/>
              <a:cs typeface="Times New Roman" panose="02020603050405020304" pitchFamily="18" charset="0"/>
            </a:endParaRPr>
          </a:p>
          <a:p>
            <a:pPr marL="0" marR="0">
              <a:spcAft>
                <a:spcPts val="1000"/>
              </a:spcAft>
              <a:buNone/>
            </a:pPr>
            <a:r>
              <a:rPr lang="en-US" sz="3200" dirty="0">
                <a:effectLst/>
                <a:latin typeface="Franklin Gothic Medium" panose="020B0603020102020204" pitchFamily="34" charset="0"/>
                <a:ea typeface="Calibri" panose="020F0502020204030204" pitchFamily="34" charset="0"/>
                <a:cs typeface="Calibri" panose="020F0502020204030204" pitchFamily="34" charset="0"/>
              </a:rPr>
              <a:t>5. Are you thankful that God had his word recorded for you? </a:t>
            </a:r>
            <a:endParaRPr lang="en-US" sz="2000" dirty="0">
              <a:effectLst/>
              <a:latin typeface="Franklin Gothic Medium" panose="020B0603020102020204" pitchFamily="34" charset="0"/>
              <a:ea typeface="Calibri" panose="020F0502020204030204" pitchFamily="34" charset="0"/>
              <a:cs typeface="Times New Roman" panose="02020603050405020304" pitchFamily="18" charset="0"/>
            </a:endParaRPr>
          </a:p>
          <a:p>
            <a:pPr marL="0" marR="0">
              <a:lnSpc>
                <a:spcPct val="115000"/>
              </a:lnSpc>
              <a:spcAft>
                <a:spcPts val="1000"/>
              </a:spcAft>
              <a:buNone/>
            </a:pPr>
            <a:r>
              <a:rPr lang="en-US" sz="3200" dirty="0">
                <a:effectLst/>
                <a:latin typeface="Calibri" panose="020F0502020204030204" pitchFamily="34" charset="0"/>
                <a:ea typeface="Calibri" panose="020F0502020204030204" pitchFamily="34" charset="0"/>
              </a:rPr>
              <a:t> </a:t>
            </a:r>
            <a:r>
              <a:rPr lang="en-US" sz="3200" dirty="0">
                <a:effectLst/>
                <a:latin typeface="Calibri" panose="020F0502020204030204" pitchFamily="34" charset="0"/>
                <a:ea typeface="Calibri" panose="020F0502020204030204" pitchFamily="34" charset="0"/>
                <a:cs typeface="Calibri" panose="020F0502020204030204" pitchFamily="34"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22659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a:extLst>
            <a:ext uri="{FF2B5EF4-FFF2-40B4-BE49-F238E27FC236}">
              <a16:creationId xmlns:a16="http://schemas.microsoft.com/office/drawing/2014/main" id="{883A185D-6F1F-DAF9-9B3F-43D99BDD18F2}"/>
            </a:ext>
          </a:extLst>
        </p:cNvPr>
        <p:cNvGrpSpPr/>
        <p:nvPr/>
      </p:nvGrpSpPr>
      <p:grpSpPr>
        <a:xfrm>
          <a:off x="0" y="0"/>
          <a:ext cx="0" cy="0"/>
          <a:chOff x="0" y="0"/>
          <a:chExt cx="0" cy="0"/>
        </a:xfrm>
      </p:grpSpPr>
      <p:pic>
        <p:nvPicPr>
          <p:cNvPr id="2050" name="Picture 2" descr="Autumn Leaves Free Stock Photo - Public Domain Pictures">
            <a:extLst>
              <a:ext uri="{FF2B5EF4-FFF2-40B4-BE49-F238E27FC236}">
                <a16:creationId xmlns:a16="http://schemas.microsoft.com/office/drawing/2014/main" id="{DD197698-FE08-151F-A945-D3D615953B49}"/>
              </a:ext>
            </a:extLst>
          </p:cNvPr>
          <p:cNvPicPr>
            <a:picLocks noChangeAspect="1" noChangeArrowheads="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colorTemperature colorTemp="5900"/>
                    </a14:imgEffect>
                    <a14:imgEffect>
                      <a14:saturation sat="140000"/>
                    </a14:imgEffect>
                  </a14:imgLayer>
                </a14:imgProps>
              </a:ext>
              <a:ext uri="{28A0092B-C50C-407E-A947-70E740481C1C}">
                <a14:useLocalDpi xmlns:a14="http://schemas.microsoft.com/office/drawing/2010/main" val="0"/>
              </a:ext>
            </a:extLst>
          </a:blip>
          <a:srcRect/>
          <a:stretch>
            <a:fillRect/>
          </a:stretch>
        </p:blipFill>
        <p:spPr bwMode="auto">
          <a:xfrm>
            <a:off x="0" y="521368"/>
            <a:ext cx="9144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11F061D-BAEC-22B8-FA99-A8EC1B1615AE}"/>
              </a:ext>
            </a:extLst>
          </p:cNvPr>
          <p:cNvSpPr txBox="1"/>
          <p:nvPr/>
        </p:nvSpPr>
        <p:spPr>
          <a:xfrm>
            <a:off x="417094" y="-80210"/>
            <a:ext cx="8486274" cy="646331"/>
          </a:xfrm>
          <a:prstGeom prst="rect">
            <a:avLst/>
          </a:prstGeom>
          <a:noFill/>
        </p:spPr>
        <p:txBody>
          <a:bodyPr wrap="square" rtlCol="0">
            <a:spAutoFit/>
          </a:bodyPr>
          <a:lstStyle/>
          <a:p>
            <a:r>
              <a:rPr lang="en-US" sz="3600" dirty="0"/>
              <a:t>Oh Give Thanks To The Lord     Psalm 107:1</a:t>
            </a:r>
          </a:p>
        </p:txBody>
      </p:sp>
      <p:sp>
        <p:nvSpPr>
          <p:cNvPr id="3" name="TextBox 2">
            <a:extLst>
              <a:ext uri="{FF2B5EF4-FFF2-40B4-BE49-F238E27FC236}">
                <a16:creationId xmlns:a16="http://schemas.microsoft.com/office/drawing/2014/main" id="{708E3690-873A-BA2F-CF92-A8C182C940C7}"/>
              </a:ext>
            </a:extLst>
          </p:cNvPr>
          <p:cNvSpPr txBox="1"/>
          <p:nvPr/>
        </p:nvSpPr>
        <p:spPr>
          <a:xfrm>
            <a:off x="2286000" y="6538628"/>
            <a:ext cx="457200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newlebanoncoc.com</a:t>
            </a:r>
          </a:p>
        </p:txBody>
      </p:sp>
      <p:sp>
        <p:nvSpPr>
          <p:cNvPr id="5" name="TextBox 4">
            <a:extLst>
              <a:ext uri="{FF2B5EF4-FFF2-40B4-BE49-F238E27FC236}">
                <a16:creationId xmlns:a16="http://schemas.microsoft.com/office/drawing/2014/main" id="{F92467B7-8C50-A481-83E1-129264A6D16F}"/>
              </a:ext>
            </a:extLst>
          </p:cNvPr>
          <p:cNvSpPr txBox="1"/>
          <p:nvPr/>
        </p:nvSpPr>
        <p:spPr>
          <a:xfrm>
            <a:off x="417093" y="938461"/>
            <a:ext cx="8486274" cy="6983065"/>
          </a:xfrm>
          <a:prstGeom prst="rect">
            <a:avLst/>
          </a:prstGeom>
          <a:noFill/>
        </p:spPr>
        <p:txBody>
          <a:bodyPr wrap="square">
            <a:spAutoFit/>
          </a:bodyPr>
          <a:lstStyle/>
          <a:p>
            <a:pPr marL="0" marR="0">
              <a:lnSpc>
                <a:spcPct val="115000"/>
              </a:lnSpc>
              <a:spcAft>
                <a:spcPts val="1000"/>
              </a:spcAft>
              <a:buNone/>
            </a:pPr>
            <a:r>
              <a:rPr lang="en-US" sz="3200" dirty="0">
                <a:solidFill>
                  <a:schemeClr val="accent1">
                    <a:lumMod val="75000"/>
                  </a:schemeClr>
                </a:solidFill>
                <a:effectLst/>
                <a:latin typeface="Franklin Gothic Heavy" panose="020B0903020102020204" pitchFamily="34" charset="0"/>
                <a:ea typeface="Calibri" panose="020F0502020204030204" pitchFamily="34" charset="0"/>
                <a:cs typeface="Calibri" panose="020F0502020204030204" pitchFamily="34" charset="0"/>
              </a:rPr>
              <a:t>Are you  thankful:</a:t>
            </a:r>
            <a:endParaRPr lang="en-US" sz="3200" dirty="0">
              <a:solidFill>
                <a:schemeClr val="accent1">
                  <a:lumMod val="75000"/>
                </a:schemeClr>
              </a:solidFill>
              <a:effectLst/>
              <a:latin typeface="Franklin Gothic Heavy" panose="020B0903020102020204" pitchFamily="34" charset="0"/>
              <a:ea typeface="Calibri" panose="020F0502020204030204" pitchFamily="34" charset="0"/>
              <a:cs typeface="Times New Roman" panose="02020603050405020304" pitchFamily="18" charset="0"/>
            </a:endParaRPr>
          </a:p>
          <a:p>
            <a:pPr marL="0" marR="0">
              <a:spcAft>
                <a:spcPts val="1000"/>
              </a:spcAft>
              <a:buNone/>
            </a:pPr>
            <a:r>
              <a:rPr lang="en-US" sz="3000" dirty="0">
                <a:effectLst/>
                <a:latin typeface="Franklin Gothic Medium" panose="020B0603020102020204" pitchFamily="34" charset="0"/>
                <a:ea typeface="Calibri" panose="020F0502020204030204" pitchFamily="34" charset="0"/>
                <a:cs typeface="Calibri" panose="020F0502020204030204" pitchFamily="34" charset="0"/>
              </a:rPr>
              <a:t>6. Are you thankful for the family you have in Christ?</a:t>
            </a:r>
          </a:p>
          <a:p>
            <a:pPr>
              <a:spcAft>
                <a:spcPts val="1000"/>
              </a:spcAft>
            </a:pPr>
            <a:r>
              <a:rPr lang="en-US" sz="3000" dirty="0">
                <a:latin typeface="Franklin Gothic Medium" panose="020B0603020102020204" pitchFamily="34" charset="0"/>
              </a:rPr>
              <a:t>7. Are you thankful for the sacrifice that Christ made for you? </a:t>
            </a:r>
          </a:p>
          <a:p>
            <a:pPr marL="0" marR="0">
              <a:lnSpc>
                <a:spcPct val="115000"/>
              </a:lnSpc>
              <a:spcAft>
                <a:spcPts val="1000"/>
              </a:spcAft>
              <a:buNone/>
            </a:pPr>
            <a:r>
              <a:rPr lang="en-US" sz="3000" dirty="0">
                <a:effectLst/>
                <a:latin typeface="Franklin Gothic Medium" panose="020B0603020102020204" pitchFamily="34" charset="0"/>
                <a:ea typeface="Calibri" panose="020F0502020204030204" pitchFamily="34" charset="0"/>
                <a:cs typeface="Calibri" panose="020F0502020204030204" pitchFamily="34" charset="0"/>
              </a:rPr>
              <a:t>8. Are you thankful for your inheritance? </a:t>
            </a:r>
            <a:endParaRPr lang="en-US" sz="3000" dirty="0">
              <a:effectLst/>
              <a:latin typeface="Franklin Gothic Medium" panose="020B0603020102020204" pitchFamily="34" charset="0"/>
              <a:ea typeface="Calibri" panose="020F0502020204030204" pitchFamily="34" charset="0"/>
              <a:cs typeface="Times New Roman" panose="02020603050405020304" pitchFamily="18" charset="0"/>
            </a:endParaRPr>
          </a:p>
          <a:p>
            <a:pPr marL="0" marR="0">
              <a:spcAft>
                <a:spcPts val="1000"/>
              </a:spcAft>
              <a:buNone/>
            </a:pPr>
            <a:r>
              <a:rPr lang="en-US" sz="3000" dirty="0">
                <a:effectLst/>
                <a:latin typeface="Franklin Gothic Medium" panose="020B0603020102020204" pitchFamily="34" charset="0"/>
                <a:ea typeface="Calibri" panose="020F0502020204030204" pitchFamily="34" charset="0"/>
                <a:cs typeface="Calibri" panose="020F0502020204030204" pitchFamily="34" charset="0"/>
              </a:rPr>
              <a:t>9. Are you thankful for the trials that God gives to you? </a:t>
            </a:r>
            <a:endParaRPr lang="en-US" sz="3000" dirty="0">
              <a:effectLst/>
              <a:latin typeface="Franklin Gothic Medium" panose="020B0603020102020204" pitchFamily="34" charset="0"/>
              <a:ea typeface="Calibri" panose="020F0502020204030204" pitchFamily="34" charset="0"/>
              <a:cs typeface="Times New Roman" panose="02020603050405020304" pitchFamily="18" charset="0"/>
            </a:endParaRPr>
          </a:p>
          <a:p>
            <a:pPr marL="0" marR="0">
              <a:spcAft>
                <a:spcPts val="1000"/>
              </a:spcAft>
              <a:buNone/>
            </a:pPr>
            <a:r>
              <a:rPr lang="en-US" sz="3000" dirty="0">
                <a:effectLst/>
                <a:latin typeface="Franklin Gothic Heavy" panose="020B0903020102020204" pitchFamily="34" charset="0"/>
                <a:ea typeface="Calibri" panose="020F0502020204030204" pitchFamily="34" charset="0"/>
                <a:cs typeface="Calibri" panose="020F0502020204030204" pitchFamily="34" charset="0"/>
              </a:rPr>
              <a:t>10. What are you doing to show your thankfulness?</a:t>
            </a:r>
            <a:endParaRPr lang="en-US" sz="3000" dirty="0">
              <a:effectLst/>
              <a:latin typeface="Franklin Gothic Heavy" panose="020B0903020102020204" pitchFamily="34" charset="0"/>
              <a:ea typeface="Calibri" panose="020F0502020204030204" pitchFamily="34" charset="0"/>
              <a:cs typeface="Times New Roman" panose="02020603050405020304" pitchFamily="18" charset="0"/>
            </a:endParaRPr>
          </a:p>
          <a:p>
            <a:pPr marL="0" marR="0">
              <a:lnSpc>
                <a:spcPct val="115000"/>
              </a:lnSpc>
              <a:spcAft>
                <a:spcPts val="1000"/>
              </a:spcAft>
              <a:buNone/>
            </a:pP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1000"/>
              </a:spcAft>
              <a:buNone/>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03096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86794" y="2133086"/>
            <a:ext cx="8297333"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0070C0"/>
                </a:solidFill>
                <a:effectLst/>
                <a:uLnTx/>
                <a:uFillTx/>
                <a:latin typeface="Ink Free" panose="03080402000500000000" pitchFamily="66" charset="0"/>
                <a:ea typeface="+mn-ea"/>
                <a:cs typeface="+mn-cs"/>
              </a:rPr>
              <a:t>New Lebanon</a:t>
            </a:r>
          </a:p>
        </p:txBody>
      </p:sp>
      <p:pic>
        <p:nvPicPr>
          <p:cNvPr id="7" name="Picture 6"/>
          <p:cNvPicPr>
            <a:picLocks noChangeAspect="1"/>
          </p:cNvPicPr>
          <p:nvPr/>
        </p:nvPicPr>
        <p:blipFill rotWithShape="1">
          <a:blip r:embed="rId2"/>
          <a:srcRect l="23112" t="21263" r="23729" b="49217"/>
          <a:stretch/>
        </p:blipFill>
        <p:spPr>
          <a:xfrm>
            <a:off x="-22034" y="3152045"/>
            <a:ext cx="9166033" cy="2863273"/>
          </a:xfrm>
          <a:prstGeom prst="rect">
            <a:avLst/>
          </a:prstGeom>
        </p:spPr>
      </p:pic>
      <p:sp>
        <p:nvSpPr>
          <p:cNvPr id="4" name="TextBox 3"/>
          <p:cNvSpPr txBox="1"/>
          <p:nvPr/>
        </p:nvSpPr>
        <p:spPr>
          <a:xfrm>
            <a:off x="1786475" y="3053616"/>
            <a:ext cx="3848986"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Church of Christ</a:t>
            </a:r>
          </a:p>
        </p:txBody>
      </p:sp>
      <p:sp>
        <p:nvSpPr>
          <p:cNvPr id="6" name="TextBox 5"/>
          <p:cNvSpPr txBox="1"/>
          <p:nvPr/>
        </p:nvSpPr>
        <p:spPr>
          <a:xfrm>
            <a:off x="0" y="17932"/>
            <a:ext cx="9143999" cy="2092881"/>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000000"/>
                </a:solidFill>
                <a:effectLst/>
                <a:uLnTx/>
                <a:uFillTx/>
                <a:latin typeface="Arial"/>
                <a:ea typeface="+mn-ea"/>
                <a:cs typeface="+mn-cs"/>
              </a:rPr>
              <a:t>Questions?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Arial"/>
                <a:ea typeface="+mn-ea"/>
                <a:cs typeface="+mn-cs"/>
              </a:rPr>
              <a:t>Want to learn more about the Bible?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0000"/>
                </a:solidFill>
                <a:effectLst/>
                <a:uLnTx/>
                <a:uFillTx/>
                <a:latin typeface="Arial"/>
                <a:ea typeface="+mn-ea"/>
                <a:cs typeface="+mn-cs"/>
              </a:rPr>
              <a:t>We will be glad to study the Bible with you.</a:t>
            </a:r>
          </a:p>
        </p:txBody>
      </p:sp>
      <p:sp>
        <p:nvSpPr>
          <p:cNvPr id="2" name="Rectangle 1"/>
          <p:cNvSpPr/>
          <p:nvPr/>
        </p:nvSpPr>
        <p:spPr>
          <a:xfrm>
            <a:off x="1602724" y="2179207"/>
            <a:ext cx="5867370" cy="1847248"/>
          </a:xfrm>
          <a:prstGeom prst="rect">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p:cNvSpPr txBox="1"/>
          <p:nvPr/>
        </p:nvSpPr>
        <p:spPr>
          <a:xfrm>
            <a:off x="0" y="5943602"/>
            <a:ext cx="9166033"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a:ea typeface="+mn-ea"/>
                <a:cs typeface="+mn-cs"/>
              </a:rPr>
              <a:t>newlebanoncoc.com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a:ea typeface="+mn-ea"/>
                <a:cs typeface="+mn-cs"/>
              </a:rPr>
              <a:t>newlebanoncoc@gmail.com</a:t>
            </a:r>
          </a:p>
        </p:txBody>
      </p:sp>
      <p:sp>
        <p:nvSpPr>
          <p:cNvPr id="9" name="TextBox 8"/>
          <p:cNvSpPr txBox="1"/>
          <p:nvPr/>
        </p:nvSpPr>
        <p:spPr>
          <a:xfrm>
            <a:off x="1618159" y="2123994"/>
            <a:ext cx="8297333"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0070C0"/>
                </a:solidFill>
                <a:effectLst/>
                <a:uLnTx/>
                <a:uFillTx/>
                <a:latin typeface="Ink Free" panose="03080402000500000000" pitchFamily="66" charset="0"/>
                <a:ea typeface="+mn-ea"/>
                <a:cs typeface="+mn-cs"/>
              </a:rPr>
              <a:t>New Lebanon</a:t>
            </a:r>
          </a:p>
        </p:txBody>
      </p:sp>
      <p:sp>
        <p:nvSpPr>
          <p:cNvPr id="10" name="TextBox 9"/>
          <p:cNvSpPr txBox="1"/>
          <p:nvPr/>
        </p:nvSpPr>
        <p:spPr>
          <a:xfrm>
            <a:off x="1660969" y="2981897"/>
            <a:ext cx="384898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black"/>
                </a:solidFill>
                <a:effectLst/>
                <a:uLnTx/>
                <a:uFillTx/>
                <a:latin typeface="Calibri" panose="020F0502020204030204"/>
                <a:ea typeface="+mn-ea"/>
                <a:cs typeface="+mn-cs"/>
              </a:rPr>
              <a:t>Church of Christ</a:t>
            </a:r>
          </a:p>
        </p:txBody>
      </p:sp>
      <p:sp>
        <p:nvSpPr>
          <p:cNvPr id="11" name="TextBox 10"/>
          <p:cNvSpPr txBox="1"/>
          <p:nvPr/>
        </p:nvSpPr>
        <p:spPr>
          <a:xfrm>
            <a:off x="4591216" y="3478861"/>
            <a:ext cx="326419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Ink Free" panose="03080402000500000000" pitchFamily="66" charset="0"/>
                <a:ea typeface="+mn-ea"/>
                <a:cs typeface="+mn-cs"/>
              </a:rPr>
              <a:t>New Lebanon, OH</a:t>
            </a:r>
          </a:p>
        </p:txBody>
      </p:sp>
    </p:spTree>
    <p:extLst>
      <p:ext uri="{BB962C8B-B14F-4D97-AF65-F5344CB8AC3E}">
        <p14:creationId xmlns:p14="http://schemas.microsoft.com/office/powerpoint/2010/main" val="367838457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121</TotalTime>
  <Words>293</Words>
  <Application>Microsoft Office PowerPoint</Application>
  <PresentationFormat>On-screen Show (4:3)</PresentationFormat>
  <Paragraphs>37</Paragraphs>
  <Slides>6</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6</vt:i4>
      </vt:variant>
    </vt:vector>
  </HeadingPairs>
  <TitlesOfParts>
    <vt:vector size="16" baseType="lpstr">
      <vt:lpstr>Arial</vt:lpstr>
      <vt:lpstr>Arial Unicode MS</vt:lpstr>
      <vt:lpstr>Calibri</vt:lpstr>
      <vt:lpstr>Calibri Light</vt:lpstr>
      <vt:lpstr>Franklin Gothic Heavy</vt:lpstr>
      <vt:lpstr>Franklin Gothic Medium</vt:lpstr>
      <vt:lpstr>Ink Free</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ecurb hastings</dc:creator>
  <cp:lastModifiedBy>ecurb hastings</cp:lastModifiedBy>
  <cp:revision>16</cp:revision>
  <dcterms:created xsi:type="dcterms:W3CDTF">2025-08-19T19:05:23Z</dcterms:created>
  <dcterms:modified xsi:type="dcterms:W3CDTF">2025-11-22T23:17:48Z</dcterms:modified>
</cp:coreProperties>
</file>