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metadata/core-properties" Target="docProps/core0.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90" r:id="rId2"/>
    <p:sldId id="28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3004800" cy="97536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uiZjqzC/4AMjDTgnieH9A==" hashData="R59HZaqnXYARmI9PfQzyu6qQ9c8aEAFsQJR37XfrL7ywqTIx5N+CyWwk13B6Q6Ng/1zWsAzmOtiIHyia0wMFP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380"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GB" sz="1400" b="0" strike="noStrike" spc="-1">
                <a:solidFill>
                  <a:srgbClr val="000000"/>
                </a:solidFill>
                <a:latin typeface="Arial"/>
              </a:rPr>
              <a:t>Click to edit the notes' format</a:t>
            </a: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a:t>
            </a:fld>
            <a:endParaRPr lang="en-GB"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28D8F-CF0B-8C6A-B464-B5E6E5E6115C}"/>
            </a:ext>
          </a:extLst>
        </p:cNvPr>
        <p:cNvGrpSpPr/>
        <p:nvPr/>
      </p:nvGrpSpPr>
      <p:grpSpPr>
        <a:xfrm>
          <a:off x="0" y="0"/>
          <a:ext cx="0" cy="0"/>
          <a:chOff x="0" y="0"/>
          <a:chExt cx="0" cy="0"/>
        </a:xfrm>
      </p:grpSpPr>
      <p:sp>
        <p:nvSpPr>
          <p:cNvPr id="41" name="PlaceHolder 1">
            <a:extLst>
              <a:ext uri="{FF2B5EF4-FFF2-40B4-BE49-F238E27FC236}">
                <a16:creationId xmlns:a16="http://schemas.microsoft.com/office/drawing/2014/main" id="{BB96C537-8E42-8604-D618-219094F7536E}"/>
              </a:ext>
            </a:extLst>
          </p:cNvPr>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a:extLst>
              <a:ext uri="{FF2B5EF4-FFF2-40B4-BE49-F238E27FC236}">
                <a16:creationId xmlns:a16="http://schemas.microsoft.com/office/drawing/2014/main" id="{5FF73875-3854-CFB7-77BE-88CB98EF2752}"/>
              </a:ext>
            </a:extLst>
          </p:cNvPr>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 and living the party lifestyle.</a:t>
            </a:r>
            <a:endParaRPr lang="en-GB" sz="1400" b="0" strike="noStrike" spc="-1">
              <a:solidFill>
                <a:srgbClr val="000000"/>
              </a:solidFill>
              <a:latin typeface="Arial"/>
            </a:endParaRPr>
          </a:p>
        </p:txBody>
      </p:sp>
      <p:sp>
        <p:nvSpPr>
          <p:cNvPr id="43" name="PlaceHolder 3">
            <a:extLst>
              <a:ext uri="{FF2B5EF4-FFF2-40B4-BE49-F238E27FC236}">
                <a16:creationId xmlns:a16="http://schemas.microsoft.com/office/drawing/2014/main" id="{17C0148B-14C2-B6EE-198A-3080A3AC3ADC}"/>
              </a:ext>
            </a:extLst>
          </p:cNvPr>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2981918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He enters a city.</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10</a:t>
            </a:fld>
            <a:endParaRPr lang="en-GB" sz="14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He soon attracts friends eager to help him spend his money.</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11</a:t>
            </a:fld>
            <a:endParaRPr lang="en-GB" sz="14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He spends his money on wild living ...</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12</a:t>
            </a:fld>
            <a:endParaRPr lang="en-GB" sz="1400" b="0" strike="noStrike"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 and living the party lifestyle.</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13</a:t>
            </a:fld>
            <a:endParaRPr lang="en-GB" sz="1400" b="0" strike="noStrike" spc="-1">
              <a:solidFill>
                <a:srgbClr val="000000"/>
              </a:solid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Luke 15 v 14 A famine hits the area and his money runs out.</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14</a:t>
            </a:fld>
            <a:endParaRPr lang="en-GB" sz="1400" b="0" strike="noStrike" spc="-1">
              <a:solidFill>
                <a:srgbClr val="000000"/>
              </a:solid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His new friends desert him.</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15</a:t>
            </a:fld>
            <a:endParaRPr lang="en-GB" sz="1400" b="0" strike="noStrike" spc="-1">
              <a:solidFill>
                <a:srgbClr val="000000"/>
              </a:solid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He leaves the city to look for work.</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16</a:t>
            </a:fld>
            <a:endParaRPr lang="en-GB" sz="1400" b="0" strike="noStrike" spc="-1">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Luke 15 v 15 The only job he can get is looking after pigs.</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17</a:t>
            </a:fld>
            <a:endParaRPr lang="en-GB" sz="1400" b="0" strike="noStrike" spc="-1">
              <a:solidFill>
                <a:srgbClr val="000000"/>
              </a:solid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It is one of the most unclean jobs a Jewish boy could imagine doing.</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18</a:t>
            </a:fld>
            <a:endParaRPr lang="en-GB" sz="1400" b="0" strike="noStrike" spc="-1">
              <a:solidFill>
                <a:srgbClr val="000000"/>
              </a:solid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He is so hungry he even longs to eat the pods the pigs are fed.</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19</a:t>
            </a:fld>
            <a:endParaRPr lang="en-GB" sz="14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50824-92A3-0759-4BE6-DE7DE3F8917B}"/>
            </a:ext>
          </a:extLst>
        </p:cNvPr>
        <p:cNvGrpSpPr/>
        <p:nvPr/>
      </p:nvGrpSpPr>
      <p:grpSpPr>
        <a:xfrm>
          <a:off x="0" y="0"/>
          <a:ext cx="0" cy="0"/>
          <a:chOff x="0" y="0"/>
          <a:chExt cx="0" cy="0"/>
        </a:xfrm>
      </p:grpSpPr>
      <p:sp>
        <p:nvSpPr>
          <p:cNvPr id="41" name="PlaceHolder 1">
            <a:extLst>
              <a:ext uri="{FF2B5EF4-FFF2-40B4-BE49-F238E27FC236}">
                <a16:creationId xmlns:a16="http://schemas.microsoft.com/office/drawing/2014/main" id="{621C60F6-5111-DC20-0537-C2661600411E}"/>
              </a:ext>
            </a:extLst>
          </p:cNvPr>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a:extLst>
              <a:ext uri="{FF2B5EF4-FFF2-40B4-BE49-F238E27FC236}">
                <a16:creationId xmlns:a16="http://schemas.microsoft.com/office/drawing/2014/main" id="{F414675B-F262-38CC-1181-D2A0B69750DB}"/>
              </a:ext>
            </a:extLst>
          </p:cNvPr>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The forgiving father celebrates his lost son being found, leaving the older son deciding how he is going to react.</a:t>
            </a:r>
            <a:endParaRPr lang="en-GB" sz="1400" b="0" strike="noStrike" spc="-1">
              <a:solidFill>
                <a:srgbClr val="000000"/>
              </a:solidFill>
              <a:latin typeface="Arial"/>
            </a:endParaRPr>
          </a:p>
        </p:txBody>
      </p:sp>
      <p:sp>
        <p:nvSpPr>
          <p:cNvPr id="43" name="PlaceHolder 3">
            <a:extLst>
              <a:ext uri="{FF2B5EF4-FFF2-40B4-BE49-F238E27FC236}">
                <a16:creationId xmlns:a16="http://schemas.microsoft.com/office/drawing/2014/main" id="{31721D04-D061-08A7-7AC8-D65397FFFA40}"/>
              </a:ext>
            </a:extLst>
          </p:cNvPr>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4277470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Luke 15 v 19 He thinks of the food that the servants have at his fathers home</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20</a:t>
            </a:fld>
            <a:endParaRPr lang="en-GB" sz="1400" b="0" strike="noStrike" spc="-1">
              <a:solidFill>
                <a:srgbClr val="000000"/>
              </a:solidFill>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Luke 15 v 19 He heads back home to beg his father to accept him as one of his servants.</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21</a:t>
            </a:fld>
            <a:endParaRPr lang="en-GB" sz="1400" b="0" strike="noStrike" spc="-1">
              <a:solidFill>
                <a:srgbClr val="000000"/>
              </a:solidFill>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Luke 15 v 20 His father sees him coming and is full of love for his disobedient son.</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22</a:t>
            </a:fld>
            <a:endParaRPr lang="en-GB" sz="1400" b="0" strike="noStrike" spc="-1">
              <a:solidFill>
                <a:srgbClr val="000000"/>
              </a:solidFill>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He runs to greet his son...</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23</a:t>
            </a:fld>
            <a:endParaRPr lang="en-GB" sz="1400" b="0" strike="noStrike" spc="-1">
              <a:solidFill>
                <a:srgbClr val="000000"/>
              </a:solid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 and throws his arms around him and kisses him.</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24</a:t>
            </a:fld>
            <a:endParaRPr lang="en-GB" sz="1400" b="0" strike="noStrike" spc="-1">
              <a:solidFill>
                <a:srgbClr val="000000"/>
              </a:solidFill>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Luke 15 v 21 The son confesses he has sinned against God and his father. He is no longer worthy to be called his son.</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25</a:t>
            </a:fld>
            <a:endParaRPr lang="en-GB" sz="1400" b="0" strike="noStrike" spc="-1">
              <a:solidFill>
                <a:srgbClr val="000000"/>
              </a:solidFill>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Luke 15 v 22 His father tells the servants to bring his son the best robe, sandals and a ring for his finger.</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26</a:t>
            </a:fld>
            <a:endParaRPr lang="en-GB" sz="1400" b="0" strike="noStrike" spc="-1">
              <a:solidFill>
                <a:srgbClr val="000000"/>
              </a:solidFill>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Luke 15 v 23 The fatted calf is killed and a celebration feast begins.</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27</a:t>
            </a:fld>
            <a:endParaRPr lang="en-GB" sz="1400" b="0" strike="noStrike" spc="-1">
              <a:solidFill>
                <a:srgbClr val="000000"/>
              </a:solidFill>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Luke 15 v 25 Meanwhile the older son returns from working in a field and asks one of the servants what the music and dancing is all about. On hearing his younger brother has returned he is angry.</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28</a:t>
            </a:fld>
            <a:endParaRPr lang="en-GB" sz="1400" b="0" strike="noStrike" spc="-1">
              <a:solidFill>
                <a:srgbClr val="000000"/>
              </a:solidFill>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His father goes out to plead with him to join the celebrations. The son complains how unfair it is that he has been working hard without any celebrations but his brother who has been squandering money is treated to a feast.</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29</a:t>
            </a:fld>
            <a:endParaRPr lang="en-GB" sz="14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Luke 15 v 11 The father and his two sons working in their fields.</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3</a:t>
            </a:fld>
            <a:endParaRPr lang="en-GB" sz="1400" b="0" strike="noStrike" spc="-1">
              <a:solidFill>
                <a:srgbClr val="000000"/>
              </a:solidFill>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Luke 15 v 32 His father explains that everything he has belongs to the older son but they must celebrate his lost son being found.</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30</a:t>
            </a:fld>
            <a:endParaRPr lang="en-GB" sz="1400" b="0" strike="noStrike" spc="-1">
              <a:solidFill>
                <a:srgbClr val="000000"/>
              </a:solidFill>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The forgiving father celebrates his lost son being found, leaving the older son deciding how he is going to react.</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31</a:t>
            </a:fld>
            <a:endParaRPr lang="en-GB" sz="14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The younger son is unhappy and planning to leave home.</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4</a:t>
            </a:fld>
            <a:endParaRPr lang="en-GB" sz="14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Luke 15 v 12 He demands his share of the family inheritance.</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5</a:t>
            </a:fld>
            <a:endParaRPr lang="en-GB" sz="14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The sad father hands over the younger son’s share of the inheritance.</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6</a:t>
            </a:fld>
            <a:endParaRPr lang="en-GB" sz="14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Luke 15 v 13 The son leaves home.</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7</a:t>
            </a:fld>
            <a:endParaRPr lang="en-GB" sz="14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His father watches from the rooftop, upset to see his son leaving</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8</a:t>
            </a:fld>
            <a:endParaRPr lang="en-GB" sz="14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The son heads to a far country.</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9</a:t>
            </a:fld>
            <a:endParaRPr lang="en-GB" sz="14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82E24D7A-EF1E-4731-A6AA-E45A2906DFD9}" type="slidenum">
              <a:t>‹#›</a:t>
            </a:fld>
            <a:endParaRPr/>
          </a:p>
        </p:txBody>
      </p:sp>
      <p:sp>
        <p:nvSpPr>
          <p:cNvPr id="4" name="PlaceHolder 3"/>
          <p:cNvSpPr>
            <a:spLocks noGrp="1"/>
          </p:cNvSpPr>
          <p:nvPr>
            <p:ph type="dt" idx="1"/>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27" name="PlaceHolder 2"/>
          <p:cNvSpPr>
            <a:spLocks noGrp="1"/>
          </p:cNvSpPr>
          <p:nvPr>
            <p:ph/>
          </p:nvPr>
        </p:nvSpPr>
        <p:spPr>
          <a:xfrm>
            <a:off x="504000" y="1326600"/>
            <a:ext cx="907164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28" name="PlaceHolder 3"/>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C179DB2F-4B0C-47FC-AF48-536B8BE6B6CC}" type="slidenum">
              <a:t>‹#›</a:t>
            </a:fld>
            <a:endParaRPr/>
          </a:p>
        </p:txBody>
      </p:sp>
      <p:sp>
        <p:nvSpPr>
          <p:cNvPr id="7" name="PlaceHolder 6"/>
          <p:cNvSpPr>
            <a:spLocks noGrp="1"/>
          </p:cNvSpPr>
          <p:nvPr>
            <p:ph type="dt" idx="1"/>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30"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1"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2"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3" name="PlaceHolder 5"/>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83EBCE9B-F324-4B10-AF3B-AA23A81828A2}" type="slidenum">
              <a:t>‹#›</a:t>
            </a:fld>
            <a:endParaRPr/>
          </a:p>
        </p:txBody>
      </p:sp>
      <p:sp>
        <p:nvSpPr>
          <p:cNvPr id="9" name="PlaceHolder 8"/>
          <p:cNvSpPr>
            <a:spLocks noGrp="1"/>
          </p:cNvSpPr>
          <p:nvPr>
            <p:ph type="dt" idx="1"/>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35" name="PlaceHolder 2"/>
          <p:cNvSpPr>
            <a:spLocks noGrp="1"/>
          </p:cNvSpPr>
          <p:nvPr>
            <p:ph/>
          </p:nvPr>
        </p:nvSpPr>
        <p:spPr>
          <a:xfrm>
            <a:off x="504000" y="1326600"/>
            <a:ext cx="292068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6" name="PlaceHolder 3"/>
          <p:cNvSpPr>
            <a:spLocks noGrp="1"/>
          </p:cNvSpPr>
          <p:nvPr>
            <p:ph/>
          </p:nvPr>
        </p:nvSpPr>
        <p:spPr>
          <a:xfrm>
            <a:off x="3571200" y="1326600"/>
            <a:ext cx="292068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7" name="PlaceHolder 4"/>
          <p:cNvSpPr>
            <a:spLocks noGrp="1"/>
          </p:cNvSpPr>
          <p:nvPr>
            <p:ph/>
          </p:nvPr>
        </p:nvSpPr>
        <p:spPr>
          <a:xfrm>
            <a:off x="6638040" y="1326600"/>
            <a:ext cx="292068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8" name="PlaceHolder 5"/>
          <p:cNvSpPr>
            <a:spLocks noGrp="1"/>
          </p:cNvSpPr>
          <p:nvPr>
            <p:ph/>
          </p:nvPr>
        </p:nvSpPr>
        <p:spPr>
          <a:xfrm>
            <a:off x="504000" y="3044160"/>
            <a:ext cx="292068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9" name="PlaceHolder 6"/>
          <p:cNvSpPr>
            <a:spLocks noGrp="1"/>
          </p:cNvSpPr>
          <p:nvPr>
            <p:ph/>
          </p:nvPr>
        </p:nvSpPr>
        <p:spPr>
          <a:xfrm>
            <a:off x="3571200" y="3044160"/>
            <a:ext cx="292068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40" name="PlaceHolder 7"/>
          <p:cNvSpPr>
            <a:spLocks noGrp="1"/>
          </p:cNvSpPr>
          <p:nvPr>
            <p:ph/>
          </p:nvPr>
        </p:nvSpPr>
        <p:spPr>
          <a:xfrm>
            <a:off x="6638040" y="3044160"/>
            <a:ext cx="292068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48DB4784-BED5-497C-A486-3CB9D9B9FC89}"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6" name="PlaceHolder 2"/>
          <p:cNvSpPr>
            <a:spLocks noGrp="1"/>
          </p:cNvSpPr>
          <p:nvPr>
            <p:ph type="subTitle"/>
          </p:nvPr>
        </p:nvSpPr>
        <p:spPr>
          <a:xfrm>
            <a:off x="504000" y="1326600"/>
            <a:ext cx="9071640" cy="3288240"/>
          </a:xfrm>
          <a:prstGeom prst="rect">
            <a:avLst/>
          </a:prstGeom>
          <a:noFill/>
          <a:ln w="0">
            <a:noFill/>
          </a:ln>
        </p:spPr>
        <p:txBody>
          <a:bodyPr lIns="0" tIns="0" rIns="0" bIns="0" anchor="ctr">
            <a:noAutofit/>
          </a:bodyPr>
          <a:lstStyle/>
          <a:p>
            <a:pPr indent="0" algn="ctr">
              <a:buNone/>
            </a:pPr>
            <a:endParaRPr lang="en-GB"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92899580-4FAD-4F90-BDD7-920820ACB099}" type="slidenum">
              <a:t>‹#›</a:t>
            </a:fld>
            <a:endParaRPr/>
          </a:p>
        </p:txBody>
      </p:sp>
      <p:sp>
        <p:nvSpPr>
          <p:cNvPr id="3" name="PlaceHolder 5"/>
          <p:cNvSpPr>
            <a:spLocks noGrp="1"/>
          </p:cNvSpPr>
          <p:nvPr>
            <p:ph type="dt" idx="1"/>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8" name="PlaceHolder 2"/>
          <p:cNvSpPr>
            <a:spLocks noGrp="1"/>
          </p:cNvSpPr>
          <p:nvPr>
            <p:ph/>
          </p:nvPr>
        </p:nvSpPr>
        <p:spPr>
          <a:xfrm>
            <a:off x="504000" y="1326600"/>
            <a:ext cx="9071640" cy="32882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DB05AF30-212D-401E-98C6-F6712ED69CAB}" type="slidenum">
              <a:t>‹#›</a:t>
            </a:fld>
            <a:endParaRPr/>
          </a:p>
        </p:txBody>
      </p:sp>
      <p:sp>
        <p:nvSpPr>
          <p:cNvPr id="6" name="PlaceHolder 5"/>
          <p:cNvSpPr>
            <a:spLocks noGrp="1"/>
          </p:cNvSpPr>
          <p:nvPr>
            <p:ph type="dt" idx="1"/>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10"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1"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3E52A1F0-3B60-4141-B373-1C57A9EA1A6E}" type="slidenum">
              <a:t>‹#›</a:t>
            </a:fld>
            <a:endParaRPr/>
          </a:p>
        </p:txBody>
      </p:sp>
      <p:sp>
        <p:nvSpPr>
          <p:cNvPr id="7" name="PlaceHolder 6"/>
          <p:cNvSpPr>
            <a:spLocks noGrp="1"/>
          </p:cNvSpPr>
          <p:nvPr>
            <p:ph type="dt" idx="1"/>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A42027D0-9937-48F9-B73A-78F5A05EAFAF}" type="slidenum">
              <a:t>‹#›</a:t>
            </a:fld>
            <a:endParaRPr/>
          </a:p>
        </p:txBody>
      </p:sp>
      <p:sp>
        <p:nvSpPr>
          <p:cNvPr id="5" name="PlaceHolder 4"/>
          <p:cNvSpPr>
            <a:spLocks noGrp="1"/>
          </p:cNvSpPr>
          <p:nvPr>
            <p:ph type="dt" idx="1"/>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1640" cy="4388400"/>
          </a:xfrm>
          <a:prstGeom prst="rect">
            <a:avLst/>
          </a:prstGeom>
          <a:noFill/>
          <a:ln w="0">
            <a:noFill/>
          </a:ln>
        </p:spPr>
        <p:txBody>
          <a:bodyPr lIns="0" tIns="0" rIns="0" bIns="0" anchor="ctr">
            <a:noAutofit/>
          </a:bodyPr>
          <a:lstStyle/>
          <a:p>
            <a:pPr algn="ctr"/>
            <a:endParaRPr lang="en-GB"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18714896-0CDD-4EEB-9583-7D9C1505B60D}" type="slidenum">
              <a:t>‹#›</a:t>
            </a:fld>
            <a:endParaRPr/>
          </a:p>
        </p:txBody>
      </p:sp>
      <p:sp>
        <p:nvSpPr>
          <p:cNvPr id="5" name="PlaceHolder 4"/>
          <p:cNvSpPr>
            <a:spLocks noGrp="1"/>
          </p:cNvSpPr>
          <p:nvPr>
            <p:ph type="dt" idx="1"/>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15"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6"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7"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1F599C31-D35C-4293-A09C-82637BD38E57}" type="slidenum">
              <a:t>‹#›</a:t>
            </a:fld>
            <a:endParaRPr/>
          </a:p>
        </p:txBody>
      </p:sp>
      <p:sp>
        <p:nvSpPr>
          <p:cNvPr id="8" name="PlaceHolder 7"/>
          <p:cNvSpPr>
            <a:spLocks noGrp="1"/>
          </p:cNvSpPr>
          <p:nvPr>
            <p:ph type="dt" idx="1"/>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19"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20"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21" name="PlaceHolder 4"/>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AFBBD504-4015-43C3-8E7B-4F0D3C1D6E2D}" type="slidenum">
              <a:t>‹#›</a:t>
            </a:fld>
            <a:endParaRPr/>
          </a:p>
        </p:txBody>
      </p:sp>
      <p:sp>
        <p:nvSpPr>
          <p:cNvPr id="8" name="PlaceHolder 7"/>
          <p:cNvSpPr>
            <a:spLocks noGrp="1"/>
          </p:cNvSpPr>
          <p:nvPr>
            <p:ph type="dt" idx="1"/>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23"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24"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25" name="PlaceHolder 4"/>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BBB05203-F67B-462A-8C38-1126A2151C1E}" type="slidenum">
              <a:t>‹#›</a:t>
            </a:fld>
            <a:endParaRPr/>
          </a:p>
        </p:txBody>
      </p:sp>
      <p:sp>
        <p:nvSpPr>
          <p:cNvPr id="8" name="PlaceHolder 7"/>
          <p:cNvSpPr>
            <a:spLocks noGrp="1"/>
          </p:cNvSpPr>
          <p:nvPr>
            <p:ph type="dt" idx="1"/>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r>
              <a:rPr lang="en-GB" sz="4400" b="0" strike="noStrike" spc="-1">
                <a:solidFill>
                  <a:srgbClr val="000000"/>
                </a:solidFill>
                <a:latin typeface="Arial"/>
              </a:rPr>
              <a:t>Click to edit the title text format</a:t>
            </a:r>
          </a:p>
        </p:txBody>
      </p:sp>
      <p:sp>
        <p:nvSpPr>
          <p:cNvPr id="6" name="PlaceHolder 2"/>
          <p:cNvSpPr>
            <a:spLocks noGrp="1"/>
          </p:cNvSpPr>
          <p:nvPr>
            <p:ph type="body"/>
          </p:nvPr>
        </p:nvSpPr>
        <p:spPr>
          <a:xfrm>
            <a:off x="504000" y="1326600"/>
            <a:ext cx="9071640" cy="3288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
        <p:nvSpPr>
          <p:cNvPr id="2" name="PlaceHolder 3"/>
          <p:cNvSpPr>
            <a:spLocks noGrp="1"/>
          </p:cNvSpPr>
          <p:nvPr>
            <p:ph type="dt" idx="1"/>
          </p:nvPr>
        </p:nvSpPr>
        <p:spPr>
          <a:xfrm>
            <a:off x="504000" y="5165280"/>
            <a:ext cx="2348280" cy="390600"/>
          </a:xfrm>
          <a:prstGeom prst="rect">
            <a:avLst/>
          </a:prstGeom>
          <a:noFill/>
          <a:ln w="0">
            <a:noFill/>
          </a:ln>
        </p:spPr>
        <p:txBody>
          <a:bodyPr lIns="0" tIns="0" rIns="0" bIns="0" anchor="t">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&lt;date/time&gt;</a:t>
            </a:r>
          </a:p>
        </p:txBody>
      </p:sp>
      <p:sp>
        <p:nvSpPr>
          <p:cNvPr id="3" name="PlaceHolder 4"/>
          <p:cNvSpPr>
            <a:spLocks noGrp="1"/>
          </p:cNvSpPr>
          <p:nvPr>
            <p:ph type="ftr" idx="2"/>
          </p:nvPr>
        </p:nvSpPr>
        <p:spPr>
          <a:xfrm>
            <a:off x="3447360" y="5165280"/>
            <a:ext cx="3195000" cy="390600"/>
          </a:xfrm>
          <a:prstGeom prst="rect">
            <a:avLst/>
          </a:prstGeom>
          <a:noFill/>
          <a:ln w="0">
            <a:noFill/>
          </a:ln>
        </p:spPr>
        <p:txBody>
          <a:bodyPr lIns="0" tIns="0" rIns="0" bIns="0" anchor="t">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sp>
        <p:nvSpPr>
          <p:cNvPr id="4" name="PlaceHolder 5"/>
          <p:cNvSpPr>
            <a:spLocks noGrp="1"/>
          </p:cNvSpPr>
          <p:nvPr>
            <p:ph type="sldNum" idx="3"/>
          </p:nvPr>
        </p:nvSpPr>
        <p:spPr>
          <a:xfrm>
            <a:off x="7227360" y="5165280"/>
            <a:ext cx="2348280" cy="390600"/>
          </a:xfrm>
          <a:prstGeom prst="rect">
            <a:avLst/>
          </a:prstGeom>
          <a:noFill/>
          <a:ln w="0">
            <a:noFill/>
          </a:ln>
        </p:spPr>
        <p:txBody>
          <a:bodyPr lIns="0" tIns="0" rIns="0" bIns="0" anchor="t">
            <a:noAutofit/>
          </a:bodyPr>
          <a:lstStyle>
            <a:lvl1pPr indent="0" algn="r">
              <a:buNone/>
              <a:defRPr lang="en-GB" sz="1400" b="0" strike="noStrike" spc="-1">
                <a:solidFill>
                  <a:srgbClr val="000000"/>
                </a:solidFill>
                <a:latin typeface="Times New Roman"/>
              </a:defRPr>
            </a:lvl1pPr>
          </a:lstStyle>
          <a:p>
            <a:pPr indent="0" algn="r">
              <a:buNone/>
            </a:pPr>
            <a:fld id="{12347A1C-57FE-4054-B443-164B26C1B28D}" type="slidenum">
              <a:rPr lang="en-GB" sz="1400" b="0" strike="noStrike" spc="-1">
                <a:solidFill>
                  <a:srgbClr val="000000"/>
                </a:solidFill>
                <a:latin typeface="Times New Roman"/>
              </a:rPr>
              <a:t>‹#›</a:t>
            </a:fld>
            <a:endParaRPr lang="en-GB"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10" advTm="15000"/>
    </mc:Choice>
    <mc:Fallback xmlns="">
      <p:transition advTm="1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1FA38-9035-6EE2-6311-6FCF7E0DE1E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DF7D23EB-43D5-5628-7BBF-1B1648C07FB1}"/>
              </a:ext>
            </a:extLst>
          </p:cNvPr>
          <p:cNvPicPr>
            <a:picLocks noChangeAspect="1"/>
          </p:cNvPicPr>
          <p:nvPr/>
        </p:nvPicPr>
        <p:blipFill>
          <a:blip r:embed="rId3"/>
          <a:stretch>
            <a:fillRect/>
          </a:stretch>
        </p:blipFill>
        <p:spPr>
          <a:xfrm>
            <a:off x="0" y="0"/>
            <a:ext cx="13004800" cy="9753600"/>
          </a:xfrm>
          <a:prstGeom prst="rect">
            <a:avLst/>
          </a:prstGeom>
        </p:spPr>
      </p:pic>
      <p:sp>
        <p:nvSpPr>
          <p:cNvPr id="4" name="Rectangle: Rounded Corners 3">
            <a:extLst>
              <a:ext uri="{FF2B5EF4-FFF2-40B4-BE49-F238E27FC236}">
                <a16:creationId xmlns:a16="http://schemas.microsoft.com/office/drawing/2014/main" id="{7BF49BD1-E9DE-3EE7-93B9-8BE89CAA58AF}"/>
              </a:ext>
            </a:extLst>
          </p:cNvPr>
          <p:cNvSpPr/>
          <p:nvPr/>
        </p:nvSpPr>
        <p:spPr>
          <a:xfrm>
            <a:off x="308610" y="194310"/>
            <a:ext cx="12390120" cy="93154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Lu 15:20 "And he arose and came to his father. But when he was still a great way off, his father saw him and had compassion, and ran and fell on his neck and kissed him.</a:t>
            </a:r>
          </a:p>
          <a:p>
            <a:pPr algn="ctr"/>
            <a:r>
              <a:rPr lang="en-US"/>
              <a:t> 21 "And the son said to him, 'Father, I have sinned against heaven and in your sight, and am no longer worthy to be called your son.'</a:t>
            </a:r>
          </a:p>
          <a:p>
            <a:pPr algn="ctr"/>
            <a:r>
              <a:rPr lang="en-US"/>
              <a:t> 22 "But the father said to his servants, 'Bring out the best robe and put it on him, and put a ring on his hand and sandals on his feet.</a:t>
            </a:r>
          </a:p>
        </p:txBody>
      </p:sp>
      <p:sp>
        <p:nvSpPr>
          <p:cNvPr id="5" name="TextBox 4">
            <a:extLst>
              <a:ext uri="{FF2B5EF4-FFF2-40B4-BE49-F238E27FC236}">
                <a16:creationId xmlns:a16="http://schemas.microsoft.com/office/drawing/2014/main" id="{B400DCFF-A23D-B4E4-0DFD-6E480B8E3BD3}"/>
              </a:ext>
            </a:extLst>
          </p:cNvPr>
          <p:cNvSpPr txBox="1"/>
          <p:nvPr/>
        </p:nvSpPr>
        <p:spPr>
          <a:xfrm>
            <a:off x="1028700" y="800100"/>
            <a:ext cx="11258550" cy="8217634"/>
          </a:xfrm>
          <a:prstGeom prst="rect">
            <a:avLst/>
          </a:prstGeom>
          <a:noFill/>
        </p:spPr>
        <p:txBody>
          <a:bodyPr wrap="square" rtlCol="0">
            <a:spAutoFit/>
          </a:bodyPr>
          <a:lstStyle/>
          <a:p>
            <a:r>
              <a:rPr lang="en-US" sz="4400" dirty="0">
                <a:latin typeface="Calibri" panose="020F0502020204030204" pitchFamily="34" charset="0"/>
                <a:ea typeface="Calibri" panose="020F0502020204030204" pitchFamily="34" charset="0"/>
                <a:cs typeface="Calibri" panose="020F0502020204030204" pitchFamily="34" charset="0"/>
              </a:rPr>
              <a:t>Luke 15:20 "And he arose and came to his father. But when he was still a great way off, his father saw him and had compassion, and ran and fell on his neck and kissed him.</a:t>
            </a:r>
          </a:p>
          <a:p>
            <a:endParaRPr lang="en-US" sz="4400" dirty="0">
              <a:latin typeface="Calibri" panose="020F0502020204030204" pitchFamily="34" charset="0"/>
              <a:ea typeface="Calibri" panose="020F0502020204030204" pitchFamily="34" charset="0"/>
              <a:cs typeface="Calibri" panose="020F0502020204030204" pitchFamily="34" charset="0"/>
            </a:endParaRPr>
          </a:p>
          <a:p>
            <a:r>
              <a:rPr lang="en-US" sz="4400" dirty="0">
                <a:latin typeface="Calibri" panose="020F0502020204030204" pitchFamily="34" charset="0"/>
                <a:ea typeface="Calibri" panose="020F0502020204030204" pitchFamily="34" charset="0"/>
                <a:cs typeface="Calibri" panose="020F0502020204030204" pitchFamily="34" charset="0"/>
              </a:rPr>
              <a:t> 21 "And the son said to him, 'Father, I have sinned against heaven and in your sight, and am no longer worthy to be called your son.’</a:t>
            </a:r>
          </a:p>
          <a:p>
            <a:endParaRPr lang="en-US" sz="4400" dirty="0">
              <a:latin typeface="Calibri" panose="020F0502020204030204" pitchFamily="34" charset="0"/>
              <a:ea typeface="Calibri" panose="020F0502020204030204" pitchFamily="34" charset="0"/>
              <a:cs typeface="Calibri" panose="020F0502020204030204" pitchFamily="34" charset="0"/>
            </a:endParaRPr>
          </a:p>
          <a:p>
            <a:r>
              <a:rPr lang="en-US" sz="4400" dirty="0">
                <a:latin typeface="Calibri" panose="020F0502020204030204" pitchFamily="34" charset="0"/>
                <a:ea typeface="Calibri" panose="020F0502020204030204" pitchFamily="34" charset="0"/>
                <a:cs typeface="Calibri" panose="020F0502020204030204" pitchFamily="34" charset="0"/>
              </a:rPr>
              <a:t> 22 "But the father said to his servants, 'Bring out the best robe and put it on him, and put a ring on his hand and sandals on his feet.</a:t>
            </a:r>
          </a:p>
        </p:txBody>
      </p:sp>
    </p:spTree>
    <p:extLst>
      <p:ext uri="{BB962C8B-B14F-4D97-AF65-F5344CB8AC3E}">
        <p14:creationId xmlns:p14="http://schemas.microsoft.com/office/powerpoint/2010/main" val="1630500433"/>
      </p:ext>
    </p:extLst>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pic>
        <p:nvPicPr>
          <p:cNvPr id="3" name="Picture 2">
            <a:extLst>
              <a:ext uri="{FF2B5EF4-FFF2-40B4-BE49-F238E27FC236}">
                <a16:creationId xmlns:a16="http://schemas.microsoft.com/office/drawing/2014/main" id="{1A3D9465-AAFC-E6CC-BD18-6C66440C31D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7173"/>
          <a:stretch/>
        </p:blipFill>
        <p:spPr bwMode="auto">
          <a:xfrm>
            <a:off x="10206990" y="8714113"/>
            <a:ext cx="2755996" cy="100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pic>
        <p:nvPicPr>
          <p:cNvPr id="3" name="Picture 2">
            <a:extLst>
              <a:ext uri="{FF2B5EF4-FFF2-40B4-BE49-F238E27FC236}">
                <a16:creationId xmlns:a16="http://schemas.microsoft.com/office/drawing/2014/main" id="{C8752DB0-7733-A2F5-66C8-286D842DA72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7173"/>
          <a:stretch/>
        </p:blipFill>
        <p:spPr bwMode="auto">
          <a:xfrm>
            <a:off x="10206990" y="8714113"/>
            <a:ext cx="2755996" cy="100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4C9FD-4C96-1EA5-3BB6-6A8F684DFCA2}"/>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13318B56-E122-6991-1F29-290166E50E13}"/>
              </a:ext>
            </a:extLst>
          </p:cNvPr>
          <p:cNvPicPr>
            <a:picLocks noChangeAspect="1"/>
          </p:cNvPicPr>
          <p:nvPr/>
        </p:nvPicPr>
        <p:blipFill>
          <a:blip r:embed="rId3"/>
          <a:stretch>
            <a:fillRect/>
          </a:stretch>
        </p:blipFill>
        <p:spPr>
          <a:xfrm>
            <a:off x="0" y="0"/>
            <a:ext cx="13004800" cy="9753600"/>
          </a:xfrm>
          <a:prstGeom prst="rect">
            <a:avLst/>
          </a:prstGeom>
        </p:spPr>
      </p:pic>
      <p:pic>
        <p:nvPicPr>
          <p:cNvPr id="3" name="Picture 2">
            <a:extLst>
              <a:ext uri="{FF2B5EF4-FFF2-40B4-BE49-F238E27FC236}">
                <a16:creationId xmlns:a16="http://schemas.microsoft.com/office/drawing/2014/main" id="{2A31E296-14A8-3474-2DB0-3C8FA3BBD7F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7173"/>
          <a:stretch/>
        </p:blipFill>
        <p:spPr bwMode="auto">
          <a:xfrm>
            <a:off x="10206990" y="8714113"/>
            <a:ext cx="2755996" cy="100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372673"/>
      </p:ext>
    </p:extLst>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pic>
        <p:nvPicPr>
          <p:cNvPr id="3" name="Picture 2">
            <a:extLst>
              <a:ext uri="{FF2B5EF4-FFF2-40B4-BE49-F238E27FC236}">
                <a16:creationId xmlns:a16="http://schemas.microsoft.com/office/drawing/2014/main" id="{701EC285-B2D1-A0FD-A14F-FF958ED0394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7173"/>
          <a:stretch/>
        </p:blipFill>
        <p:spPr bwMode="auto">
          <a:xfrm>
            <a:off x="10206990" y="8714113"/>
            <a:ext cx="2755996" cy="100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pic>
        <p:nvPicPr>
          <p:cNvPr id="3" name="Picture 2">
            <a:extLst>
              <a:ext uri="{FF2B5EF4-FFF2-40B4-BE49-F238E27FC236}">
                <a16:creationId xmlns:a16="http://schemas.microsoft.com/office/drawing/2014/main" id="{49993A75-D1F0-E36C-CB71-150B07B06C4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7173"/>
          <a:stretch/>
        </p:blipFill>
        <p:spPr bwMode="auto">
          <a:xfrm>
            <a:off x="10206990" y="8714113"/>
            <a:ext cx="2755996" cy="100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pic>
        <p:nvPicPr>
          <p:cNvPr id="3" name="Picture 2">
            <a:extLst>
              <a:ext uri="{FF2B5EF4-FFF2-40B4-BE49-F238E27FC236}">
                <a16:creationId xmlns:a16="http://schemas.microsoft.com/office/drawing/2014/main" id="{D5C88A21-E1AE-CABA-8B54-AF1367BCF8C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7173"/>
          <a:stretch/>
        </p:blipFill>
        <p:spPr bwMode="auto">
          <a:xfrm>
            <a:off x="10206990" y="8714113"/>
            <a:ext cx="2755996" cy="100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TotalTime>
  <Words>896</Words>
  <Application>Microsoft Office PowerPoint</Application>
  <PresentationFormat>Custom</PresentationFormat>
  <Paragraphs>101</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ecurb hastings</dc:creator>
  <cp:lastModifiedBy>ecurb hastings</cp:lastModifiedBy>
  <cp:revision>5</cp:revision>
  <dcterms:modified xsi:type="dcterms:W3CDTF">2025-11-15T16:07:04Z</dcterms:modified>
</cp:coreProperties>
</file>

<file path=docProps/core0.xml><?xml version="1.0" encoding="utf-8"?>
<cp:coreProperties xmlns:cp="http://schemas.openxmlformats.org/package/2006/metadata/core-properties" xmlns:dc="http://purl.org/dc/elements/1.1/" xmlns:dcterms="http://purl.org/dc/terms/" xmlns:xsi="http://www.w3.org/2001/XMLSchema-instance">
  <dcterms:created xsi:type="dcterms:W3CDTF">2024-04-15T13:31:49Z</dcterms:created>
  <dc:language>en-GB</dc:language>
  <dcterms:modified xsi:type="dcterms:W3CDTF">2024-04-15T13:33:00Z</dcterms:modified>
  <cp:revision>2</cp:revision>
</cp:coreProperties>
</file>