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65" r:id="rId5"/>
    <p:sldId id="495" r:id="rId6"/>
    <p:sldId id="276" r:id="rId7"/>
    <p:sldId id="507" r:id="rId8"/>
    <p:sldId id="258" r:id="rId9"/>
    <p:sldId id="508" r:id="rId10"/>
    <p:sldId id="496" r:id="rId11"/>
    <p:sldId id="497" r:id="rId12"/>
    <p:sldId id="499" r:id="rId13"/>
    <p:sldId id="498" r:id="rId14"/>
    <p:sldId id="501" r:id="rId15"/>
    <p:sldId id="503" r:id="rId16"/>
    <p:sldId id="504" r:id="rId17"/>
    <p:sldId id="505" r:id="rId18"/>
    <p:sldId id="502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r9Iju4U9TAweweSycQD4g==" hashData="ruXQfPwxJmkOPnrG52P2OiuKhgGTAy7AjGJZtSquwSyUbWwViqPLjH9BXm2Km5ki71NaXvqCpImmUb7GiIvri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9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7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1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2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25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4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49702-8A1D-5B77-8D65-262A6E20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9F94B1-8EF4-4EEC-4184-B1A5B60E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8DE585-32EC-F973-D7F8-2DB3EC857832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D5F82-5C6D-03B2-2F94-D2BB9E126E9D}"/>
              </a:ext>
            </a:extLst>
          </p:cNvPr>
          <p:cNvSpPr txBox="1"/>
          <p:nvPr/>
        </p:nvSpPr>
        <p:spPr>
          <a:xfrm>
            <a:off x="717176" y="2563904"/>
            <a:ext cx="7871012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believes the Bible is a book to be rightly divided.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undenominational.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scriptural in doing missionary work.</a:t>
            </a:r>
          </a:p>
        </p:txBody>
      </p:sp>
    </p:spTree>
    <p:extLst>
      <p:ext uri="{BB962C8B-B14F-4D97-AF65-F5344CB8AC3E}">
        <p14:creationId xmlns:p14="http://schemas.microsoft.com/office/powerpoint/2010/main" val="30460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C2E47-2A7F-4803-6CAA-8D2D0DED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788145D-BC78-4118-E675-99B27D26D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F9AAB6-5EB1-800C-BDE1-A6FF23A6BAC7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8AE96-086D-B7AB-9C95-094683DA29ED}"/>
              </a:ext>
            </a:extLst>
          </p:cNvPr>
          <p:cNvSpPr txBox="1"/>
          <p:nvPr/>
        </p:nvSpPr>
        <p:spPr>
          <a:xfrm>
            <a:off x="609601" y="2581837"/>
            <a:ext cx="8364069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the kingdom has been established and Christ is now reigning........ </a:t>
            </a:r>
          </a:p>
          <a:p>
            <a:pPr marL="0" marR="0">
              <a:spcAft>
                <a:spcPts val="800"/>
              </a:spcAft>
              <a:buNone/>
            </a:pP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gives scriptural answers to the question-what must I do to be saved?</a:t>
            </a:r>
          </a:p>
        </p:txBody>
      </p:sp>
    </p:spTree>
    <p:extLst>
      <p:ext uri="{BB962C8B-B14F-4D97-AF65-F5344CB8AC3E}">
        <p14:creationId xmlns:p14="http://schemas.microsoft.com/office/powerpoint/2010/main" val="28264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DE61A-214D-0ADB-BDA8-B72B578F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E538E2-B48A-6D8D-0B39-70FA47034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FDF72-7DA4-51FA-3F11-A3D767B818A1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25440-4AF8-184D-4D46-865ED0C65C8B}"/>
              </a:ext>
            </a:extLst>
          </p:cNvPr>
          <p:cNvSpPr txBox="1"/>
          <p:nvPr/>
        </p:nvSpPr>
        <p:spPr>
          <a:xfrm>
            <a:off x="430306" y="2110671"/>
            <a:ext cx="8292353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man is saved by faith, but not by faith only.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man is saved by the blood of Christ.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a change of heart is indispensable to man's salvation. </a:t>
            </a:r>
          </a:p>
        </p:txBody>
      </p:sp>
    </p:spTree>
    <p:extLst>
      <p:ext uri="{BB962C8B-B14F-4D97-AF65-F5344CB8AC3E}">
        <p14:creationId xmlns:p14="http://schemas.microsoft.com/office/powerpoint/2010/main" val="11948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9E578-0805-D2AA-1A56-E7393530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91213E5-3841-2E3E-95E7-3A8663802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CB7EB1-2570-83B3-8505-D91B64248E5B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E8C9D-F98B-576F-C7DA-BADCC22F5484}"/>
              </a:ext>
            </a:extLst>
          </p:cNvPr>
          <p:cNvSpPr txBox="1"/>
          <p:nvPr/>
        </p:nvSpPr>
        <p:spPr>
          <a:xfrm>
            <a:off x="484094" y="2286001"/>
            <a:ext cx="8399929" cy="4275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of its teaching and practice concerning prayer.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and administers scriptural baptism.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a child of God can so sin as to be eternally lost. </a:t>
            </a:r>
          </a:p>
        </p:txBody>
      </p:sp>
    </p:spTree>
    <p:extLst>
      <p:ext uri="{BB962C8B-B14F-4D97-AF65-F5344CB8AC3E}">
        <p14:creationId xmlns:p14="http://schemas.microsoft.com/office/powerpoint/2010/main" val="21722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5363B-6B0A-A434-3B22-56410DC23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FFE276-D6C5-B414-D195-6FF51E5E6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B4FB6-673D-3951-7BFB-42AD950D44B2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4B138-BFC9-5229-E636-1DC92A0ED071}"/>
              </a:ext>
            </a:extLst>
          </p:cNvPr>
          <p:cNvSpPr txBox="1"/>
          <p:nvPr/>
        </p:nvSpPr>
        <p:spPr>
          <a:xfrm>
            <a:off x="484093" y="2124635"/>
            <a:ext cx="8301318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infants are born pure and innocent rather than depraved.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the miraculous manifestations of the spirit have ceased.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of its scriptural teaching and observance of the Lord's supper. </a:t>
            </a:r>
          </a:p>
        </p:txBody>
      </p:sp>
    </p:spTree>
    <p:extLst>
      <p:ext uri="{BB962C8B-B14F-4D97-AF65-F5344CB8AC3E}">
        <p14:creationId xmlns:p14="http://schemas.microsoft.com/office/powerpoint/2010/main" val="30585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5BB8D-21F0-3B43-0FF5-BCB27B2F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8FC244-48B6-96A3-BEA1-07F267917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306D4-6465-667A-54FF-0DBF7499EBEF}"/>
              </a:ext>
            </a:extLst>
          </p:cNvPr>
          <p:cNvSpPr txBox="1"/>
          <p:nvPr/>
        </p:nvSpPr>
        <p:spPr>
          <a:xfrm>
            <a:off x="-1021977" y="36755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2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45021-1770-E62B-6ADA-ECCEFA494A45}"/>
              </a:ext>
            </a:extLst>
          </p:cNvPr>
          <p:cNvSpPr txBox="1"/>
          <p:nvPr/>
        </p:nvSpPr>
        <p:spPr>
          <a:xfrm>
            <a:off x="779929" y="2698376"/>
            <a:ext cx="7342094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has scriptural music in the worship.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 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salvation is in Christ’s church. </a:t>
            </a:r>
          </a:p>
        </p:txBody>
      </p:sp>
    </p:spTree>
    <p:extLst>
      <p:ext uri="{BB962C8B-B14F-4D97-AF65-F5344CB8AC3E}">
        <p14:creationId xmlns:p14="http://schemas.microsoft.com/office/powerpoint/2010/main" val="35397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05107"/>
            <a:ext cx="8229600" cy="49956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311150"/>
            <a:bevelB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The One Body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8229600" cy="18590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40690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There Is One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4:4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12:4-5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49140" y="1524000"/>
            <a:ext cx="413766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 Is The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Colossians 1:18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1:23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5:23-25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12:12-13, 18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57200" y="4038600"/>
            <a:ext cx="409194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Salvation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John 5:11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26281" y="4038600"/>
            <a:ext cx="416051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We 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Body?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Acts 2:47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6:3-4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6281" y="1752600"/>
            <a:ext cx="45719" cy="449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886200"/>
            <a:ext cx="7696199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6B12CF-F85D-FCC8-FC1B-51B59A38A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2944906" y="3410352"/>
            <a:ext cx="3433482" cy="286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5CF798-80CB-8FD5-0C42-5E9E748BF868}"/>
              </a:ext>
            </a:extLst>
          </p:cNvPr>
          <p:cNvSpPr txBox="1"/>
          <p:nvPr/>
        </p:nvSpPr>
        <p:spPr>
          <a:xfrm>
            <a:off x="806824" y="385480"/>
            <a:ext cx="7270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1Peter 3:15 But sanctify the Lord God in your hearts, and always be ready to give a defense to everyone who asks you a reason for the hope that is in you, with meekness and fear;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B97E0-ECB6-D7C2-964B-7BA854878D85}"/>
              </a:ext>
            </a:extLst>
          </p:cNvPr>
          <p:cNvSpPr/>
          <p:nvPr/>
        </p:nvSpPr>
        <p:spPr>
          <a:xfrm>
            <a:off x="242047" y="277906"/>
            <a:ext cx="8597153" cy="62932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F91A9-496F-9AA6-65EA-0FD35013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C9548E-038A-9DEF-C6FB-D26E892B9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2097742" y="1438923"/>
            <a:ext cx="5127812" cy="4284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305B8-6BAB-8FCC-AE04-4A955158A886}"/>
              </a:ext>
            </a:extLst>
          </p:cNvPr>
          <p:cNvSpPr txBox="1"/>
          <p:nvPr/>
        </p:nvSpPr>
        <p:spPr>
          <a:xfrm>
            <a:off x="0" y="2330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Why I Am A Member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13CB4-8B54-7E1A-040B-9DEF79E586C4}"/>
              </a:ext>
            </a:extLst>
          </p:cNvPr>
          <p:cNvSpPr txBox="1"/>
          <p:nvPr/>
        </p:nvSpPr>
        <p:spPr>
          <a:xfrm>
            <a:off x="1" y="581809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145717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94656-0A48-6D60-D253-6A4DC7E3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81812" cy="67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AA521-7E63-FF58-410D-191EDF43E4F6}"/>
              </a:ext>
            </a:extLst>
          </p:cNvPr>
          <p:cNvSpPr txBox="1"/>
          <p:nvPr/>
        </p:nvSpPr>
        <p:spPr>
          <a:xfrm>
            <a:off x="502024" y="215151"/>
            <a:ext cx="805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Why are you a member of the church you belong to?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74E3C-EC82-7E3B-A575-27452A0DCB90}"/>
              </a:ext>
            </a:extLst>
          </p:cNvPr>
          <p:cNvSpPr txBox="1"/>
          <p:nvPr/>
        </p:nvSpPr>
        <p:spPr>
          <a:xfrm>
            <a:off x="430308" y="1712262"/>
            <a:ext cx="82385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It is a popular church?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It is a friendly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My mother was a member of the same church.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That’s where I was baptized as a baby.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They have the finest building in town.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57636-7A88-13C4-9BEE-58164C2E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366AFA-4B3A-8FD8-E1A1-22D2BEC85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F1B4A-7169-7F3B-32EB-56CEA72C66A0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ECDE5-6268-61E0-0229-3693508DB8A9}"/>
              </a:ext>
            </a:extLst>
          </p:cNvPr>
          <p:cNvSpPr txBox="1"/>
          <p:nvPr/>
        </p:nvSpPr>
        <p:spPr>
          <a:xfrm>
            <a:off x="564775" y="2384613"/>
            <a:ext cx="8364071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Aft>
                <a:spcPts val="800"/>
              </a:spcAf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by the scriptural builder – Christ</a:t>
            </a:r>
          </a:p>
          <a:p>
            <a:pPr marL="742950" marR="0" indent="-742950">
              <a:spcAft>
                <a:spcPts val="800"/>
              </a:spcAft>
              <a:buAutoNum type="arabicPeriod"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on the scriptural foundation.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at the scriptural place- Jerusalem.</a:t>
            </a:r>
          </a:p>
        </p:txBody>
      </p:sp>
    </p:spTree>
    <p:extLst>
      <p:ext uri="{BB962C8B-B14F-4D97-AF65-F5344CB8AC3E}">
        <p14:creationId xmlns:p14="http://schemas.microsoft.com/office/powerpoint/2010/main" val="35607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3255F-A424-995D-D6C4-74B8EBCE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DE4111-B5FD-7FB5-60C1-BD61B110B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3EADA-C38B-0A5F-945C-984091B187CD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B6683-43E4-3D3B-5D07-59ED55CD47A4}"/>
              </a:ext>
            </a:extLst>
          </p:cNvPr>
          <p:cNvSpPr txBox="1"/>
          <p:nvPr/>
        </p:nvSpPr>
        <p:spPr>
          <a:xfrm>
            <a:off x="475130" y="2115671"/>
            <a:ext cx="8337176" cy="426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at The Scriptural Time- The First Pentecost Following the Resurrection of Christ.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Christ is the founder of only one church- His church.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scriptural in name.</a:t>
            </a:r>
          </a:p>
        </p:txBody>
      </p:sp>
    </p:spTree>
    <p:extLst>
      <p:ext uri="{BB962C8B-B14F-4D97-AF65-F5344CB8AC3E}">
        <p14:creationId xmlns:p14="http://schemas.microsoft.com/office/powerpoint/2010/main" val="3463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E3861-463B-BED2-8986-17F6DB17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ECF017-70AA-3932-09AB-E6C1FF184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C508A-8D75-BEE7-86C1-C155B542BF82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A9691-5758-DC5F-BC27-11FBED0F4FCB}"/>
              </a:ext>
            </a:extLst>
          </p:cNvPr>
          <p:cNvSpPr txBox="1"/>
          <p:nvPr/>
        </p:nvSpPr>
        <p:spPr>
          <a:xfrm>
            <a:off x="645459" y="2169460"/>
            <a:ext cx="8077200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scriptural in organization.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has the Bible as its only creed, no confession of faith or church manual.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believes all the Bible to be the inspired word of God.</a:t>
            </a:r>
          </a:p>
        </p:txBody>
      </p:sp>
    </p:spTree>
    <p:extLst>
      <p:ext uri="{BB962C8B-B14F-4D97-AF65-F5344CB8AC3E}">
        <p14:creationId xmlns:p14="http://schemas.microsoft.com/office/powerpoint/2010/main" val="38771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319</TotalTime>
  <Words>676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Arial Unicode MS</vt:lpstr>
      <vt:lpstr>Calibri</vt:lpstr>
      <vt:lpstr>Calibri Light</vt:lpstr>
      <vt:lpstr>Calisto MT</vt:lpstr>
      <vt:lpstr>Franklin Gothic Demi</vt:lpstr>
      <vt:lpstr>Ink Free</vt:lpstr>
      <vt:lpstr>Times New Roman</vt:lpstr>
      <vt:lpstr>Office Theme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14</cp:revision>
  <dcterms:created xsi:type="dcterms:W3CDTF">2025-08-19T19:05:23Z</dcterms:created>
  <dcterms:modified xsi:type="dcterms:W3CDTF">2025-10-18T21:40:27Z</dcterms:modified>
</cp:coreProperties>
</file>