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sldIdLst>
    <p:sldId id="265" r:id="rId5"/>
    <p:sldId id="259" r:id="rId6"/>
    <p:sldId id="276" r:id="rId7"/>
    <p:sldId id="490" r:id="rId8"/>
    <p:sldId id="497" r:id="rId9"/>
    <p:sldId id="506" r:id="rId10"/>
    <p:sldId id="257" r:id="rId11"/>
    <p:sldId id="501" r:id="rId12"/>
    <p:sldId id="504" r:id="rId13"/>
    <p:sldId id="503" r:id="rId14"/>
    <p:sldId id="502" r:id="rId15"/>
    <p:sldId id="50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AV9G4cR40A+3X853vPrBg==" hashData="CVmzF7xS/W51glOXzUMbIkwytH2tID7mV2VPiGYWYdljc2N3L2oZGjagluQX2R5ySwbTJO4F0xlQl8AVxx5aH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27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72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97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11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0287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8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5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50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596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96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6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74C5-B71B-609B-9D76-634B3631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70CD0-3D36-6A5A-9FF9-4C5E910CEEDB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FBA8-697F-DC70-124C-43155A205DA0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44B2-FE05-FD51-5A21-0D838C09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4C791-54BC-3620-2A65-D3C9F8FF28CD}"/>
              </a:ext>
            </a:extLst>
          </p:cNvPr>
          <p:cNvSpPr txBox="1"/>
          <p:nvPr/>
        </p:nvSpPr>
        <p:spPr>
          <a:xfrm>
            <a:off x="1" y="1120589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Aft>
                <a:spcPts val="10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What is to follow in the way       of PUNISHMENT, if anything,      after the universal judgment?   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158C1-C2B4-3A3E-781D-412D722C852E}"/>
              </a:ext>
            </a:extLst>
          </p:cNvPr>
          <p:cNvSpPr txBox="1"/>
          <p:nvPr/>
        </p:nvSpPr>
        <p:spPr>
          <a:xfrm>
            <a:off x="0" y="3585446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MOST HORRIBLE, excruciating KIND POSSIBLE.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7460-992B-8A4C-5A2A-A5FB84E07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6C156-760B-F889-E310-FFB07D012E49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F372C-09D6-BE27-DAA1-9B133F28C644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2D5A5-6CA4-85B9-87B8-C0B9D2B3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D54DC-E341-1F86-D460-C6E063DB1B71}"/>
              </a:ext>
            </a:extLst>
          </p:cNvPr>
          <p:cNvSpPr txBox="1"/>
          <p:nvPr/>
        </p:nvSpPr>
        <p:spPr>
          <a:xfrm>
            <a:off x="26893" y="953860"/>
            <a:ext cx="9081247" cy="238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How long, if there is a punishment after the judgment day, how long      will that punishment last?  </a:t>
            </a:r>
            <a:endParaRPr lang="en-US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E1710-06B0-DBC9-A0A4-80F32CE02E04}"/>
              </a:ext>
            </a:extLst>
          </p:cNvPr>
          <p:cNvSpPr txBox="1"/>
          <p:nvPr/>
        </p:nvSpPr>
        <p:spPr>
          <a:xfrm>
            <a:off x="0" y="3813592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ETERNALLY, Forever and ever without end.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9C2DA-8FBA-F707-B6D6-9524577CB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dge Gavel Free Stock Photo - Public Domain Pictures">
            <a:extLst>
              <a:ext uri="{FF2B5EF4-FFF2-40B4-BE49-F238E27FC236}">
                <a16:creationId xmlns:a16="http://schemas.microsoft.com/office/drawing/2014/main" id="{9AA5D873-BA7A-2873-EF32-88E94E36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/>
          <a:stretch>
            <a:fillRect/>
          </a:stretch>
        </p:blipFill>
        <p:spPr bwMode="auto">
          <a:xfrm>
            <a:off x="1210236" y="802342"/>
            <a:ext cx="7853082" cy="60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1F3D7-13BC-283A-0628-9FE5750BA9B3}"/>
              </a:ext>
            </a:extLst>
          </p:cNvPr>
          <p:cNvSpPr txBox="1"/>
          <p:nvPr/>
        </p:nvSpPr>
        <p:spPr>
          <a:xfrm>
            <a:off x="439271" y="439271"/>
            <a:ext cx="8337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20:12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 saw the dead, small and great, standing before God, and books were opened. And another book was opened, which is the Book of Life.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dead were judged according to their works, by the things which were written in the books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857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CBEE4-7DB2-F9C6-58DF-305792D9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dge Gavel Free Stock Photo - Public Domain Pictures">
            <a:extLst>
              <a:ext uri="{FF2B5EF4-FFF2-40B4-BE49-F238E27FC236}">
                <a16:creationId xmlns:a16="http://schemas.microsoft.com/office/drawing/2014/main" id="{3B53EFDE-D894-CBDF-A141-61837B0EB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/>
          <a:stretch>
            <a:fillRect/>
          </a:stretch>
        </p:blipFill>
        <p:spPr bwMode="auto">
          <a:xfrm>
            <a:off x="1210236" y="614079"/>
            <a:ext cx="7853082" cy="60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80FC4-424D-1B54-EA76-F25B941CB595}"/>
              </a:ext>
            </a:extLst>
          </p:cNvPr>
          <p:cNvSpPr txBox="1"/>
          <p:nvPr/>
        </p:nvSpPr>
        <p:spPr>
          <a:xfrm>
            <a:off x="439271" y="224118"/>
            <a:ext cx="8337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20:12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 saw the dead, small and great, standing before God, and books were opened. And another book was opened, which is the Book of Life.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dead were judged according to their works, by the things which were written in the books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44E80-D909-0AA4-C91D-876DF2BB2FA5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76929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F8874-B05A-D6CB-235E-FBFE81E64869}"/>
              </a:ext>
            </a:extLst>
          </p:cNvPr>
          <p:cNvSpPr txBox="1"/>
          <p:nvPr/>
        </p:nvSpPr>
        <p:spPr>
          <a:xfrm>
            <a:off x="0" y="1023966"/>
            <a:ext cx="9072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ready?</a:t>
            </a:r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907C1-9D39-07A0-97E1-64DD540C2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2E1C1-C37A-AAB3-C3E7-DEAB7BF05954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948EA-C1C0-5EAA-3A25-9457E7C9A14D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6F5AD-E2CA-8BF5-2412-DB6403A2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8724E7-4FA9-354D-2DBE-926F2F9E29C2}"/>
              </a:ext>
            </a:extLst>
          </p:cNvPr>
          <p:cNvSpPr txBox="1"/>
          <p:nvPr/>
        </p:nvSpPr>
        <p:spPr>
          <a:xfrm>
            <a:off x="448235" y="894035"/>
            <a:ext cx="81489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20:12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 saw the dead, small and great, standing before God, and books were opened. And another book was opened, which is the Book of Life.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dead were judged according to their works, by the things which were written in the books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D9464-886E-57D4-F9CB-04082F85CB9F}"/>
              </a:ext>
            </a:extLst>
          </p:cNvPr>
          <p:cNvSpPr txBox="1"/>
          <p:nvPr/>
        </p:nvSpPr>
        <p:spPr>
          <a:xfrm>
            <a:off x="466165" y="3146612"/>
            <a:ext cx="8050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John 12:48 </a:t>
            </a:r>
            <a:r>
              <a:rPr lang="en-US" sz="4000" dirty="0"/>
              <a:t>"He who rejects Me, and does not receive My words, has that which judges him--the word that I have spoken will judge him in the   last day.</a:t>
            </a:r>
          </a:p>
        </p:txBody>
      </p:sp>
    </p:spTree>
    <p:extLst>
      <p:ext uri="{BB962C8B-B14F-4D97-AF65-F5344CB8AC3E}">
        <p14:creationId xmlns:p14="http://schemas.microsoft.com/office/powerpoint/2010/main" val="33909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67D1-A593-22AD-C7DA-A687C877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1B109-A35B-A4B8-DD5A-251ADA8A028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E9B9A-3A71-A351-3C67-32EAD883811C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09F6F-A662-4ACB-9F90-6FA94BCB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52ADB-5E2B-CCA2-0637-B7A348A1A009}"/>
              </a:ext>
            </a:extLst>
          </p:cNvPr>
          <p:cNvSpPr txBox="1"/>
          <p:nvPr/>
        </p:nvSpPr>
        <p:spPr>
          <a:xfrm>
            <a:off x="475129" y="1084730"/>
            <a:ext cx="8489577" cy="621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any punishment at all after death?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</a:rPr>
              <a:t>2. When does the suffering mentioned by our Lord  </a:t>
            </a:r>
            <a:r>
              <a:rPr lang="en-US" sz="2800" u="sng" dirty="0">
                <a:solidFill>
                  <a:srgbClr val="FF0000"/>
                </a:solidFill>
              </a:rPr>
              <a:t>begin?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70C0"/>
                </a:solidFill>
              </a:rPr>
              <a:t>3. Is there such a final judgment as we have heard and been taught to believe?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4. What is </a:t>
            </a:r>
            <a:r>
              <a:rPr lang="en-US" sz="2800" u="sng" dirty="0"/>
              <a:t>to follow in the way of PUNISHMENT</a:t>
            </a:r>
            <a:r>
              <a:rPr lang="en-US" sz="2800" dirty="0"/>
              <a:t>, if anything, after the universal judgment?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</a:rPr>
              <a:t>5. How long will that punishment, which comes after the judgment last?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9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7FEC1-0D51-8842-2698-1D70F77017C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D0BA4-0168-7976-D9A6-6393B365F96D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3FD9D-3009-97BC-B71B-8FAC0644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EC736-29F9-70DD-EAA5-C161E16F8E38}"/>
              </a:ext>
            </a:extLst>
          </p:cNvPr>
          <p:cNvSpPr txBox="1"/>
          <p:nvPr/>
        </p:nvSpPr>
        <p:spPr>
          <a:xfrm>
            <a:off x="896471" y="1470214"/>
            <a:ext cx="6884894" cy="259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Is there any punishment for the wicked after death?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976CA-2515-9AFC-16F8-A9B8A9F0AA5B}"/>
              </a:ext>
            </a:extLst>
          </p:cNvPr>
          <p:cNvSpPr txBox="1"/>
          <p:nvPr/>
        </p:nvSpPr>
        <p:spPr>
          <a:xfrm>
            <a:off x="2187388" y="4169731"/>
            <a:ext cx="4572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ABSOLUTELY</a:t>
            </a:r>
            <a:endParaRPr lang="en-US" sz="4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28944-1DC3-AF13-A13D-C5B38F702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D00CA-3C9B-3E53-DD64-4A51BBB65C06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D398A-21C4-2420-0A5E-46A0ECF4EAE8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452F1-F738-7898-2241-D88FC51B6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4EF80-968D-8317-83E3-3513E95045CC}"/>
              </a:ext>
            </a:extLst>
          </p:cNvPr>
          <p:cNvSpPr txBox="1"/>
          <p:nvPr/>
        </p:nvSpPr>
        <p:spPr>
          <a:xfrm>
            <a:off x="1855694" y="1488141"/>
            <a:ext cx="5002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When does the punishment begin? 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D50A8-15B1-E88E-787A-777D1DFB8944}"/>
              </a:ext>
            </a:extLst>
          </p:cNvPr>
          <p:cNvSpPr txBox="1"/>
          <p:nvPr/>
        </p:nvSpPr>
        <p:spPr>
          <a:xfrm>
            <a:off x="0" y="322546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IMMEDIATELY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D80AF-E93D-FCB4-CC91-ECB43410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BB75A-CA67-7CE9-D896-B3CF2AF1DD24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5EBD7-DC8E-A9D9-0FE5-A290F310362E}"/>
              </a:ext>
            </a:extLst>
          </p:cNvPr>
          <p:cNvSpPr txBox="1"/>
          <p:nvPr/>
        </p:nvSpPr>
        <p:spPr>
          <a:xfrm>
            <a:off x="0" y="-8968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Dead Were Judged By Things Written In The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91A5F-1E46-10BC-1D8E-6A01402C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2" t="41419" b="8245"/>
          <a:stretch>
            <a:fillRect/>
          </a:stretch>
        </p:blipFill>
        <p:spPr>
          <a:xfrm>
            <a:off x="5585012" y="5316071"/>
            <a:ext cx="3493793" cy="1452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8CCD9-F864-6C7E-91B9-39E4A4F09FFC}"/>
              </a:ext>
            </a:extLst>
          </p:cNvPr>
          <p:cNvSpPr txBox="1"/>
          <p:nvPr/>
        </p:nvSpPr>
        <p:spPr>
          <a:xfrm>
            <a:off x="0" y="1425389"/>
            <a:ext cx="9144000" cy="174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Is there a future, final and universal judgment?   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82154-E240-86D7-9AA9-2D4B0390B390}"/>
              </a:ext>
            </a:extLst>
          </p:cNvPr>
          <p:cNvSpPr txBox="1"/>
          <p:nvPr/>
        </p:nvSpPr>
        <p:spPr>
          <a:xfrm>
            <a:off x="0" y="374187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ABSOLUTELY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206</TotalTime>
  <Words>556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17</cp:revision>
  <dcterms:created xsi:type="dcterms:W3CDTF">2025-08-19T19:05:23Z</dcterms:created>
  <dcterms:modified xsi:type="dcterms:W3CDTF">2025-10-24T11:20:30Z</dcterms:modified>
</cp:coreProperties>
</file>