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2" r:id="rId5"/>
  </p:sldMasterIdLst>
  <p:sldIdLst>
    <p:sldId id="265" r:id="rId6"/>
    <p:sldId id="494" r:id="rId7"/>
    <p:sldId id="492" r:id="rId8"/>
    <p:sldId id="276" r:id="rId9"/>
    <p:sldId id="493" r:id="rId10"/>
    <p:sldId id="498" r:id="rId11"/>
    <p:sldId id="495" r:id="rId12"/>
    <p:sldId id="496" r:id="rId13"/>
    <p:sldId id="497" r:id="rId14"/>
    <p:sldId id="920" r:id="rId15"/>
    <p:sldId id="4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oMQayTKcXhvANeuo8COFA==" hashData="sxMJ8HAl1uffG+jIJaY4DqUAtj/QFwlJ3XcYcbN3LR2eIk8k8VXI+7dkh75LjkpjGcGSWb+VVXhR3p77zHl2K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027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7727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6497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6411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0287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83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45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508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8596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4296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1635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66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93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54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71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2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1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4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8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3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0AF7-7A4E-4548-8D58-C4A9EA48AA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0D09-B3A3-43CA-BA62-1DEAC8F5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2AFA0-80B6-3679-E9F4-573C438FB5F2}"/>
              </a:ext>
            </a:extLst>
          </p:cNvPr>
          <p:cNvSpPr txBox="1"/>
          <p:nvPr/>
        </p:nvSpPr>
        <p:spPr>
          <a:xfrm>
            <a:off x="1" y="-275076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92209-F259-CE01-4D05-1B8AEDC155DC}"/>
              </a:ext>
            </a:extLst>
          </p:cNvPr>
          <p:cNvSpPr txBox="1"/>
          <p:nvPr/>
        </p:nvSpPr>
        <p:spPr>
          <a:xfrm>
            <a:off x="1" y="1455420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Not Full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15448-8749-920D-37FC-3140B967595B}"/>
              </a:ext>
            </a:extLst>
          </p:cNvPr>
          <p:cNvSpPr txBox="1"/>
          <p:nvPr/>
        </p:nvSpPr>
        <p:spPr>
          <a:xfrm>
            <a:off x="30481" y="2103120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people that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DFBB6-28C8-719E-5124-A3778B47A479}"/>
              </a:ext>
            </a:extLst>
          </p:cNvPr>
          <p:cNvSpPr txBox="1"/>
          <p:nvPr/>
        </p:nvSpPr>
        <p:spPr>
          <a:xfrm>
            <a:off x="182881" y="2842260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rejected.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8B547-BCC7-B891-40CB-29DAA8D4611C}"/>
              </a:ext>
            </a:extLst>
          </p:cNvPr>
          <p:cNvSpPr txBox="1"/>
          <p:nvPr/>
        </p:nvSpPr>
        <p:spPr>
          <a:xfrm>
            <a:off x="1" y="3649980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 Is Full Of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F3D72-0D75-0445-5F11-90E9BF189B1B}"/>
              </a:ext>
            </a:extLst>
          </p:cNvPr>
          <p:cNvSpPr txBox="1"/>
          <p:nvPr/>
        </p:nvSpPr>
        <p:spPr>
          <a:xfrm>
            <a:off x="7621" y="4495800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rejected GOD!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210174-6374-59CD-6D4B-A5B88A60D783}"/>
              </a:ext>
            </a:extLst>
          </p:cNvPr>
          <p:cNvSpPr txBox="1"/>
          <p:nvPr/>
        </p:nvSpPr>
        <p:spPr>
          <a:xfrm>
            <a:off x="7621" y="5391329"/>
            <a:ext cx="912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14:6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CB893-BDD1-3BF9-3186-7A8544568F88}"/>
              </a:ext>
            </a:extLst>
          </p:cNvPr>
          <p:cNvSpPr txBox="1"/>
          <p:nvPr/>
        </p:nvSpPr>
        <p:spPr>
          <a:xfrm>
            <a:off x="7621" y="6362700"/>
            <a:ext cx="912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41217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F8874-B05A-D6CB-235E-FBFE81E64869}"/>
              </a:ext>
            </a:extLst>
          </p:cNvPr>
          <p:cNvSpPr txBox="1"/>
          <p:nvPr/>
        </p:nvSpPr>
        <p:spPr>
          <a:xfrm>
            <a:off x="0" y="1023966"/>
            <a:ext cx="9072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Jesus 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coming.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ready?</a:t>
            </a:r>
          </a:p>
        </p:txBody>
      </p:sp>
    </p:spTree>
    <p:extLst>
      <p:ext uri="{BB962C8B-B14F-4D97-AF65-F5344CB8AC3E}">
        <p14:creationId xmlns:p14="http://schemas.microsoft.com/office/powerpoint/2010/main" val="15216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0C93B-BC6E-AE2F-19D1-8EA59BE40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wisters' movie: NOAA tornado science and staff behind the scenes ...">
            <a:extLst>
              <a:ext uri="{FF2B5EF4-FFF2-40B4-BE49-F238E27FC236}">
                <a16:creationId xmlns:a16="http://schemas.microsoft.com/office/drawing/2014/main" id="{D6314F4C-65D9-B11C-78F4-2192A5880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4"/>
          <a:stretch>
            <a:fillRect/>
          </a:stretch>
        </p:blipFill>
        <p:spPr bwMode="auto">
          <a:xfrm>
            <a:off x="0" y="857250"/>
            <a:ext cx="9144000" cy="60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DD8AA9-529B-258A-4352-0918494E3441}"/>
              </a:ext>
            </a:extLst>
          </p:cNvPr>
          <p:cNvSpPr txBox="1"/>
          <p:nvPr/>
        </p:nvSpPr>
        <p:spPr>
          <a:xfrm>
            <a:off x="0" y="80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Has God Stirred Up YOUR Spirit?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CC7F1-B29A-0BE8-FA32-C48959F4B1DA}"/>
              </a:ext>
            </a:extLst>
          </p:cNvPr>
          <p:cNvSpPr txBox="1"/>
          <p:nvPr/>
        </p:nvSpPr>
        <p:spPr>
          <a:xfrm>
            <a:off x="0" y="53698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187F0-83E1-3748-08BE-E79E10C15689}"/>
              </a:ext>
            </a:extLst>
          </p:cNvPr>
          <p:cNvSpPr txBox="1"/>
          <p:nvPr/>
        </p:nvSpPr>
        <p:spPr>
          <a:xfrm>
            <a:off x="618565" y="1353671"/>
            <a:ext cx="7879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Ezra 1:1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Now in the first year of Cyrus king of Persia, that the word of the LORD by the mouth of Jeremiah might be fulfilled,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LORD stirred up the spirit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 Cyrus king of Persia, so that he made a proclamation throughout all his kingdom, and also put it in writing, saying,</a:t>
            </a:r>
          </a:p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Thus says Cyrus king of Persia: All the kingdoms of the earth the LORD God of heaven has given me. And He has commanded me to build Him a house at Jerusalem which is in Judah.</a:t>
            </a:r>
          </a:p>
        </p:txBody>
      </p:sp>
    </p:spTree>
    <p:extLst>
      <p:ext uri="{BB962C8B-B14F-4D97-AF65-F5344CB8AC3E}">
        <p14:creationId xmlns:p14="http://schemas.microsoft.com/office/powerpoint/2010/main" val="369102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wisters' movie: NOAA tornado science and staff behind the scenes ...">
            <a:extLst>
              <a:ext uri="{FF2B5EF4-FFF2-40B4-BE49-F238E27FC236}">
                <a16:creationId xmlns:a16="http://schemas.microsoft.com/office/drawing/2014/main" id="{A2A1FB29-9A80-9F28-50A2-DD7B45C7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3E908C-82E6-9964-6089-8C9219E15204}"/>
              </a:ext>
            </a:extLst>
          </p:cNvPr>
          <p:cNvSpPr txBox="1"/>
          <p:nvPr/>
        </p:nvSpPr>
        <p:spPr>
          <a:xfrm>
            <a:off x="986118" y="770966"/>
            <a:ext cx="7279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Has God Stirred Up </a:t>
            </a:r>
            <a:r>
              <a:rPr lang="en-US" sz="7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YOUR</a:t>
            </a:r>
            <a:r>
              <a:rPr lang="en-US" sz="6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 Spirit?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ADA9D-56E7-2B88-28D2-B56210116CC4}"/>
              </a:ext>
            </a:extLst>
          </p:cNvPr>
          <p:cNvSpPr txBox="1"/>
          <p:nvPr/>
        </p:nvSpPr>
        <p:spPr>
          <a:xfrm>
            <a:off x="0" y="53698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Ezra 1:1-11</a:t>
            </a:r>
          </a:p>
        </p:txBody>
      </p:sp>
    </p:spTree>
    <p:extLst>
      <p:ext uri="{BB962C8B-B14F-4D97-AF65-F5344CB8AC3E}">
        <p14:creationId xmlns:p14="http://schemas.microsoft.com/office/powerpoint/2010/main" val="212705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7A577A-A119-9D25-D4C7-FC06B3F1A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wisters' movie: NOAA tornado science and staff behind the scenes ...">
            <a:extLst>
              <a:ext uri="{FF2B5EF4-FFF2-40B4-BE49-F238E27FC236}">
                <a16:creationId xmlns:a16="http://schemas.microsoft.com/office/drawing/2014/main" id="{E17CC9B4-6A9C-CD88-D500-16B9F21F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720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CE7D12-DDD5-39CC-F547-36CAF3D27BB5}"/>
              </a:ext>
            </a:extLst>
          </p:cNvPr>
          <p:cNvSpPr txBox="1"/>
          <p:nvPr/>
        </p:nvSpPr>
        <p:spPr>
          <a:xfrm>
            <a:off x="0" y="80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Has God Stirred Up YOUR Spirit?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3C3D0-FD70-FB8A-A46B-C655ACF8938C}"/>
              </a:ext>
            </a:extLst>
          </p:cNvPr>
          <p:cNvSpPr txBox="1"/>
          <p:nvPr/>
        </p:nvSpPr>
        <p:spPr>
          <a:xfrm>
            <a:off x="0" y="53698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D5D64-A40A-9286-5760-6327E76490C2}"/>
              </a:ext>
            </a:extLst>
          </p:cNvPr>
          <p:cNvSpPr txBox="1"/>
          <p:nvPr/>
        </p:nvSpPr>
        <p:spPr>
          <a:xfrm>
            <a:off x="0" y="1777414"/>
            <a:ext cx="9144000" cy="825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The Spirit Needs Stirring Up.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490E8-BA27-20B4-A81F-F98B251C37B9}"/>
              </a:ext>
            </a:extLst>
          </p:cNvPr>
          <p:cNvSpPr txBox="1"/>
          <p:nvPr/>
        </p:nvSpPr>
        <p:spPr>
          <a:xfrm>
            <a:off x="0" y="60780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Ezra 1:1-11</a:t>
            </a:r>
          </a:p>
        </p:txBody>
      </p:sp>
    </p:spTree>
    <p:extLst>
      <p:ext uri="{BB962C8B-B14F-4D97-AF65-F5344CB8AC3E}">
        <p14:creationId xmlns:p14="http://schemas.microsoft.com/office/powerpoint/2010/main" val="366127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18B41-6065-0CCA-96F9-6168F6FD6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wisters' movie: NOAA tornado science and staff behind the scenes ...">
            <a:extLst>
              <a:ext uri="{FF2B5EF4-FFF2-40B4-BE49-F238E27FC236}">
                <a16:creationId xmlns:a16="http://schemas.microsoft.com/office/drawing/2014/main" id="{42AAACDE-F1DF-E772-00C5-49A4B254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720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914B4-CCD6-5F4E-F5D0-EA7F063F5828}"/>
              </a:ext>
            </a:extLst>
          </p:cNvPr>
          <p:cNvSpPr txBox="1"/>
          <p:nvPr/>
        </p:nvSpPr>
        <p:spPr>
          <a:xfrm>
            <a:off x="0" y="80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Has God Stirred Up YOUR Spirit?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692F-9B38-312E-1942-016DA9F79ED3}"/>
              </a:ext>
            </a:extLst>
          </p:cNvPr>
          <p:cNvSpPr txBox="1"/>
          <p:nvPr/>
        </p:nvSpPr>
        <p:spPr>
          <a:xfrm>
            <a:off x="0" y="53698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88FB3-E91B-1FE8-3AE1-2F0E7D8BA313}"/>
              </a:ext>
            </a:extLst>
          </p:cNvPr>
          <p:cNvSpPr txBox="1"/>
          <p:nvPr/>
        </p:nvSpPr>
        <p:spPr>
          <a:xfrm>
            <a:off x="0" y="1777414"/>
            <a:ext cx="9144000" cy="160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</a:rPr>
              <a:t>2. GOD ALONE CAN STIR UP THE SPIRIT.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A88FB-8438-F6DC-7047-2DEAF25FFFB8}"/>
              </a:ext>
            </a:extLst>
          </p:cNvPr>
          <p:cNvSpPr txBox="1"/>
          <p:nvPr/>
        </p:nvSpPr>
        <p:spPr>
          <a:xfrm>
            <a:off x="0" y="60780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Ezra 1:1-11</a:t>
            </a:r>
          </a:p>
        </p:txBody>
      </p:sp>
    </p:spTree>
    <p:extLst>
      <p:ext uri="{BB962C8B-B14F-4D97-AF65-F5344CB8AC3E}">
        <p14:creationId xmlns:p14="http://schemas.microsoft.com/office/powerpoint/2010/main" val="237839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F3D01E-6D03-4283-355D-6E2BEDF5E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wisters' movie: NOAA tornado science and staff behind the scenes ...">
            <a:extLst>
              <a:ext uri="{FF2B5EF4-FFF2-40B4-BE49-F238E27FC236}">
                <a16:creationId xmlns:a16="http://schemas.microsoft.com/office/drawing/2014/main" id="{D731E5A9-0335-77F6-4F93-8E71A89C7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54DA44-2081-9470-F974-EF5EEDFD7514}"/>
              </a:ext>
            </a:extLst>
          </p:cNvPr>
          <p:cNvSpPr txBox="1"/>
          <p:nvPr/>
        </p:nvSpPr>
        <p:spPr>
          <a:xfrm>
            <a:off x="0" y="80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Has God Stirred Up YOUR Spirit?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9ABFB-4D84-49AE-1306-97A165319759}"/>
              </a:ext>
            </a:extLst>
          </p:cNvPr>
          <p:cNvSpPr txBox="1"/>
          <p:nvPr/>
        </p:nvSpPr>
        <p:spPr>
          <a:xfrm>
            <a:off x="0" y="53698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2B116-6DEB-8F2F-29FB-1F1D55018D20}"/>
              </a:ext>
            </a:extLst>
          </p:cNvPr>
          <p:cNvSpPr txBox="1"/>
          <p:nvPr/>
        </p:nvSpPr>
        <p:spPr>
          <a:xfrm>
            <a:off x="0" y="1382770"/>
            <a:ext cx="9144000" cy="3417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The Means By Which The Spirit    Was Stirred Up. The Word.</a:t>
            </a:r>
          </a:p>
          <a:p>
            <a:pPr marL="2114550" lvl="3" indent="-74295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Word Of God</a:t>
            </a:r>
          </a:p>
          <a:p>
            <a:pPr marL="2114550" lvl="3" indent="-74295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Providence Of God.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7DA2A-10A9-799B-4DAA-117286B0307A}"/>
              </a:ext>
            </a:extLst>
          </p:cNvPr>
          <p:cNvSpPr txBox="1"/>
          <p:nvPr/>
        </p:nvSpPr>
        <p:spPr>
          <a:xfrm>
            <a:off x="0" y="60780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Ezra 1:1-11</a:t>
            </a:r>
          </a:p>
        </p:txBody>
      </p:sp>
    </p:spTree>
    <p:extLst>
      <p:ext uri="{BB962C8B-B14F-4D97-AF65-F5344CB8AC3E}">
        <p14:creationId xmlns:p14="http://schemas.microsoft.com/office/powerpoint/2010/main" val="11020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87A13-A4DB-63BF-7BCF-4EF28DA9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wisters' movie: NOAA tornado science and staff behind the scenes ...">
            <a:extLst>
              <a:ext uri="{FF2B5EF4-FFF2-40B4-BE49-F238E27FC236}">
                <a16:creationId xmlns:a16="http://schemas.microsoft.com/office/drawing/2014/main" id="{457DC307-6900-3753-D465-236C7CF4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93105A-8642-A241-CC3E-6EFCB411F076}"/>
              </a:ext>
            </a:extLst>
          </p:cNvPr>
          <p:cNvSpPr txBox="1"/>
          <p:nvPr/>
        </p:nvSpPr>
        <p:spPr>
          <a:xfrm>
            <a:off x="0" y="80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Has God Stirred Up YOUR Spirit?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33779-8B4F-7639-5D38-5CCB76C0C0C6}"/>
              </a:ext>
            </a:extLst>
          </p:cNvPr>
          <p:cNvSpPr txBox="1"/>
          <p:nvPr/>
        </p:nvSpPr>
        <p:spPr>
          <a:xfrm>
            <a:off x="0" y="53698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F7B7F-EE46-FBA4-7820-E4DF79D8AD3E}"/>
              </a:ext>
            </a:extLst>
          </p:cNvPr>
          <p:cNvSpPr txBox="1"/>
          <p:nvPr/>
        </p:nvSpPr>
        <p:spPr>
          <a:xfrm>
            <a:off x="0" y="60780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Ezra 1:1-11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64743-A1C6-1326-21F4-A4A82E0E2522}"/>
              </a:ext>
            </a:extLst>
          </p:cNvPr>
          <p:cNvSpPr txBox="1"/>
          <p:nvPr/>
        </p:nvSpPr>
        <p:spPr>
          <a:xfrm>
            <a:off x="0" y="1246094"/>
            <a:ext cx="921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The Evidences Of A Stirred-up Spirit.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85C3A-67AA-2181-5868-91F90B8A321B}"/>
              </a:ext>
            </a:extLst>
          </p:cNvPr>
          <p:cNvSpPr txBox="1"/>
          <p:nvPr/>
        </p:nvSpPr>
        <p:spPr>
          <a:xfrm>
            <a:off x="430306" y="2223249"/>
            <a:ext cx="8731623" cy="349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Faith In The Word Of God.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There Is Confession Of The Purpose Of God.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There Are Generous Things Devised For The Honor Of God. 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1553C-3CF3-A45E-27A3-EC6172180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wisters' movie: NOAA tornado science and staff behind the scenes ...">
            <a:extLst>
              <a:ext uri="{FF2B5EF4-FFF2-40B4-BE49-F238E27FC236}">
                <a16:creationId xmlns:a16="http://schemas.microsoft.com/office/drawing/2014/main" id="{B36BD0F6-2DDE-534F-D524-391C2003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E2D653-7491-CD21-1E44-B85990848B47}"/>
              </a:ext>
            </a:extLst>
          </p:cNvPr>
          <p:cNvSpPr txBox="1"/>
          <p:nvPr/>
        </p:nvSpPr>
        <p:spPr>
          <a:xfrm>
            <a:off x="0" y="99508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Has God Stirred Up YOUR Spirit?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7984D-0BC5-EA62-2F00-3BB07A4E17FA}"/>
              </a:ext>
            </a:extLst>
          </p:cNvPr>
          <p:cNvSpPr txBox="1"/>
          <p:nvPr/>
        </p:nvSpPr>
        <p:spPr>
          <a:xfrm>
            <a:off x="0" y="53698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5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300</TotalTime>
  <Words>359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Arial Unicode MS</vt:lpstr>
      <vt:lpstr>Calibri</vt:lpstr>
      <vt:lpstr>Calibri Light</vt:lpstr>
      <vt:lpstr>Franklin Gothic Demi</vt:lpstr>
      <vt:lpstr>Ink Free</vt:lpstr>
      <vt:lpstr>Office Theme</vt:lpstr>
      <vt:lpstr>1_Office Theme</vt:lpstr>
      <vt:lpstr>2_Office Theme</vt:lpstr>
      <vt:lpstr>3_Office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11</cp:revision>
  <dcterms:created xsi:type="dcterms:W3CDTF">2025-08-19T19:05:23Z</dcterms:created>
  <dcterms:modified xsi:type="dcterms:W3CDTF">2025-10-04T13:13:08Z</dcterms:modified>
</cp:coreProperties>
</file>