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sldIdLst>
    <p:sldId id="265" r:id="rId6"/>
    <p:sldId id="1446" r:id="rId7"/>
    <p:sldId id="276" r:id="rId8"/>
    <p:sldId id="1449" r:id="rId9"/>
    <p:sldId id="1448" r:id="rId10"/>
    <p:sldId id="315" r:id="rId11"/>
    <p:sldId id="49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Q2stXjwnePBXKszPcWnmA==" hashData="6H10cEGqdtjTuuZ1bfYGxNGL2Lg5UL8ZdZhiqGgPZuix3r7VovKz+igT1FaV4uQRXfO++QgoSnTlKWQIAxRBg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5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9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4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3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4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04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05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41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5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94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18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60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99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05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77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68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59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11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2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7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72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07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25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41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4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5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91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3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67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2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0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722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6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37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0276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7727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6497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6411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0287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65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7831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5452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2508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8596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4296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1635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7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4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BED5-DFFD-47C9-8E1A-6EEE62D3C27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9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7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3792-2440-40FD-9B76-92D5F06CAC8C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4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B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7D631-701F-4046-9E27-CF7D871A4A19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8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photo: Blackboard, Chalk, Board, Cafe - Free Image on Pixabay - 677578">
            <a:extLst>
              <a:ext uri="{FF2B5EF4-FFF2-40B4-BE49-F238E27FC236}">
                <a16:creationId xmlns:a16="http://schemas.microsoft.com/office/drawing/2014/main" id="{EA350204-C4BD-131B-551E-A96335086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77618" cy="611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E0AEF2-B64E-90E6-1ABE-6414A8A14619}"/>
              </a:ext>
            </a:extLst>
          </p:cNvPr>
          <p:cNvSpPr txBox="1"/>
          <p:nvPr/>
        </p:nvSpPr>
        <p:spPr>
          <a:xfrm>
            <a:off x="1013012" y="1497103"/>
            <a:ext cx="707315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John 4:23 </a:t>
            </a:r>
            <a:r>
              <a:rPr lang="en-US" sz="3200" dirty="0">
                <a:solidFill>
                  <a:schemeClr val="bg1"/>
                </a:solidFill>
              </a:rPr>
              <a:t>"But the hour is coming, and now is, when the true worshipers will worship the Father in spirit and truth; for the Father is seeking such                          to worship Him. 24 "God is Spirit,        </a:t>
            </a:r>
            <a:r>
              <a:rPr lang="en-US" sz="3800" b="1" dirty="0">
                <a:solidFill>
                  <a:schemeClr val="bg1"/>
                </a:solidFill>
              </a:rPr>
              <a:t>and those who worship Him     </a:t>
            </a:r>
            <a:r>
              <a:rPr lang="en-US" sz="3800" b="1" u="sng" dirty="0">
                <a:solidFill>
                  <a:schemeClr val="bg1"/>
                </a:solidFill>
              </a:rPr>
              <a:t>must worship in spirit and truth</a:t>
            </a:r>
            <a:r>
              <a:rPr lang="en-US" sz="3200" dirty="0">
                <a:solidFill>
                  <a:schemeClr val="bg1"/>
                </a:solidFill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126821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794" y="2133086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-22034" y="3152045"/>
            <a:ext cx="9166033" cy="286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475" y="3053616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32"/>
            <a:ext cx="9143999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 to learn more about the Bible?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be glad to study the Bible with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2724" y="2179207"/>
            <a:ext cx="5867370" cy="184724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2"/>
            <a:ext cx="9166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8159" y="2123994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0969" y="2981897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216" y="3478861"/>
            <a:ext cx="32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Lebanon, OH</a:t>
            </a:r>
          </a:p>
        </p:txBody>
      </p:sp>
    </p:spTree>
    <p:extLst>
      <p:ext uri="{BB962C8B-B14F-4D97-AF65-F5344CB8AC3E}">
        <p14:creationId xmlns:p14="http://schemas.microsoft.com/office/powerpoint/2010/main" val="367838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569C3-DE90-9019-C1CA-EA4573DF8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717D41-B328-6944-A427-66F9786E03F8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762027-B4CE-D56A-7A20-D27B8C4A6459}"/>
              </a:ext>
            </a:extLst>
          </p:cNvPr>
          <p:cNvSpPr txBox="1"/>
          <p:nvPr/>
        </p:nvSpPr>
        <p:spPr>
          <a:xfrm>
            <a:off x="0" y="-8968"/>
            <a:ext cx="91440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Why Must We Worship God As He describes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In the new Testament?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A08AC-85D1-5E02-C5C9-84287B276C4C}"/>
              </a:ext>
            </a:extLst>
          </p:cNvPr>
          <p:cNvSpPr txBox="1"/>
          <p:nvPr/>
        </p:nvSpPr>
        <p:spPr>
          <a:xfrm>
            <a:off x="349624" y="1283403"/>
            <a:ext cx="8659905" cy="5687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order to establish the proper relationship       with Him.</a:t>
            </a:r>
          </a:p>
          <a:p>
            <a:endParaRPr lang="en-US" sz="3200" dirty="0"/>
          </a:p>
          <a:p>
            <a:pPr lvl="0"/>
            <a:r>
              <a:rPr lang="en-US" sz="3200" dirty="0"/>
              <a:t>If we do not do what he commands us to do…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If we do not do what he commands us to do with all our heart…</a:t>
            </a:r>
            <a:r>
              <a:rPr lang="en-US" sz="3200" b="1" dirty="0">
                <a:solidFill>
                  <a:srgbClr val="FF0000"/>
                </a:solidFill>
              </a:rPr>
              <a:t>then</a:t>
            </a:r>
          </a:p>
          <a:p>
            <a:pPr lvl="0"/>
            <a:endParaRPr lang="en-US" sz="3200" dirty="0"/>
          </a:p>
          <a:p>
            <a:pPr lvl="0"/>
            <a:r>
              <a:rPr lang="en-US" sz="3600" b="1" dirty="0">
                <a:solidFill>
                  <a:srgbClr val="FF0000"/>
                </a:solidFill>
              </a:rPr>
              <a:t>We cannot have the proper relationship with our creator.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791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A0ED3-B0CE-24CD-6AF7-419E886D5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F64FAA-9676-0DE7-5780-F99E17D1B057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A25DDA-2C5F-034B-9205-5E120F6D03BB}"/>
              </a:ext>
            </a:extLst>
          </p:cNvPr>
          <p:cNvSpPr txBox="1"/>
          <p:nvPr/>
        </p:nvSpPr>
        <p:spPr>
          <a:xfrm>
            <a:off x="0" y="-8968"/>
            <a:ext cx="91440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Why Must We Worship God As He describes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In the new Testament?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B5C934-748C-583B-B44B-4DAC1974A078}"/>
              </a:ext>
            </a:extLst>
          </p:cNvPr>
          <p:cNvSpPr txBox="1"/>
          <p:nvPr/>
        </p:nvSpPr>
        <p:spPr>
          <a:xfrm>
            <a:off x="367553" y="1246094"/>
            <a:ext cx="864197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1. </a:t>
            </a:r>
            <a:r>
              <a:rPr lang="en-US" sz="3200" b="1" dirty="0"/>
              <a:t>Because God is worthy of all worship.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2. </a:t>
            </a:r>
            <a:r>
              <a:rPr lang="en-US" sz="3200" b="1" dirty="0">
                <a:solidFill>
                  <a:srgbClr val="FF0000"/>
                </a:solidFill>
              </a:rPr>
              <a:t>Because</a:t>
            </a:r>
            <a:r>
              <a:rPr lang="en-US" sz="3200" b="1" dirty="0"/>
              <a:t> God wants us to (Teaches Us To Worship)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3. </a:t>
            </a:r>
            <a:r>
              <a:rPr lang="en-US" sz="3200" b="1" dirty="0">
                <a:solidFill>
                  <a:srgbClr val="0070C0"/>
                </a:solidFill>
              </a:rPr>
              <a:t>To Express </a:t>
            </a:r>
            <a:r>
              <a:rPr lang="en-US" sz="3200" b="1" dirty="0"/>
              <a:t>The Feeling Of Our Souls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600" b="1" dirty="0"/>
              <a:t>4. </a:t>
            </a:r>
            <a:r>
              <a:rPr lang="en-US" sz="3200" b="1" dirty="0"/>
              <a:t>To Commune With God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5. </a:t>
            </a:r>
            <a:r>
              <a:rPr lang="en-US" sz="3200" b="1" dirty="0">
                <a:solidFill>
                  <a:srgbClr val="FF0000"/>
                </a:solidFill>
              </a:rPr>
              <a:t>To Praise </a:t>
            </a:r>
            <a:r>
              <a:rPr lang="en-US" sz="3200" b="1" dirty="0"/>
              <a:t>God</a:t>
            </a:r>
            <a:endParaRPr lang="en-US" sz="3200" dirty="0"/>
          </a:p>
          <a:p>
            <a:r>
              <a:rPr lang="en-US" sz="3600" b="1" dirty="0">
                <a:solidFill>
                  <a:srgbClr val="0070C0"/>
                </a:solidFill>
              </a:rPr>
              <a:t>6. </a:t>
            </a:r>
            <a:r>
              <a:rPr lang="en-US" sz="3200" b="1" dirty="0">
                <a:solidFill>
                  <a:srgbClr val="0070C0"/>
                </a:solidFill>
              </a:rPr>
              <a:t>To prepare </a:t>
            </a:r>
            <a:r>
              <a:rPr lang="en-US" sz="3200" b="1" dirty="0"/>
              <a:t>us to worship him for time without end.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1405107"/>
            <a:ext cx="8229600" cy="499569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57200"/>
            <a:ext cx="8229600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 w="311150"/>
            <a:bevelB w="285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1143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The One Body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1219200"/>
            <a:ext cx="8229600" cy="18590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57200" y="1524000"/>
            <a:ext cx="406908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There Is One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2:14-16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4:4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Corinthians 12:12-13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Romans 12:4-5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549140" y="1524000"/>
            <a:ext cx="413766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The Body Is The Church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Colossians 1:18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1:23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5:23-25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Corinthians 12:12-13, 18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57200" y="4038600"/>
            <a:ext cx="409194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Salvation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The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2:14-16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5:23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John 5:11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526281" y="4038600"/>
            <a:ext cx="416051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Do We 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Body?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Acts 2:47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Corinthians 12:13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Romans 6:3-4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26281" y="1752600"/>
            <a:ext cx="45719" cy="449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3886200"/>
            <a:ext cx="7696199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8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heila\Desktop\ULTIMATE Royality Free\4-Bib Pics-Misc\Bible MSS\Scriptures\10 Commandments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" b="99420" l="261" r="99435">
                        <a14:foregroundMark x1="1522" y1="1681" x2="11652" y2="96870"/>
                        <a14:foregroundMark x1="5261" y1="30377" x2="14870" y2="1855"/>
                        <a14:foregroundMark x1="16261" y1="5913" x2="97522" y2="6667"/>
                        <a14:foregroundMark x1="88174" y1="10551" x2="96522" y2="97565"/>
                        <a14:foregroundMark x1="97652" y1="11652" x2="98043" y2="84058"/>
                        <a14:foregroundMark x1="88174" y1="77391" x2="93739" y2="97391"/>
                        <a14:foregroundMark x1="15826" y1="96116" x2="89435" y2="95188"/>
                        <a14:backgroundMark x1="14565" y1="12754" x2="49043" y2="87768"/>
                        <a14:backgroundMark x1="12348" y1="88870" x2="29174" y2="67420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338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7620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57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0300" y="7239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307" y="226711"/>
            <a:ext cx="8244714" cy="6378129"/>
          </a:xfrm>
          <a:prstGeom prst="rect">
            <a:avLst/>
          </a:prstGeom>
          <a:noFill/>
          <a:ln w="76200">
            <a:solidFill>
              <a:srgbClr val="2F23CB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9AAADB-BBB0-9CF3-FC18-91851C371FE9}"/>
              </a:ext>
            </a:extLst>
          </p:cNvPr>
          <p:cNvSpPr/>
          <p:nvPr/>
        </p:nvSpPr>
        <p:spPr>
          <a:xfrm>
            <a:off x="460979" y="253160"/>
            <a:ext cx="8222042" cy="62987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F8874-B05A-D6CB-235E-FBFE81E64869}"/>
              </a:ext>
            </a:extLst>
          </p:cNvPr>
          <p:cNvSpPr txBox="1"/>
          <p:nvPr/>
        </p:nvSpPr>
        <p:spPr>
          <a:xfrm>
            <a:off x="0" y="1023966"/>
            <a:ext cx="90722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Jesus is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coming.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ready?</a:t>
            </a:r>
          </a:p>
        </p:txBody>
      </p:sp>
    </p:spTree>
    <p:extLst>
      <p:ext uri="{BB962C8B-B14F-4D97-AF65-F5344CB8AC3E}">
        <p14:creationId xmlns:p14="http://schemas.microsoft.com/office/powerpoint/2010/main" val="15216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59</TotalTime>
  <Words>343</Words>
  <Application>Microsoft Office PowerPoint</Application>
  <PresentationFormat>On-screen Show (4:3)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Arial Black</vt:lpstr>
      <vt:lpstr>Arial Unicode MS</vt:lpstr>
      <vt:lpstr>Calibri</vt:lpstr>
      <vt:lpstr>Calibri Light</vt:lpstr>
      <vt:lpstr>Ink Free</vt:lpstr>
      <vt:lpstr>Times New Roman</vt:lpstr>
      <vt:lpstr>Office Theme</vt:lpstr>
      <vt:lpstr>1_Office Theme</vt:lpstr>
      <vt:lpstr>4_Office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9</cp:revision>
  <dcterms:created xsi:type="dcterms:W3CDTF">2025-08-19T19:05:23Z</dcterms:created>
  <dcterms:modified xsi:type="dcterms:W3CDTF">2025-09-27T13:01:13Z</dcterms:modified>
</cp:coreProperties>
</file>