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sldIdLst>
    <p:sldId id="265" r:id="rId4"/>
    <p:sldId id="276" r:id="rId5"/>
    <p:sldId id="492" r:id="rId6"/>
    <p:sldId id="494" r:id="rId7"/>
    <p:sldId id="497" r:id="rId8"/>
    <p:sldId id="257" r:id="rId9"/>
    <p:sldId id="498" r:id="rId10"/>
    <p:sldId id="49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qT9xKZRQyN56eugdbQ5SQ==" hashData="2rkkMJX6AJ/xKIukgQGgZ5CbgueL7mOYo8zkuf8ZUvXOCH1ScJmMxWh9rwRSfdwHK+PJxOgQETXuqLA72y9Zf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hmans.com/amish_country_photo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tn-vines?ref=GreekStrongs.2039&amp;off=107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bridledacts.org/taking-my-marbles-going-hom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hmans.com/amish_country_photo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ron Store Amish Country Photos - Lehman's">
            <a:extLst>
              <a:ext uri="{FF2B5EF4-FFF2-40B4-BE49-F238E27FC236}">
                <a16:creationId xmlns:a16="http://schemas.microsoft.com/office/drawing/2014/main" id="{5F865675-4777-0849-4F6A-4094FB1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1923"/>
            <a:ext cx="9144000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BC836B-1ADA-0033-48B4-A2EF2A97D601}"/>
              </a:ext>
            </a:extLst>
          </p:cNvPr>
          <p:cNvSpPr txBox="1"/>
          <p:nvPr/>
        </p:nvSpPr>
        <p:spPr>
          <a:xfrm>
            <a:off x="1" y="2061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Learning To Work Together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3574C-0F4A-81DC-88CA-A8B9FF388467}"/>
              </a:ext>
            </a:extLst>
          </p:cNvPr>
          <p:cNvSpPr txBox="1"/>
          <p:nvPr/>
        </p:nvSpPr>
        <p:spPr>
          <a:xfrm>
            <a:off x="0" y="572845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Therefore, let us pursue the things which make for peace and the    things by which one may edify another.</a:t>
            </a:r>
            <a:r>
              <a:rPr lang="en-US" sz="2400" b="1" dirty="0">
                <a:solidFill>
                  <a:schemeClr val="bg1"/>
                </a:solidFill>
              </a:rPr>
              <a:t>  Rom.14:19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9FEDB-6BB9-C5F0-DCF2-CEEB1C3E80E9}"/>
              </a:ext>
            </a:extLst>
          </p:cNvPr>
          <p:cNvSpPr txBox="1"/>
          <p:nvPr/>
        </p:nvSpPr>
        <p:spPr>
          <a:xfrm>
            <a:off x="6947647" y="1559852"/>
            <a:ext cx="26894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DG_ProximaNov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Kidron Store Amish Country Photos - Lehman’s  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heri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lehmans.com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DG_Proxima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21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82B01-F3F7-550B-86C5-47AC53DF0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CB4861-31E6-38ED-24AC-E44B3878A3E7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31F22-B69B-6C9C-BBC3-CA2080B31B9F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Learning To Work 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EEF94-BF85-402F-E267-6F17849480B1}"/>
              </a:ext>
            </a:extLst>
          </p:cNvPr>
          <p:cNvSpPr txBox="1"/>
          <p:nvPr/>
        </p:nvSpPr>
        <p:spPr>
          <a:xfrm>
            <a:off x="717175" y="1014295"/>
            <a:ext cx="8704729" cy="4922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Follow Rules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Concede Personal Preference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Learn To Accept Criticism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Learn To Esteem Others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Learn To Value Leadership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Learn To Be Tolerant Toward Others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Dependable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Effectively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ing A Busybody">
            <a:extLst>
              <a:ext uri="{FF2B5EF4-FFF2-40B4-BE49-F238E27FC236}">
                <a16:creationId xmlns:a16="http://schemas.microsoft.com/office/drawing/2014/main" id="{93F56416-06FB-349C-070C-D7D97A09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1" y="1638861"/>
            <a:ext cx="4363066" cy="33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B5C3C-03F7-137D-1AB4-0EB3C6B69B68}"/>
              </a:ext>
            </a:extLst>
          </p:cNvPr>
          <p:cNvSpPr txBox="1"/>
          <p:nvPr/>
        </p:nvSpPr>
        <p:spPr>
          <a:xfrm>
            <a:off x="1147481" y="51358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haphazardstuff.com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AC6B9-49AB-82C2-76CA-258D96C02E6D}"/>
              </a:ext>
            </a:extLst>
          </p:cNvPr>
          <p:cNvSpPr txBox="1"/>
          <p:nvPr/>
        </p:nvSpPr>
        <p:spPr>
          <a:xfrm>
            <a:off x="4930589" y="277911"/>
            <a:ext cx="40161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</a:rPr>
              <a:t>BUSYBODY</a:t>
            </a:r>
            <a:endParaRPr lang="en-US" sz="1600" b="1" dirty="0">
              <a:solidFill>
                <a:schemeClr val="bg1"/>
              </a:solidFill>
            </a:endParaRPr>
          </a:p>
          <a:p>
            <a:pPr algn="l" rtl="0"/>
            <a:r>
              <a:rPr lang="en-US" sz="2000" b="0" dirty="0" err="1">
                <a:solidFill>
                  <a:schemeClr val="bg1"/>
                </a:solidFill>
              </a:rPr>
              <a:t>periergazomai</a:t>
            </a:r>
            <a:r>
              <a:rPr lang="en-US" sz="2000" b="0" dirty="0">
                <a:solidFill>
                  <a:schemeClr val="bg1"/>
                </a:solidFill>
              </a:rPr>
              <a:t> (</a:t>
            </a:r>
            <a:r>
              <a:rPr lang="el-GR" sz="2000" b="0" dirty="0">
                <a:solidFill>
                  <a:schemeClr val="bg1"/>
                </a:solidFill>
              </a:rPr>
              <a:t>περιεργάζομαι</a:t>
            </a:r>
            <a:r>
              <a:rPr lang="en-US" sz="2000" b="0" dirty="0">
                <a:solidFill>
                  <a:schemeClr val="bg1"/>
                </a:solidFill>
              </a:rPr>
              <a:t>,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0" dirty="0">
                <a:solidFill>
                  <a:schemeClr val="bg1"/>
                </a:solidFill>
              </a:rPr>
              <a:t>4020), lit., “to be working round about, instead of at one’s own business” (peri, “around,”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0" dirty="0">
                <a:solidFill>
                  <a:schemeClr val="bg1"/>
                </a:solidFill>
              </a:rPr>
              <a:t>ergon, “work”), signifies to take more pains than enough about a thing, to waste one’s labor, </a:t>
            </a:r>
            <a:r>
              <a:rPr lang="en-US" sz="2000" b="1" u="sng" dirty="0">
                <a:solidFill>
                  <a:schemeClr val="bg1"/>
                </a:solidFill>
              </a:rPr>
              <a:t>to be meddling with, or bustling about, other people’s matters.</a:t>
            </a:r>
            <a:r>
              <a:rPr lang="en-US" sz="2000" b="0" dirty="0">
                <a:solidFill>
                  <a:schemeClr val="bg1"/>
                </a:solidFill>
              </a:rPr>
              <a:t> This is found in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0" dirty="0">
                <a:solidFill>
                  <a:schemeClr val="bg1"/>
                </a:solidFill>
              </a:rPr>
              <a:t>2 Thess. 3:11, where, following the verb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ergazomai</a:t>
            </a:r>
            <a:r>
              <a:rPr lang="en-US" sz="2000" b="0" dirty="0">
                <a:solidFill>
                  <a:schemeClr val="bg1"/>
                </a:solidFill>
              </a:rPr>
              <a:t>, “to work,” it forms 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paronomasi</a:t>
            </a:r>
            <a:r>
              <a:rPr lang="en-US" sz="2000" b="0" dirty="0">
                <a:solidFill>
                  <a:schemeClr val="bg1"/>
                </a:solidFill>
              </a:rPr>
              <a:t>. This may be produced in a free rendering: “</a:t>
            </a:r>
            <a:r>
              <a:rPr lang="en-US" sz="2000" b="1" u="sng" dirty="0">
                <a:solidFill>
                  <a:schemeClr val="bg1"/>
                </a:solidFill>
              </a:rPr>
              <a:t>some who are not busied in their own business, but are overbusied in that of others</a:t>
            </a:r>
            <a:r>
              <a:rPr lang="en-US" sz="2000" b="0" dirty="0">
                <a:solidFill>
                  <a:schemeClr val="bg1"/>
                </a:solidFill>
              </a:rPr>
              <a:t>.”¶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b="0" i="0" u="none" strike="noStrike" baseline="0" dirty="0">
                <a:solidFill>
                  <a:schemeClr val="bg1"/>
                </a:solidFill>
              </a:rPr>
              <a:t>W. E. Vine, Merrill F. Unger, and William White Jr., </a:t>
            </a:r>
            <a:r>
              <a:rPr lang="en-US" sz="1400" b="0" i="1" u="sng" strike="noStrike" baseline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Vine’s Complete Expository Dictionary of Old and New Testament Words</a:t>
            </a:r>
            <a:r>
              <a:rPr lang="en-US" sz="1400" b="0" i="0" u="none" strike="noStrike" baseline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(Nashville, TN: T. Nelson, 1996), 85.</a:t>
            </a:r>
          </a:p>
        </p:txBody>
      </p:sp>
    </p:spTree>
    <p:extLst>
      <p:ext uri="{BB962C8B-B14F-4D97-AF65-F5344CB8AC3E}">
        <p14:creationId xmlns:p14="http://schemas.microsoft.com/office/powerpoint/2010/main" val="347441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77FEC1-0D51-8842-2698-1D70F77017C1}"/>
              </a:ext>
            </a:extLst>
          </p:cNvPr>
          <p:cNvSpPr txBox="1"/>
          <p:nvPr/>
        </p:nvSpPr>
        <p:spPr>
          <a:xfrm>
            <a:off x="2286000" y="6498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newlebanoncoc.com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D0BA4-0168-7976-D9A6-6393B365F96D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Learning To Work Together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71DC2-4C21-894E-A331-D31EE8977195}"/>
              </a:ext>
            </a:extLst>
          </p:cNvPr>
          <p:cNvSpPr txBox="1"/>
          <p:nvPr/>
        </p:nvSpPr>
        <p:spPr>
          <a:xfrm>
            <a:off x="0" y="7171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Examples of working together with </a:t>
            </a:r>
            <a:r>
              <a:rPr lang="en-US" sz="3200" b="1" dirty="0">
                <a:latin typeface="Arial Rounded MT Bold" panose="020F0704030504030204" pitchFamily="34" charset="0"/>
              </a:rPr>
              <a:t>differences.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3DB97-38B6-C990-F4A9-AF55A4D271BF}"/>
              </a:ext>
            </a:extLst>
          </p:cNvPr>
          <p:cNvSpPr txBox="1"/>
          <p:nvPr/>
        </p:nvSpPr>
        <p:spPr>
          <a:xfrm>
            <a:off x="546848" y="1900515"/>
            <a:ext cx="8220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A woman wearing pants.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Having a Christmas tree in your home.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</a:rPr>
              <a:t>Second serving of Lord’s Supper.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4D4D1-6604-279F-8122-1BCB49BC4BF6}"/>
              </a:ext>
            </a:extLst>
          </p:cNvPr>
          <p:cNvSpPr txBox="1"/>
          <p:nvPr/>
        </p:nvSpPr>
        <p:spPr>
          <a:xfrm>
            <a:off x="475129" y="5475708"/>
            <a:ext cx="839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Aft>
                <a:spcPts val="1000"/>
              </a:spcAft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Therefore, let us </a:t>
            </a:r>
            <a:r>
              <a:rPr lang="en-US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pursue the things which make for peace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the things by which </a:t>
            </a:r>
            <a:r>
              <a:rPr lang="en-US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 may edify another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Rom.14:19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A3219-C1E9-20E5-BEC2-6A2444E50EFF}"/>
              </a:ext>
            </a:extLst>
          </p:cNvPr>
          <p:cNvSpPr txBox="1"/>
          <p:nvPr/>
        </p:nvSpPr>
        <p:spPr>
          <a:xfrm>
            <a:off x="475129" y="3965466"/>
            <a:ext cx="849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1Cor. 11:15 </a:t>
            </a:r>
            <a:r>
              <a:rPr lang="en-US" sz="2400" dirty="0"/>
              <a:t>But if a woman has long hair, it is a glory to her; for her</a:t>
            </a:r>
            <a:r>
              <a:rPr lang="en-US" sz="2400" b="1" dirty="0"/>
              <a:t> </a:t>
            </a:r>
            <a:r>
              <a:rPr lang="en-US" sz="2400" dirty="0"/>
              <a:t>hair is given to her for a covering. 16 </a:t>
            </a:r>
            <a:r>
              <a:rPr lang="en-US" sz="2400" b="1" dirty="0"/>
              <a:t>But if anyone seems to </a:t>
            </a:r>
            <a:r>
              <a:rPr lang="en-US" sz="2400" b="1" u="sng" dirty="0"/>
              <a:t>be contentious</a:t>
            </a:r>
            <a:r>
              <a:rPr lang="en-US" sz="2400" dirty="0"/>
              <a:t>, </a:t>
            </a:r>
            <a:r>
              <a:rPr lang="en-US" sz="2400" u="sng" dirty="0"/>
              <a:t>we have no such custom</a:t>
            </a:r>
            <a:r>
              <a:rPr lang="en-US" sz="2400" dirty="0"/>
              <a:t>, </a:t>
            </a:r>
            <a:r>
              <a:rPr lang="en-US" sz="2400" u="sng" dirty="0"/>
              <a:t>nor do the churches of God.</a:t>
            </a:r>
          </a:p>
        </p:txBody>
      </p:sp>
    </p:spTree>
    <p:extLst>
      <p:ext uri="{BB962C8B-B14F-4D97-AF65-F5344CB8AC3E}">
        <p14:creationId xmlns:p14="http://schemas.microsoft.com/office/powerpoint/2010/main" val="11699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king My Marbles &amp; Going Home - UnbridledACTS">
            <a:extLst>
              <a:ext uri="{FF2B5EF4-FFF2-40B4-BE49-F238E27FC236}">
                <a16:creationId xmlns:a16="http://schemas.microsoft.com/office/drawing/2014/main" id="{F3DB69A9-D492-F25C-3046-1AE4AEA3F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12" y="1205191"/>
            <a:ext cx="4156486" cy="51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3769E1-0E53-0E5C-27D5-7EC768642B2B}"/>
              </a:ext>
            </a:extLst>
          </p:cNvPr>
          <p:cNvSpPr txBox="1"/>
          <p:nvPr/>
        </p:nvSpPr>
        <p:spPr>
          <a:xfrm>
            <a:off x="600635" y="457201"/>
            <a:ext cx="8130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900"/>
              </a:spcAft>
              <a:buNone/>
            </a:pPr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DDG_Proxima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Taking My Marbles &amp; Going Home -  by Norman Rockwell</a:t>
            </a:r>
            <a:endParaRPr lang="en-US" sz="2400" b="1" i="0" u="none" strike="noStrike" dirty="0">
              <a:solidFill>
                <a:srgbClr val="0563C1"/>
              </a:solidFill>
              <a:effectLst/>
              <a:latin typeface="DDG_ProximaNov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50561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62B0C-DE29-DA9F-9ED1-500A56CE1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ron Store Amish Country Photos - Lehman's">
            <a:extLst>
              <a:ext uri="{FF2B5EF4-FFF2-40B4-BE49-F238E27FC236}">
                <a16:creationId xmlns:a16="http://schemas.microsoft.com/office/drawing/2014/main" id="{69C16768-9BC4-1C80-E471-3B0C89136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r="13977"/>
          <a:stretch>
            <a:fillRect/>
          </a:stretch>
        </p:blipFill>
        <p:spPr bwMode="auto">
          <a:xfrm>
            <a:off x="3549130" y="1779992"/>
            <a:ext cx="5445160" cy="30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53C217-7AD5-B2A4-4F6E-D5CD6AA90CFD}"/>
              </a:ext>
            </a:extLst>
          </p:cNvPr>
          <p:cNvSpPr txBox="1"/>
          <p:nvPr/>
        </p:nvSpPr>
        <p:spPr>
          <a:xfrm>
            <a:off x="1" y="8964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What Kind Of  Worker Am I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E190C-B818-6FD3-5CD5-18073204E903}"/>
              </a:ext>
            </a:extLst>
          </p:cNvPr>
          <p:cNvSpPr txBox="1"/>
          <p:nvPr/>
        </p:nvSpPr>
        <p:spPr>
          <a:xfrm>
            <a:off x="0" y="596153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Therefore, let us pursue the things which make for peace and the    things by which one may edify another.</a:t>
            </a:r>
            <a:r>
              <a:rPr lang="en-US" sz="2400" b="1" dirty="0">
                <a:solidFill>
                  <a:schemeClr val="bg1"/>
                </a:solidFill>
              </a:rPr>
              <a:t>  Rom.14:19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80195D-8E4C-2E7E-A0C3-3BD02D04DEE8}"/>
              </a:ext>
            </a:extLst>
          </p:cNvPr>
          <p:cNvSpPr txBox="1"/>
          <p:nvPr/>
        </p:nvSpPr>
        <p:spPr>
          <a:xfrm>
            <a:off x="6947647" y="1559852"/>
            <a:ext cx="26894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DG_ProximaNov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Kidron Store Amish Country Photos - Lehman’s  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heri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lehmans.com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DG_ProximaNov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B7D19-7C86-41A7-2CA0-1BF58C06D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765" y="966881"/>
            <a:ext cx="2390513" cy="1855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E6615-99CB-144F-7C63-487544405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765" y="2975148"/>
            <a:ext cx="2390513" cy="29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94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321</TotalTime>
  <Words>486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Rounded MT Bold</vt:lpstr>
      <vt:lpstr>Arial Unicode MS</vt:lpstr>
      <vt:lpstr>Calibri</vt:lpstr>
      <vt:lpstr>Calibri Light</vt:lpstr>
      <vt:lpstr>DDG_ProximaNova</vt:lpstr>
      <vt:lpstr>inherit</vt:lpstr>
      <vt:lpstr>Ink Free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11</cp:revision>
  <dcterms:created xsi:type="dcterms:W3CDTF">2025-08-19T19:05:23Z</dcterms:created>
  <dcterms:modified xsi:type="dcterms:W3CDTF">2025-09-13T22:05:16Z</dcterms:modified>
</cp:coreProperties>
</file>