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9" r:id="rId1"/>
    <p:sldMasterId id="2147484142" r:id="rId2"/>
    <p:sldMasterId id="2147484155" r:id="rId3"/>
    <p:sldMasterId id="2147484167" r:id="rId4"/>
    <p:sldMasterId id="2147484179" r:id="rId5"/>
    <p:sldMasterId id="2147484191" r:id="rId6"/>
    <p:sldMasterId id="2147484203" r:id="rId7"/>
    <p:sldMasterId id="2147484216" r:id="rId8"/>
    <p:sldMasterId id="2147484241" r:id="rId9"/>
    <p:sldMasterId id="2147484253" r:id="rId10"/>
  </p:sldMasterIdLst>
  <p:notesMasterIdLst>
    <p:notesMasterId r:id="rId44"/>
  </p:notesMasterIdLst>
  <p:sldIdLst>
    <p:sldId id="265" r:id="rId11"/>
    <p:sldId id="324" r:id="rId12"/>
    <p:sldId id="276" r:id="rId13"/>
    <p:sldId id="261" r:id="rId14"/>
    <p:sldId id="857" r:id="rId15"/>
    <p:sldId id="540" r:id="rId16"/>
    <p:sldId id="548" r:id="rId17"/>
    <p:sldId id="544" r:id="rId18"/>
    <p:sldId id="257" r:id="rId19"/>
    <p:sldId id="550" r:id="rId20"/>
    <p:sldId id="326" r:id="rId21"/>
    <p:sldId id="389" r:id="rId22"/>
    <p:sldId id="390" r:id="rId23"/>
    <p:sldId id="391" r:id="rId24"/>
    <p:sldId id="301" r:id="rId25"/>
    <p:sldId id="321" r:id="rId26"/>
    <p:sldId id="860" r:id="rId27"/>
    <p:sldId id="863" r:id="rId28"/>
    <p:sldId id="859" r:id="rId29"/>
    <p:sldId id="864" r:id="rId30"/>
    <p:sldId id="861" r:id="rId31"/>
    <p:sldId id="862" r:id="rId32"/>
    <p:sldId id="525" r:id="rId33"/>
    <p:sldId id="432" r:id="rId34"/>
    <p:sldId id="556" r:id="rId35"/>
    <p:sldId id="856" r:id="rId36"/>
    <p:sldId id="551" r:id="rId37"/>
    <p:sldId id="267" r:id="rId38"/>
    <p:sldId id="259" r:id="rId39"/>
    <p:sldId id="310" r:id="rId40"/>
    <p:sldId id="307" r:id="rId41"/>
    <p:sldId id="545" r:id="rId42"/>
    <p:sldId id="320" r:id="rId4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modifyVerifier cryptProviderType="rsaAES" cryptAlgorithmClass="hash" cryptAlgorithmType="typeAny" cryptAlgorithmSid="14" spinCount="100000" saltData="x+tx2aZ15sKkIE9J3T2OgA==" hashData="67eHEUFN06p0DlONA48Yg4BSzoJXTBTfWwggElKKIYYrTeDfvyGJENj6HrcFmE9EagQfvW82TiAz82ItGpT8ww=="/>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0000"/>
    <a:srgbClr val="000000"/>
    <a:srgbClr val="00CC99"/>
    <a:srgbClr val="7A5908"/>
    <a:srgbClr val="663300"/>
    <a:srgbClr val="993300"/>
    <a:srgbClr val="9E7800"/>
    <a:srgbClr val="606060"/>
    <a:srgbClr val="D2A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3" autoAdjust="0"/>
    <p:restoredTop sz="94701" autoAdjust="0"/>
  </p:normalViewPr>
  <p:slideViewPr>
    <p:cSldViewPr>
      <p:cViewPr varScale="1">
        <p:scale>
          <a:sx n="107" d="100"/>
          <a:sy n="107" d="100"/>
        </p:scale>
        <p:origin x="173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3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1054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54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1054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04BB7B1-3D6D-48DB-A159-EB4800F2EFA8}" type="slidenum">
              <a:rPr lang="en-US"/>
              <a:pPr/>
              <a:t>‹#›</a:t>
            </a:fld>
            <a:endParaRPr lang="en-US" dirty="0"/>
          </a:p>
        </p:txBody>
      </p:sp>
    </p:spTree>
    <p:extLst>
      <p:ext uri="{BB962C8B-B14F-4D97-AF65-F5344CB8AC3E}">
        <p14:creationId xmlns:p14="http://schemas.microsoft.com/office/powerpoint/2010/main" val="3959218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nothing new.</a:t>
            </a:r>
            <a:r>
              <a:rPr lang="en-US" baseline="0" dirty="0"/>
              <a:t> You can trace it back to Jeroboam setting altars up at Dan and Bethel.</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AB4FF8-2257-4F56-A79F-43CE135D12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0427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3FCE1AB9-E503-4CC8-B45D-E8101C68C89A}" type="datetime1">
              <a:rPr lang="en-US" smtClean="0">
                <a:solidFill>
                  <a:srgbClr val="000000"/>
                </a:solidFill>
              </a:rPr>
              <a:t>9/6/2025</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6" name="Slide Number Placeholder 5"/>
          <p:cNvSpPr>
            <a:spLocks noGrp="1"/>
          </p:cNvSpPr>
          <p:nvPr>
            <p:ph type="sldNum" sz="quarter" idx="12"/>
          </p:nvPr>
        </p:nvSpPr>
        <p:spPr/>
        <p:txBody>
          <a:bodyPr/>
          <a:lstStyle>
            <a:lvl1pPr>
              <a:defRPr/>
            </a:lvl1pPr>
          </a:lstStyle>
          <a:p>
            <a:fld id="{120D8DE9-2316-4516-AB8E-6BB57E2D8C3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19388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6283EEC-388B-45B6-883F-AC1C819A71F9}" type="datetime1">
              <a:rPr lang="en-US" smtClean="0">
                <a:solidFill>
                  <a:srgbClr val="000000"/>
                </a:solidFill>
              </a:rPr>
              <a:t>9/6/2025</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6" name="Slide Number Placeholder 5"/>
          <p:cNvSpPr>
            <a:spLocks noGrp="1"/>
          </p:cNvSpPr>
          <p:nvPr>
            <p:ph type="sldNum" sz="quarter" idx="12"/>
          </p:nvPr>
        </p:nvSpPr>
        <p:spPr/>
        <p:txBody>
          <a:bodyPr/>
          <a:lstStyle>
            <a:lvl1pPr>
              <a:defRPr/>
            </a:lvl1pPr>
          </a:lstStyle>
          <a:p>
            <a:fld id="{A6E1C5A8-59F0-44B5-90A3-8E676A03640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8295731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2085C7-E11E-430A-8E94-EBB935920234}" type="datetimeFigureOut">
              <a:rPr lang="en-US" smtClean="0"/>
              <a:t>9/6/2025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D349B-2A73-4D80-A4C5-1B28EDB8B611}" type="slidenum">
              <a:rPr lang="en-US" smtClean="0"/>
              <a:t>‹#›</a:t>
            </a:fld>
            <a:endParaRPr lang="en-US"/>
          </a:p>
        </p:txBody>
      </p:sp>
    </p:spTree>
    <p:extLst>
      <p:ext uri="{BB962C8B-B14F-4D97-AF65-F5344CB8AC3E}">
        <p14:creationId xmlns:p14="http://schemas.microsoft.com/office/powerpoint/2010/main" val="43417987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2085C7-E11E-430A-8E94-EBB935920234}" type="datetimeFigureOut">
              <a:rPr lang="en-US" smtClean="0"/>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D349B-2A73-4D80-A4C5-1B28EDB8B611}" type="slidenum">
              <a:rPr lang="en-US" smtClean="0"/>
              <a:t>‹#›</a:t>
            </a:fld>
            <a:endParaRPr lang="en-US"/>
          </a:p>
        </p:txBody>
      </p:sp>
    </p:spTree>
    <p:extLst>
      <p:ext uri="{BB962C8B-B14F-4D97-AF65-F5344CB8AC3E}">
        <p14:creationId xmlns:p14="http://schemas.microsoft.com/office/powerpoint/2010/main" val="179520870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2085C7-E11E-430A-8E94-EBB935920234}" type="datetimeFigureOut">
              <a:rPr lang="en-US" smtClean="0"/>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D349B-2A73-4D80-A4C5-1B28EDB8B611}" type="slidenum">
              <a:rPr lang="en-US" smtClean="0"/>
              <a:t>‹#›</a:t>
            </a:fld>
            <a:endParaRPr lang="en-US"/>
          </a:p>
        </p:txBody>
      </p:sp>
    </p:spTree>
    <p:extLst>
      <p:ext uri="{BB962C8B-B14F-4D97-AF65-F5344CB8AC3E}">
        <p14:creationId xmlns:p14="http://schemas.microsoft.com/office/powerpoint/2010/main" val="2668698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9/6/2025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230046259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9/6/2025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32664332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BC3792-2440-40FD-9B76-92D5F06CAC8C}" type="datetimeFigureOut">
              <a:rPr lang="en-US" smtClean="0"/>
              <a:t>9/6/2025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160422611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BC3792-2440-40FD-9B76-92D5F06CAC8C}" type="datetimeFigureOut">
              <a:rPr lang="en-US" smtClean="0"/>
              <a:t>9/6/2025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25557010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BC3792-2440-40FD-9B76-92D5F06CAC8C}" type="datetimeFigureOut">
              <a:rPr lang="en-US" smtClean="0"/>
              <a:t>9/6/2025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26174452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BC3792-2440-40FD-9B76-92D5F06CAC8C}" type="datetimeFigureOut">
              <a:rPr lang="en-US" smtClean="0"/>
              <a:t>9/6/2025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11063278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BC3792-2440-40FD-9B76-92D5F06CAC8C}" type="datetimeFigureOut">
              <a:rPr lang="en-US" smtClean="0"/>
              <a:t>9/6/2025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2574181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E7DC384-519B-49AE-A53B-A7D3B33CAA58}" type="datetime1">
              <a:rPr lang="en-US" smtClean="0">
                <a:solidFill>
                  <a:srgbClr val="000000"/>
                </a:solidFill>
              </a:rPr>
              <a:t>9/6/2025</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6" name="Slide Number Placeholder 5"/>
          <p:cNvSpPr>
            <a:spLocks noGrp="1"/>
          </p:cNvSpPr>
          <p:nvPr>
            <p:ph type="sldNum" sz="quarter" idx="12"/>
          </p:nvPr>
        </p:nvSpPr>
        <p:spPr/>
        <p:txBody>
          <a:bodyPr/>
          <a:lstStyle>
            <a:lvl1pPr>
              <a:defRPr/>
            </a:lvl1pPr>
          </a:lstStyle>
          <a:p>
            <a:fld id="{4447A84D-473E-42A3-AC8A-8564FBF718F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7662854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BC3792-2440-40FD-9B76-92D5F06CAC8C}" type="datetimeFigureOut">
              <a:rPr lang="en-US" smtClean="0"/>
              <a:t>9/6/2025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23551158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BC3792-2440-40FD-9B76-92D5F06CAC8C}" type="datetimeFigureOut">
              <a:rPr lang="en-US" smtClean="0"/>
              <a:t>9/6/2025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25979152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9/6/2025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197911758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9/6/2025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3496115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endParaRPr lang="en-US" dirty="0"/>
          </a:p>
        </p:txBody>
      </p:sp>
      <p:sp>
        <p:nvSpPr>
          <p:cNvPr id="4" name="Date Placeholder 3"/>
          <p:cNvSpPr>
            <a:spLocks noGrp="1"/>
          </p:cNvSpPr>
          <p:nvPr>
            <p:ph type="dt" sz="half" idx="10"/>
          </p:nvPr>
        </p:nvSpPr>
        <p:spPr>
          <a:xfrm>
            <a:off x="685800" y="6248400"/>
            <a:ext cx="1905000" cy="457200"/>
          </a:xfrm>
        </p:spPr>
        <p:txBody>
          <a:bodyPr/>
          <a:lstStyle>
            <a:lvl1pPr>
              <a:defRPr/>
            </a:lvl1pPr>
          </a:lstStyle>
          <a:p>
            <a:fld id="{9D066B18-A89C-44A7-B9A8-383E49C2F98F}" type="datetime1">
              <a:rPr lang="en-US" smtClean="0">
                <a:solidFill>
                  <a:srgbClr val="000000"/>
                </a:solidFill>
              </a:rPr>
              <a:t>9/6/2025</a:t>
            </a:fld>
            <a:endParaRPr lang="en-US" dirty="0">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en-US" dirty="0">
                <a:solidFill>
                  <a:srgbClr val="000000"/>
                </a:solidFill>
              </a:rPr>
              <a:t>b hastings  newlebanoncoc.com</a:t>
            </a: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EACB9DD8-C054-4B14-BD90-A817B3A512C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25107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A3354FA1-55DB-4C85-93CF-6C2D98D6490D}" type="datetime1">
              <a:rPr lang="en-US" smtClean="0">
                <a:solidFill>
                  <a:srgbClr val="000000"/>
                </a:solidFill>
              </a:rPr>
              <a:t>9/6/2025</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6" name="Slide Number Placeholder 5"/>
          <p:cNvSpPr>
            <a:spLocks noGrp="1"/>
          </p:cNvSpPr>
          <p:nvPr>
            <p:ph type="sldNum" sz="quarter" idx="12"/>
          </p:nvPr>
        </p:nvSpPr>
        <p:spPr/>
        <p:txBody>
          <a:bodyPr/>
          <a:lstStyle>
            <a:lvl1pPr>
              <a:defRPr/>
            </a:lvl1pPr>
          </a:lstStyle>
          <a:p>
            <a:fld id="{120D8DE9-2316-4516-AB8E-6BB57E2D8C3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75705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1D28009-6A24-4E4C-899B-3FF32D7F9B90}" type="datetime1">
              <a:rPr lang="en-US" smtClean="0">
                <a:solidFill>
                  <a:srgbClr val="000000"/>
                </a:solidFill>
              </a:rPr>
              <a:t>9/6/2025</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6" name="Slide Number Placeholder 5"/>
          <p:cNvSpPr>
            <a:spLocks noGrp="1"/>
          </p:cNvSpPr>
          <p:nvPr>
            <p:ph type="sldNum" sz="quarter" idx="12"/>
          </p:nvPr>
        </p:nvSpPr>
        <p:spPr/>
        <p:txBody>
          <a:bodyPr/>
          <a:lstStyle>
            <a:lvl1pPr>
              <a:defRPr/>
            </a:lvl1pPr>
          </a:lstStyle>
          <a:p>
            <a:fld id="{3286ED38-5EDC-461F-83AD-C4411BA77C0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6319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51656BEB-4B5C-4C6D-A1F5-A9DA6C44BA0B}" type="datetime1">
              <a:rPr lang="en-US" smtClean="0">
                <a:solidFill>
                  <a:srgbClr val="000000"/>
                </a:solidFill>
              </a:rPr>
              <a:t>9/6/2025</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6" name="Slide Number Placeholder 5"/>
          <p:cNvSpPr>
            <a:spLocks noGrp="1"/>
          </p:cNvSpPr>
          <p:nvPr>
            <p:ph type="sldNum" sz="quarter" idx="12"/>
          </p:nvPr>
        </p:nvSpPr>
        <p:spPr/>
        <p:txBody>
          <a:bodyPr/>
          <a:lstStyle>
            <a:lvl1pPr>
              <a:defRPr/>
            </a:lvl1pPr>
          </a:lstStyle>
          <a:p>
            <a:fld id="{C259A973-F012-4387-B460-05D79E32F3A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77673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14B0BA13-7A23-4DA9-BAA9-3922B8A30421}" type="datetime1">
              <a:rPr lang="en-US" smtClean="0">
                <a:solidFill>
                  <a:srgbClr val="000000"/>
                </a:solidFill>
              </a:rPr>
              <a:t>9/6/2025</a:t>
            </a:fld>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7" name="Slide Number Placeholder 6"/>
          <p:cNvSpPr>
            <a:spLocks noGrp="1"/>
          </p:cNvSpPr>
          <p:nvPr>
            <p:ph type="sldNum" sz="quarter" idx="12"/>
          </p:nvPr>
        </p:nvSpPr>
        <p:spPr/>
        <p:txBody>
          <a:bodyPr/>
          <a:lstStyle>
            <a:lvl1pPr>
              <a:defRPr/>
            </a:lvl1pPr>
          </a:lstStyle>
          <a:p>
            <a:fld id="{1732C6D7-9B80-43B6-BA3B-F3B4C239677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67811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DE96CCCC-5060-4BDC-8FD9-E40A5D37E0D1}" type="datetime1">
              <a:rPr lang="en-US" smtClean="0">
                <a:solidFill>
                  <a:srgbClr val="000000"/>
                </a:solidFill>
              </a:rPr>
              <a:t>9/6/2025</a:t>
            </a:fld>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9" name="Slide Number Placeholder 8"/>
          <p:cNvSpPr>
            <a:spLocks noGrp="1"/>
          </p:cNvSpPr>
          <p:nvPr>
            <p:ph type="sldNum" sz="quarter" idx="12"/>
          </p:nvPr>
        </p:nvSpPr>
        <p:spPr/>
        <p:txBody>
          <a:bodyPr/>
          <a:lstStyle>
            <a:lvl1pPr>
              <a:defRPr/>
            </a:lvl1pPr>
          </a:lstStyle>
          <a:p>
            <a:fld id="{ECDBC9E7-07D6-4CC3-8F1C-442CAAD393D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20680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DAFDCC78-A25D-4E77-BC64-3032175EB209}" type="datetime1">
              <a:rPr lang="en-US" smtClean="0">
                <a:solidFill>
                  <a:srgbClr val="000000"/>
                </a:solidFill>
              </a:rPr>
              <a:t>9/6/2025</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5" name="Slide Number Placeholder 4"/>
          <p:cNvSpPr>
            <a:spLocks noGrp="1"/>
          </p:cNvSpPr>
          <p:nvPr>
            <p:ph type="sldNum" sz="quarter" idx="12"/>
          </p:nvPr>
        </p:nvSpPr>
        <p:spPr/>
        <p:txBody>
          <a:bodyPr/>
          <a:lstStyle>
            <a:lvl1pPr>
              <a:defRPr/>
            </a:lvl1pPr>
          </a:lstStyle>
          <a:p>
            <a:fld id="{3A137652-5837-464C-BF47-F24674F534C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60677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FBCDE80-5DB6-4193-AE54-4CA94A8BF4AC}" type="datetime1">
              <a:rPr lang="en-US" smtClean="0">
                <a:solidFill>
                  <a:srgbClr val="000000"/>
                </a:solidFill>
              </a:rPr>
              <a:t>9/6/2025</a:t>
            </a:fld>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4" name="Slide Number Placeholder 3"/>
          <p:cNvSpPr>
            <a:spLocks noGrp="1"/>
          </p:cNvSpPr>
          <p:nvPr>
            <p:ph type="sldNum" sz="quarter" idx="12"/>
          </p:nvPr>
        </p:nvSpPr>
        <p:spPr/>
        <p:txBody>
          <a:bodyPr/>
          <a:lstStyle>
            <a:lvl1pPr>
              <a:defRPr/>
            </a:lvl1pPr>
          </a:lstStyle>
          <a:p>
            <a:fld id="{6B848456-BFEE-48A8-A848-11031A1510E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4439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B738525-043C-4911-866E-1E930AC8587D}" type="datetime1">
              <a:rPr lang="en-US" smtClean="0">
                <a:solidFill>
                  <a:srgbClr val="000000"/>
                </a:solidFill>
              </a:rPr>
              <a:t>9/6/2025</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6" name="Slide Number Placeholder 5"/>
          <p:cNvSpPr>
            <a:spLocks noGrp="1"/>
          </p:cNvSpPr>
          <p:nvPr>
            <p:ph type="sldNum" sz="quarter" idx="12"/>
          </p:nvPr>
        </p:nvSpPr>
        <p:spPr/>
        <p:txBody>
          <a:bodyPr/>
          <a:lstStyle>
            <a:lvl1pPr>
              <a:defRPr/>
            </a:lvl1pPr>
          </a:lstStyle>
          <a:p>
            <a:fld id="{3286ED38-5EDC-461F-83AD-C4411BA77C0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61539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7B8F9CE2-D03C-430C-BFD2-3CEA9018FFEB}" type="datetime1">
              <a:rPr lang="en-US" smtClean="0">
                <a:solidFill>
                  <a:srgbClr val="000000"/>
                </a:solidFill>
              </a:rPr>
              <a:t>9/6/2025</a:t>
            </a:fld>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7" name="Slide Number Placeholder 6"/>
          <p:cNvSpPr>
            <a:spLocks noGrp="1"/>
          </p:cNvSpPr>
          <p:nvPr>
            <p:ph type="sldNum" sz="quarter" idx="12"/>
          </p:nvPr>
        </p:nvSpPr>
        <p:spPr/>
        <p:txBody>
          <a:bodyPr/>
          <a:lstStyle>
            <a:lvl1pPr>
              <a:defRPr/>
            </a:lvl1pPr>
          </a:lstStyle>
          <a:p>
            <a:fld id="{8F500484-AD64-468F-B2FA-4090839F48E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93280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03041C6E-EA72-4DE0-93D2-41DD4E9BD17E}" type="datetime1">
              <a:rPr lang="en-US" smtClean="0">
                <a:solidFill>
                  <a:srgbClr val="000000"/>
                </a:solidFill>
              </a:rPr>
              <a:t>9/6/2025</a:t>
            </a:fld>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7" name="Slide Number Placeholder 6"/>
          <p:cNvSpPr>
            <a:spLocks noGrp="1"/>
          </p:cNvSpPr>
          <p:nvPr>
            <p:ph type="sldNum" sz="quarter" idx="12"/>
          </p:nvPr>
        </p:nvSpPr>
        <p:spPr/>
        <p:txBody>
          <a:bodyPr/>
          <a:lstStyle>
            <a:lvl1pPr>
              <a:defRPr/>
            </a:lvl1pPr>
          </a:lstStyle>
          <a:p>
            <a:fld id="{75E26773-A850-4440-ACF9-825B76076E8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04078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C473B65-211E-43A9-A8EF-1E7116AA0980}" type="datetime1">
              <a:rPr lang="en-US" smtClean="0">
                <a:solidFill>
                  <a:srgbClr val="000000"/>
                </a:solidFill>
              </a:rPr>
              <a:t>9/6/2025</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6" name="Slide Number Placeholder 5"/>
          <p:cNvSpPr>
            <a:spLocks noGrp="1"/>
          </p:cNvSpPr>
          <p:nvPr>
            <p:ph type="sldNum" sz="quarter" idx="12"/>
          </p:nvPr>
        </p:nvSpPr>
        <p:spPr/>
        <p:txBody>
          <a:bodyPr/>
          <a:lstStyle>
            <a:lvl1pPr>
              <a:defRPr/>
            </a:lvl1pPr>
          </a:lstStyle>
          <a:p>
            <a:fld id="{A6E1C5A8-59F0-44B5-90A3-8E676A03640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198081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B810057-8910-46C8-8388-F684059E778D}" type="datetime1">
              <a:rPr lang="en-US" smtClean="0">
                <a:solidFill>
                  <a:srgbClr val="000000"/>
                </a:solidFill>
              </a:rPr>
              <a:t>9/6/2025</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6" name="Slide Number Placeholder 5"/>
          <p:cNvSpPr>
            <a:spLocks noGrp="1"/>
          </p:cNvSpPr>
          <p:nvPr>
            <p:ph type="sldNum" sz="quarter" idx="12"/>
          </p:nvPr>
        </p:nvSpPr>
        <p:spPr/>
        <p:txBody>
          <a:bodyPr/>
          <a:lstStyle>
            <a:lvl1pPr>
              <a:defRPr/>
            </a:lvl1pPr>
          </a:lstStyle>
          <a:p>
            <a:fld id="{4447A84D-473E-42A3-AC8A-8564FBF718F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68802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endParaRPr lang="en-US" dirty="0"/>
          </a:p>
        </p:txBody>
      </p:sp>
      <p:sp>
        <p:nvSpPr>
          <p:cNvPr id="4" name="Date Placeholder 3"/>
          <p:cNvSpPr>
            <a:spLocks noGrp="1"/>
          </p:cNvSpPr>
          <p:nvPr>
            <p:ph type="dt" sz="half" idx="10"/>
          </p:nvPr>
        </p:nvSpPr>
        <p:spPr>
          <a:xfrm>
            <a:off x="685800" y="6248400"/>
            <a:ext cx="1905000" cy="457200"/>
          </a:xfrm>
        </p:spPr>
        <p:txBody>
          <a:bodyPr/>
          <a:lstStyle>
            <a:lvl1pPr>
              <a:defRPr/>
            </a:lvl1pPr>
          </a:lstStyle>
          <a:p>
            <a:fld id="{3ACE9654-195F-4512-A054-F79815F83CF0}" type="datetime1">
              <a:rPr lang="en-US" smtClean="0">
                <a:solidFill>
                  <a:srgbClr val="000000"/>
                </a:solidFill>
              </a:rPr>
              <a:t>9/6/2025</a:t>
            </a:fld>
            <a:endParaRPr lang="en-US" dirty="0">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en-US" dirty="0">
                <a:solidFill>
                  <a:srgbClr val="000000"/>
                </a:solidFill>
              </a:rPr>
              <a:t>b hastings  newlebanoncoc.com</a:t>
            </a: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EACB9DD8-C054-4B14-BD90-A817B3A512C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80012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1F32DFA-247B-46BA-8C83-B80B51547B94}" type="datetime1">
              <a:rPr lang="en-US" smtClean="0"/>
              <a:t>9/6/2025</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ECD43731-BDCB-455A-8860-1284107C96E0}" type="slidenum">
              <a:rPr lang="en-US" smtClean="0"/>
              <a:t>‹#›</a:t>
            </a:fld>
            <a:endParaRPr lang="en-US" dirty="0"/>
          </a:p>
        </p:txBody>
      </p:sp>
    </p:spTree>
    <p:extLst>
      <p:ext uri="{BB962C8B-B14F-4D97-AF65-F5344CB8AC3E}">
        <p14:creationId xmlns:p14="http://schemas.microsoft.com/office/powerpoint/2010/main" val="729647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5B9AA7-B8CC-47CB-8902-273F54BBAE94}" type="datetime1">
              <a:rPr lang="en-US" smtClean="0"/>
              <a:t>9/6/2025</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ECD43731-BDCB-455A-8860-1284107C96E0}" type="slidenum">
              <a:rPr lang="en-US" smtClean="0"/>
              <a:t>‹#›</a:t>
            </a:fld>
            <a:endParaRPr lang="en-US" dirty="0"/>
          </a:p>
        </p:txBody>
      </p:sp>
    </p:spTree>
    <p:extLst>
      <p:ext uri="{BB962C8B-B14F-4D97-AF65-F5344CB8AC3E}">
        <p14:creationId xmlns:p14="http://schemas.microsoft.com/office/powerpoint/2010/main" val="520901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8E3C61-024F-4D16-886A-14EF68B3DFA5}" type="datetime1">
              <a:rPr lang="en-US" smtClean="0"/>
              <a:t>9/6/2025</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ECD43731-BDCB-455A-8860-1284107C96E0}" type="slidenum">
              <a:rPr lang="en-US" smtClean="0"/>
              <a:t>‹#›</a:t>
            </a:fld>
            <a:endParaRPr lang="en-US" dirty="0"/>
          </a:p>
        </p:txBody>
      </p:sp>
    </p:spTree>
    <p:extLst>
      <p:ext uri="{BB962C8B-B14F-4D97-AF65-F5344CB8AC3E}">
        <p14:creationId xmlns:p14="http://schemas.microsoft.com/office/powerpoint/2010/main" val="29014622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6EAC95-F95D-44CA-9CBE-E40D05430245}" type="datetime1">
              <a:rPr lang="en-US" smtClean="0"/>
              <a:t>9/6/2025</a:t>
            </a:fld>
            <a:endParaRPr lang="en-US" dirty="0"/>
          </a:p>
        </p:txBody>
      </p:sp>
      <p:sp>
        <p:nvSpPr>
          <p:cNvPr id="6" name="Footer Placeholder 5"/>
          <p:cNvSpPr>
            <a:spLocks noGrp="1"/>
          </p:cNvSpPr>
          <p:nvPr>
            <p:ph type="ftr" sz="quarter" idx="11"/>
          </p:nvPr>
        </p:nvSpPr>
        <p:spPr/>
        <p:txBody>
          <a:bodyPr/>
          <a:lstStyle/>
          <a:p>
            <a:r>
              <a:rPr lang="en-US" dirty="0"/>
              <a:t>b hastings  newlebanoncoc.com</a:t>
            </a:r>
          </a:p>
        </p:txBody>
      </p:sp>
      <p:sp>
        <p:nvSpPr>
          <p:cNvPr id="7" name="Slide Number Placeholder 6"/>
          <p:cNvSpPr>
            <a:spLocks noGrp="1"/>
          </p:cNvSpPr>
          <p:nvPr>
            <p:ph type="sldNum" sz="quarter" idx="12"/>
          </p:nvPr>
        </p:nvSpPr>
        <p:spPr/>
        <p:txBody>
          <a:bodyPr/>
          <a:lstStyle/>
          <a:p>
            <a:fld id="{ECD43731-BDCB-455A-8860-1284107C96E0}" type="slidenum">
              <a:rPr lang="en-US" smtClean="0"/>
              <a:t>‹#›</a:t>
            </a:fld>
            <a:endParaRPr lang="en-US" dirty="0"/>
          </a:p>
        </p:txBody>
      </p:sp>
    </p:spTree>
    <p:extLst>
      <p:ext uri="{BB962C8B-B14F-4D97-AF65-F5344CB8AC3E}">
        <p14:creationId xmlns:p14="http://schemas.microsoft.com/office/powerpoint/2010/main" val="13897214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D614F9-5DB1-4630-AF3C-7CB46C943AB6}" type="datetime1">
              <a:rPr lang="en-US" smtClean="0"/>
              <a:t>9/6/2025</a:t>
            </a:fld>
            <a:endParaRPr lang="en-US" dirty="0"/>
          </a:p>
        </p:txBody>
      </p:sp>
      <p:sp>
        <p:nvSpPr>
          <p:cNvPr id="8" name="Footer Placeholder 7"/>
          <p:cNvSpPr>
            <a:spLocks noGrp="1"/>
          </p:cNvSpPr>
          <p:nvPr>
            <p:ph type="ftr" sz="quarter" idx="11"/>
          </p:nvPr>
        </p:nvSpPr>
        <p:spPr/>
        <p:txBody>
          <a:bodyPr/>
          <a:lstStyle/>
          <a:p>
            <a:r>
              <a:rPr lang="en-US" dirty="0"/>
              <a:t>b hastings  newlebanoncoc.com</a:t>
            </a:r>
          </a:p>
        </p:txBody>
      </p:sp>
      <p:sp>
        <p:nvSpPr>
          <p:cNvPr id="9" name="Slide Number Placeholder 8"/>
          <p:cNvSpPr>
            <a:spLocks noGrp="1"/>
          </p:cNvSpPr>
          <p:nvPr>
            <p:ph type="sldNum" sz="quarter" idx="12"/>
          </p:nvPr>
        </p:nvSpPr>
        <p:spPr/>
        <p:txBody>
          <a:bodyPr/>
          <a:lstStyle/>
          <a:p>
            <a:fld id="{ECD43731-BDCB-455A-8860-1284107C96E0}" type="slidenum">
              <a:rPr lang="en-US" smtClean="0"/>
              <a:t>‹#›</a:t>
            </a:fld>
            <a:endParaRPr lang="en-US" dirty="0"/>
          </a:p>
        </p:txBody>
      </p:sp>
    </p:spTree>
    <p:extLst>
      <p:ext uri="{BB962C8B-B14F-4D97-AF65-F5344CB8AC3E}">
        <p14:creationId xmlns:p14="http://schemas.microsoft.com/office/powerpoint/2010/main" val="3128135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B850FA00-ED9E-47C9-BC14-5F5065EA814C}" type="datetime1">
              <a:rPr lang="en-US" smtClean="0">
                <a:solidFill>
                  <a:srgbClr val="000000"/>
                </a:solidFill>
              </a:rPr>
              <a:t>9/6/2025</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6" name="Slide Number Placeholder 5"/>
          <p:cNvSpPr>
            <a:spLocks noGrp="1"/>
          </p:cNvSpPr>
          <p:nvPr>
            <p:ph type="sldNum" sz="quarter" idx="12"/>
          </p:nvPr>
        </p:nvSpPr>
        <p:spPr/>
        <p:txBody>
          <a:bodyPr/>
          <a:lstStyle>
            <a:lvl1pPr>
              <a:defRPr/>
            </a:lvl1pPr>
          </a:lstStyle>
          <a:p>
            <a:fld id="{C259A973-F012-4387-B460-05D79E32F3A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875678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657246-EC28-4F5F-979F-EC4F9FA47C71}" type="datetime1">
              <a:rPr lang="en-US" smtClean="0"/>
              <a:t>9/6/2025</a:t>
            </a:fld>
            <a:endParaRPr lang="en-US" dirty="0"/>
          </a:p>
        </p:txBody>
      </p:sp>
      <p:sp>
        <p:nvSpPr>
          <p:cNvPr id="4" name="Footer Placeholder 3"/>
          <p:cNvSpPr>
            <a:spLocks noGrp="1"/>
          </p:cNvSpPr>
          <p:nvPr>
            <p:ph type="ftr" sz="quarter" idx="11"/>
          </p:nvPr>
        </p:nvSpPr>
        <p:spPr/>
        <p:txBody>
          <a:bodyPr/>
          <a:lstStyle/>
          <a:p>
            <a:r>
              <a:rPr lang="en-US" dirty="0"/>
              <a:t>b hastings  newlebanoncoc.com</a:t>
            </a:r>
          </a:p>
        </p:txBody>
      </p:sp>
      <p:sp>
        <p:nvSpPr>
          <p:cNvPr id="5" name="Slide Number Placeholder 4"/>
          <p:cNvSpPr>
            <a:spLocks noGrp="1"/>
          </p:cNvSpPr>
          <p:nvPr>
            <p:ph type="sldNum" sz="quarter" idx="12"/>
          </p:nvPr>
        </p:nvSpPr>
        <p:spPr/>
        <p:txBody>
          <a:bodyPr/>
          <a:lstStyle/>
          <a:p>
            <a:fld id="{ECD43731-BDCB-455A-8860-1284107C96E0}" type="slidenum">
              <a:rPr lang="en-US" smtClean="0"/>
              <a:t>‹#›</a:t>
            </a:fld>
            <a:endParaRPr lang="en-US" dirty="0"/>
          </a:p>
        </p:txBody>
      </p:sp>
    </p:spTree>
    <p:extLst>
      <p:ext uri="{BB962C8B-B14F-4D97-AF65-F5344CB8AC3E}">
        <p14:creationId xmlns:p14="http://schemas.microsoft.com/office/powerpoint/2010/main" val="1222131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493A80-41DF-4674-8E40-FD508C8E79DA}" type="datetime1">
              <a:rPr lang="en-US" smtClean="0"/>
              <a:t>9/6/2025</a:t>
            </a:fld>
            <a:endParaRPr lang="en-US" dirty="0"/>
          </a:p>
        </p:txBody>
      </p:sp>
      <p:sp>
        <p:nvSpPr>
          <p:cNvPr id="3" name="Footer Placeholder 2"/>
          <p:cNvSpPr>
            <a:spLocks noGrp="1"/>
          </p:cNvSpPr>
          <p:nvPr>
            <p:ph type="ftr" sz="quarter" idx="11"/>
          </p:nvPr>
        </p:nvSpPr>
        <p:spPr/>
        <p:txBody>
          <a:bodyPr/>
          <a:lstStyle/>
          <a:p>
            <a:r>
              <a:rPr lang="en-US" dirty="0"/>
              <a:t>b hastings  newlebanoncoc.com</a:t>
            </a:r>
          </a:p>
        </p:txBody>
      </p:sp>
      <p:sp>
        <p:nvSpPr>
          <p:cNvPr id="4" name="Slide Number Placeholder 3"/>
          <p:cNvSpPr>
            <a:spLocks noGrp="1"/>
          </p:cNvSpPr>
          <p:nvPr>
            <p:ph type="sldNum" sz="quarter" idx="12"/>
          </p:nvPr>
        </p:nvSpPr>
        <p:spPr/>
        <p:txBody>
          <a:bodyPr/>
          <a:lstStyle/>
          <a:p>
            <a:fld id="{ECD43731-BDCB-455A-8860-1284107C96E0}" type="slidenum">
              <a:rPr lang="en-US" smtClean="0"/>
              <a:t>‹#›</a:t>
            </a:fld>
            <a:endParaRPr lang="en-US" dirty="0"/>
          </a:p>
        </p:txBody>
      </p:sp>
    </p:spTree>
    <p:extLst>
      <p:ext uri="{BB962C8B-B14F-4D97-AF65-F5344CB8AC3E}">
        <p14:creationId xmlns:p14="http://schemas.microsoft.com/office/powerpoint/2010/main" val="34622936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CE1A91-710F-427F-9DCF-F5CB59876E77}" type="datetime1">
              <a:rPr lang="en-US" smtClean="0"/>
              <a:t>9/6/2025</a:t>
            </a:fld>
            <a:endParaRPr lang="en-US" dirty="0"/>
          </a:p>
        </p:txBody>
      </p:sp>
      <p:sp>
        <p:nvSpPr>
          <p:cNvPr id="6" name="Footer Placeholder 5"/>
          <p:cNvSpPr>
            <a:spLocks noGrp="1"/>
          </p:cNvSpPr>
          <p:nvPr>
            <p:ph type="ftr" sz="quarter" idx="11"/>
          </p:nvPr>
        </p:nvSpPr>
        <p:spPr/>
        <p:txBody>
          <a:bodyPr/>
          <a:lstStyle/>
          <a:p>
            <a:r>
              <a:rPr lang="en-US" dirty="0"/>
              <a:t>b hastings  newlebanoncoc.com</a:t>
            </a:r>
          </a:p>
        </p:txBody>
      </p:sp>
      <p:sp>
        <p:nvSpPr>
          <p:cNvPr id="7" name="Slide Number Placeholder 6"/>
          <p:cNvSpPr>
            <a:spLocks noGrp="1"/>
          </p:cNvSpPr>
          <p:nvPr>
            <p:ph type="sldNum" sz="quarter" idx="12"/>
          </p:nvPr>
        </p:nvSpPr>
        <p:spPr/>
        <p:txBody>
          <a:bodyPr/>
          <a:lstStyle/>
          <a:p>
            <a:fld id="{ECD43731-BDCB-455A-8860-1284107C96E0}" type="slidenum">
              <a:rPr lang="en-US" smtClean="0"/>
              <a:t>‹#›</a:t>
            </a:fld>
            <a:endParaRPr lang="en-US" dirty="0"/>
          </a:p>
        </p:txBody>
      </p:sp>
    </p:spTree>
    <p:extLst>
      <p:ext uri="{BB962C8B-B14F-4D97-AF65-F5344CB8AC3E}">
        <p14:creationId xmlns:p14="http://schemas.microsoft.com/office/powerpoint/2010/main" val="796186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925B9E-083F-461D-9587-B629C78A63C5}" type="datetime1">
              <a:rPr lang="en-US" smtClean="0"/>
              <a:t>9/6/2025</a:t>
            </a:fld>
            <a:endParaRPr lang="en-US" dirty="0"/>
          </a:p>
        </p:txBody>
      </p:sp>
      <p:sp>
        <p:nvSpPr>
          <p:cNvPr id="6" name="Footer Placeholder 5"/>
          <p:cNvSpPr>
            <a:spLocks noGrp="1"/>
          </p:cNvSpPr>
          <p:nvPr>
            <p:ph type="ftr" sz="quarter" idx="11"/>
          </p:nvPr>
        </p:nvSpPr>
        <p:spPr/>
        <p:txBody>
          <a:bodyPr/>
          <a:lstStyle/>
          <a:p>
            <a:r>
              <a:rPr lang="en-US" dirty="0"/>
              <a:t>b hastings  newlebanoncoc.com</a:t>
            </a:r>
          </a:p>
        </p:txBody>
      </p:sp>
      <p:sp>
        <p:nvSpPr>
          <p:cNvPr id="7" name="Slide Number Placeholder 6"/>
          <p:cNvSpPr>
            <a:spLocks noGrp="1"/>
          </p:cNvSpPr>
          <p:nvPr>
            <p:ph type="sldNum" sz="quarter" idx="12"/>
          </p:nvPr>
        </p:nvSpPr>
        <p:spPr/>
        <p:txBody>
          <a:bodyPr/>
          <a:lstStyle/>
          <a:p>
            <a:fld id="{ECD43731-BDCB-455A-8860-1284107C96E0}" type="slidenum">
              <a:rPr lang="en-US" smtClean="0"/>
              <a:t>‹#›</a:t>
            </a:fld>
            <a:endParaRPr lang="en-US" dirty="0"/>
          </a:p>
        </p:txBody>
      </p:sp>
    </p:spTree>
    <p:extLst>
      <p:ext uri="{BB962C8B-B14F-4D97-AF65-F5344CB8AC3E}">
        <p14:creationId xmlns:p14="http://schemas.microsoft.com/office/powerpoint/2010/main" val="176850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8DE135-BE17-457B-8B0C-8409700D1E85}" type="datetime1">
              <a:rPr lang="en-US" smtClean="0"/>
              <a:t>9/6/2025</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ECD43731-BDCB-455A-8860-1284107C96E0}" type="slidenum">
              <a:rPr lang="en-US" smtClean="0"/>
              <a:t>‹#›</a:t>
            </a:fld>
            <a:endParaRPr lang="en-US" dirty="0"/>
          </a:p>
        </p:txBody>
      </p:sp>
    </p:spTree>
    <p:extLst>
      <p:ext uri="{BB962C8B-B14F-4D97-AF65-F5344CB8AC3E}">
        <p14:creationId xmlns:p14="http://schemas.microsoft.com/office/powerpoint/2010/main" val="6815774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2F9531-9D9B-4A44-8B59-F665AF31E4DB}" type="datetime1">
              <a:rPr lang="en-US" smtClean="0"/>
              <a:t>9/6/2025</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ECD43731-BDCB-455A-8860-1284107C96E0}" type="slidenum">
              <a:rPr lang="en-US" smtClean="0"/>
              <a:t>‹#›</a:t>
            </a:fld>
            <a:endParaRPr lang="en-US" dirty="0"/>
          </a:p>
        </p:txBody>
      </p:sp>
    </p:spTree>
    <p:extLst>
      <p:ext uri="{BB962C8B-B14F-4D97-AF65-F5344CB8AC3E}">
        <p14:creationId xmlns:p14="http://schemas.microsoft.com/office/powerpoint/2010/main" val="39044061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5EB063-D2E2-4856-8C1E-7FE216FFDE5A}" type="datetime1">
              <a:rPr lang="en-US" smtClean="0"/>
              <a:t>9/6/2025</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725D902B-8473-43F9-89CA-D590A76E7D6A}" type="slidenum">
              <a:rPr lang="en-US" smtClean="0"/>
              <a:t>‹#›</a:t>
            </a:fld>
            <a:endParaRPr lang="en-US" dirty="0"/>
          </a:p>
        </p:txBody>
      </p:sp>
    </p:spTree>
    <p:extLst>
      <p:ext uri="{BB962C8B-B14F-4D97-AF65-F5344CB8AC3E}">
        <p14:creationId xmlns:p14="http://schemas.microsoft.com/office/powerpoint/2010/main" val="8589316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C309FC-DC0D-4B9A-8F90-0C2D7966CA1A}" type="datetime1">
              <a:rPr lang="en-US" smtClean="0"/>
              <a:t>9/6/2025</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725D902B-8473-43F9-89CA-D590A76E7D6A}" type="slidenum">
              <a:rPr lang="en-US" smtClean="0"/>
              <a:t>‹#›</a:t>
            </a:fld>
            <a:endParaRPr lang="en-US" dirty="0"/>
          </a:p>
        </p:txBody>
      </p:sp>
    </p:spTree>
    <p:extLst>
      <p:ext uri="{BB962C8B-B14F-4D97-AF65-F5344CB8AC3E}">
        <p14:creationId xmlns:p14="http://schemas.microsoft.com/office/powerpoint/2010/main" val="39958785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C2F563-72D4-43AE-98D7-4186326920EB}" type="datetime1">
              <a:rPr lang="en-US" smtClean="0"/>
              <a:t>9/6/2025</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725D902B-8473-43F9-89CA-D590A76E7D6A}" type="slidenum">
              <a:rPr lang="en-US" smtClean="0"/>
              <a:t>‹#›</a:t>
            </a:fld>
            <a:endParaRPr lang="en-US" dirty="0"/>
          </a:p>
        </p:txBody>
      </p:sp>
    </p:spTree>
    <p:extLst>
      <p:ext uri="{BB962C8B-B14F-4D97-AF65-F5344CB8AC3E}">
        <p14:creationId xmlns:p14="http://schemas.microsoft.com/office/powerpoint/2010/main" val="11917724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2B33B7-1738-4099-A38E-A13B2F29FECB}" type="datetime1">
              <a:rPr lang="en-US" smtClean="0"/>
              <a:t>9/6/2025</a:t>
            </a:fld>
            <a:endParaRPr lang="en-US" dirty="0"/>
          </a:p>
        </p:txBody>
      </p:sp>
      <p:sp>
        <p:nvSpPr>
          <p:cNvPr id="6" name="Footer Placeholder 5"/>
          <p:cNvSpPr>
            <a:spLocks noGrp="1"/>
          </p:cNvSpPr>
          <p:nvPr>
            <p:ph type="ftr" sz="quarter" idx="11"/>
          </p:nvPr>
        </p:nvSpPr>
        <p:spPr/>
        <p:txBody>
          <a:bodyPr/>
          <a:lstStyle/>
          <a:p>
            <a:r>
              <a:rPr lang="en-US" dirty="0"/>
              <a:t>b hastings  newlebanoncoc.com</a:t>
            </a:r>
          </a:p>
        </p:txBody>
      </p:sp>
      <p:sp>
        <p:nvSpPr>
          <p:cNvPr id="7" name="Slide Number Placeholder 6"/>
          <p:cNvSpPr>
            <a:spLocks noGrp="1"/>
          </p:cNvSpPr>
          <p:nvPr>
            <p:ph type="sldNum" sz="quarter" idx="12"/>
          </p:nvPr>
        </p:nvSpPr>
        <p:spPr/>
        <p:txBody>
          <a:bodyPr/>
          <a:lstStyle/>
          <a:p>
            <a:fld id="{725D902B-8473-43F9-89CA-D590A76E7D6A}" type="slidenum">
              <a:rPr lang="en-US" smtClean="0"/>
              <a:t>‹#›</a:t>
            </a:fld>
            <a:endParaRPr lang="en-US" dirty="0"/>
          </a:p>
        </p:txBody>
      </p:sp>
    </p:spTree>
    <p:extLst>
      <p:ext uri="{BB962C8B-B14F-4D97-AF65-F5344CB8AC3E}">
        <p14:creationId xmlns:p14="http://schemas.microsoft.com/office/powerpoint/2010/main" val="3092580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6DCC2CEE-E1A8-4402-9AB0-81797568D79E}" type="datetime1">
              <a:rPr lang="en-US" smtClean="0">
                <a:solidFill>
                  <a:srgbClr val="000000"/>
                </a:solidFill>
              </a:rPr>
              <a:t>9/6/2025</a:t>
            </a:fld>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7" name="Slide Number Placeholder 6"/>
          <p:cNvSpPr>
            <a:spLocks noGrp="1"/>
          </p:cNvSpPr>
          <p:nvPr>
            <p:ph type="sldNum" sz="quarter" idx="12"/>
          </p:nvPr>
        </p:nvSpPr>
        <p:spPr/>
        <p:txBody>
          <a:bodyPr/>
          <a:lstStyle>
            <a:lvl1pPr>
              <a:defRPr/>
            </a:lvl1pPr>
          </a:lstStyle>
          <a:p>
            <a:fld id="{1732C6D7-9B80-43B6-BA3B-F3B4C239677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917455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0EE2F3-92D4-485D-951F-351CFCEE2D30}" type="datetime1">
              <a:rPr lang="en-US" smtClean="0"/>
              <a:t>9/6/2025</a:t>
            </a:fld>
            <a:endParaRPr lang="en-US" dirty="0"/>
          </a:p>
        </p:txBody>
      </p:sp>
      <p:sp>
        <p:nvSpPr>
          <p:cNvPr id="8" name="Footer Placeholder 7"/>
          <p:cNvSpPr>
            <a:spLocks noGrp="1"/>
          </p:cNvSpPr>
          <p:nvPr>
            <p:ph type="ftr" sz="quarter" idx="11"/>
          </p:nvPr>
        </p:nvSpPr>
        <p:spPr/>
        <p:txBody>
          <a:bodyPr/>
          <a:lstStyle/>
          <a:p>
            <a:r>
              <a:rPr lang="en-US" dirty="0"/>
              <a:t>b hastings  newlebanoncoc.com</a:t>
            </a:r>
          </a:p>
        </p:txBody>
      </p:sp>
      <p:sp>
        <p:nvSpPr>
          <p:cNvPr id="9" name="Slide Number Placeholder 8"/>
          <p:cNvSpPr>
            <a:spLocks noGrp="1"/>
          </p:cNvSpPr>
          <p:nvPr>
            <p:ph type="sldNum" sz="quarter" idx="12"/>
          </p:nvPr>
        </p:nvSpPr>
        <p:spPr/>
        <p:txBody>
          <a:bodyPr/>
          <a:lstStyle/>
          <a:p>
            <a:fld id="{725D902B-8473-43F9-89CA-D590A76E7D6A}" type="slidenum">
              <a:rPr lang="en-US" smtClean="0"/>
              <a:t>‹#›</a:t>
            </a:fld>
            <a:endParaRPr lang="en-US" dirty="0"/>
          </a:p>
        </p:txBody>
      </p:sp>
    </p:spTree>
    <p:extLst>
      <p:ext uri="{BB962C8B-B14F-4D97-AF65-F5344CB8AC3E}">
        <p14:creationId xmlns:p14="http://schemas.microsoft.com/office/powerpoint/2010/main" val="29455147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3D796C-15DB-4D7B-BAEC-F5D43CB03040}" type="datetime1">
              <a:rPr lang="en-US" smtClean="0"/>
              <a:t>9/6/2025</a:t>
            </a:fld>
            <a:endParaRPr lang="en-US" dirty="0"/>
          </a:p>
        </p:txBody>
      </p:sp>
      <p:sp>
        <p:nvSpPr>
          <p:cNvPr id="4" name="Footer Placeholder 3"/>
          <p:cNvSpPr>
            <a:spLocks noGrp="1"/>
          </p:cNvSpPr>
          <p:nvPr>
            <p:ph type="ftr" sz="quarter" idx="11"/>
          </p:nvPr>
        </p:nvSpPr>
        <p:spPr/>
        <p:txBody>
          <a:bodyPr/>
          <a:lstStyle/>
          <a:p>
            <a:r>
              <a:rPr lang="en-US" dirty="0"/>
              <a:t>b hastings  newlebanoncoc.com</a:t>
            </a:r>
          </a:p>
        </p:txBody>
      </p:sp>
      <p:sp>
        <p:nvSpPr>
          <p:cNvPr id="5" name="Slide Number Placeholder 4"/>
          <p:cNvSpPr>
            <a:spLocks noGrp="1"/>
          </p:cNvSpPr>
          <p:nvPr>
            <p:ph type="sldNum" sz="quarter" idx="12"/>
          </p:nvPr>
        </p:nvSpPr>
        <p:spPr/>
        <p:txBody>
          <a:bodyPr/>
          <a:lstStyle/>
          <a:p>
            <a:fld id="{725D902B-8473-43F9-89CA-D590A76E7D6A}" type="slidenum">
              <a:rPr lang="en-US" smtClean="0"/>
              <a:t>‹#›</a:t>
            </a:fld>
            <a:endParaRPr lang="en-US" dirty="0"/>
          </a:p>
        </p:txBody>
      </p:sp>
    </p:spTree>
    <p:extLst>
      <p:ext uri="{BB962C8B-B14F-4D97-AF65-F5344CB8AC3E}">
        <p14:creationId xmlns:p14="http://schemas.microsoft.com/office/powerpoint/2010/main" val="3079881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F1B6E-C553-4004-8BA1-C12D029E617A}" type="datetime1">
              <a:rPr lang="en-US" smtClean="0"/>
              <a:t>9/6/2025</a:t>
            </a:fld>
            <a:endParaRPr lang="en-US" dirty="0"/>
          </a:p>
        </p:txBody>
      </p:sp>
      <p:sp>
        <p:nvSpPr>
          <p:cNvPr id="3" name="Footer Placeholder 2"/>
          <p:cNvSpPr>
            <a:spLocks noGrp="1"/>
          </p:cNvSpPr>
          <p:nvPr>
            <p:ph type="ftr" sz="quarter" idx="11"/>
          </p:nvPr>
        </p:nvSpPr>
        <p:spPr/>
        <p:txBody>
          <a:bodyPr/>
          <a:lstStyle/>
          <a:p>
            <a:r>
              <a:rPr lang="en-US" dirty="0"/>
              <a:t>b hastings  newlebanoncoc.com</a:t>
            </a:r>
          </a:p>
        </p:txBody>
      </p:sp>
      <p:sp>
        <p:nvSpPr>
          <p:cNvPr id="4" name="Slide Number Placeholder 3"/>
          <p:cNvSpPr>
            <a:spLocks noGrp="1"/>
          </p:cNvSpPr>
          <p:nvPr>
            <p:ph type="sldNum" sz="quarter" idx="12"/>
          </p:nvPr>
        </p:nvSpPr>
        <p:spPr/>
        <p:txBody>
          <a:bodyPr/>
          <a:lstStyle/>
          <a:p>
            <a:fld id="{725D902B-8473-43F9-89CA-D590A76E7D6A}" type="slidenum">
              <a:rPr lang="en-US" smtClean="0"/>
              <a:t>‹#›</a:t>
            </a:fld>
            <a:endParaRPr lang="en-US" dirty="0"/>
          </a:p>
        </p:txBody>
      </p:sp>
    </p:spTree>
    <p:extLst>
      <p:ext uri="{BB962C8B-B14F-4D97-AF65-F5344CB8AC3E}">
        <p14:creationId xmlns:p14="http://schemas.microsoft.com/office/powerpoint/2010/main" val="4330501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37119E-9CC2-47C8-A431-DE7E15DB9D5B}" type="datetime1">
              <a:rPr lang="en-US" smtClean="0"/>
              <a:t>9/6/2025</a:t>
            </a:fld>
            <a:endParaRPr lang="en-US" dirty="0"/>
          </a:p>
        </p:txBody>
      </p:sp>
      <p:sp>
        <p:nvSpPr>
          <p:cNvPr id="6" name="Footer Placeholder 5"/>
          <p:cNvSpPr>
            <a:spLocks noGrp="1"/>
          </p:cNvSpPr>
          <p:nvPr>
            <p:ph type="ftr" sz="quarter" idx="11"/>
          </p:nvPr>
        </p:nvSpPr>
        <p:spPr/>
        <p:txBody>
          <a:bodyPr/>
          <a:lstStyle/>
          <a:p>
            <a:r>
              <a:rPr lang="en-US" dirty="0"/>
              <a:t>b hastings  newlebanoncoc.com</a:t>
            </a:r>
          </a:p>
        </p:txBody>
      </p:sp>
      <p:sp>
        <p:nvSpPr>
          <p:cNvPr id="7" name="Slide Number Placeholder 6"/>
          <p:cNvSpPr>
            <a:spLocks noGrp="1"/>
          </p:cNvSpPr>
          <p:nvPr>
            <p:ph type="sldNum" sz="quarter" idx="12"/>
          </p:nvPr>
        </p:nvSpPr>
        <p:spPr/>
        <p:txBody>
          <a:bodyPr/>
          <a:lstStyle/>
          <a:p>
            <a:fld id="{725D902B-8473-43F9-89CA-D590A76E7D6A}" type="slidenum">
              <a:rPr lang="en-US" smtClean="0"/>
              <a:t>‹#›</a:t>
            </a:fld>
            <a:endParaRPr lang="en-US" dirty="0"/>
          </a:p>
        </p:txBody>
      </p:sp>
    </p:spTree>
    <p:extLst>
      <p:ext uri="{BB962C8B-B14F-4D97-AF65-F5344CB8AC3E}">
        <p14:creationId xmlns:p14="http://schemas.microsoft.com/office/powerpoint/2010/main" val="24200692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AF7012-669F-43C4-BAED-B49AF8F69812}" type="datetime1">
              <a:rPr lang="en-US" smtClean="0"/>
              <a:t>9/6/2025</a:t>
            </a:fld>
            <a:endParaRPr lang="en-US" dirty="0"/>
          </a:p>
        </p:txBody>
      </p:sp>
      <p:sp>
        <p:nvSpPr>
          <p:cNvPr id="6" name="Footer Placeholder 5"/>
          <p:cNvSpPr>
            <a:spLocks noGrp="1"/>
          </p:cNvSpPr>
          <p:nvPr>
            <p:ph type="ftr" sz="quarter" idx="11"/>
          </p:nvPr>
        </p:nvSpPr>
        <p:spPr/>
        <p:txBody>
          <a:bodyPr/>
          <a:lstStyle/>
          <a:p>
            <a:r>
              <a:rPr lang="en-US" dirty="0"/>
              <a:t>b hastings  newlebanoncoc.com</a:t>
            </a:r>
          </a:p>
        </p:txBody>
      </p:sp>
      <p:sp>
        <p:nvSpPr>
          <p:cNvPr id="7" name="Slide Number Placeholder 6"/>
          <p:cNvSpPr>
            <a:spLocks noGrp="1"/>
          </p:cNvSpPr>
          <p:nvPr>
            <p:ph type="sldNum" sz="quarter" idx="12"/>
          </p:nvPr>
        </p:nvSpPr>
        <p:spPr/>
        <p:txBody>
          <a:bodyPr/>
          <a:lstStyle/>
          <a:p>
            <a:fld id="{725D902B-8473-43F9-89CA-D590A76E7D6A}" type="slidenum">
              <a:rPr lang="en-US" smtClean="0"/>
              <a:t>‹#›</a:t>
            </a:fld>
            <a:endParaRPr lang="en-US" dirty="0"/>
          </a:p>
        </p:txBody>
      </p:sp>
    </p:spTree>
    <p:extLst>
      <p:ext uri="{BB962C8B-B14F-4D97-AF65-F5344CB8AC3E}">
        <p14:creationId xmlns:p14="http://schemas.microsoft.com/office/powerpoint/2010/main" val="12219624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03EA51-4800-42CD-8DED-9B91CB3F928D}" type="datetime1">
              <a:rPr lang="en-US" smtClean="0"/>
              <a:t>9/6/2025</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725D902B-8473-43F9-89CA-D590A76E7D6A}" type="slidenum">
              <a:rPr lang="en-US" smtClean="0"/>
              <a:t>‹#›</a:t>
            </a:fld>
            <a:endParaRPr lang="en-US" dirty="0"/>
          </a:p>
        </p:txBody>
      </p:sp>
    </p:spTree>
    <p:extLst>
      <p:ext uri="{BB962C8B-B14F-4D97-AF65-F5344CB8AC3E}">
        <p14:creationId xmlns:p14="http://schemas.microsoft.com/office/powerpoint/2010/main" val="38724867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124FD7-F91A-4B72-9E8D-61EEEBD90EE3}" type="datetime1">
              <a:rPr lang="en-US" smtClean="0"/>
              <a:t>9/6/2025</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725D902B-8473-43F9-89CA-D590A76E7D6A}" type="slidenum">
              <a:rPr lang="en-US" smtClean="0"/>
              <a:t>‹#›</a:t>
            </a:fld>
            <a:endParaRPr lang="en-US" dirty="0"/>
          </a:p>
        </p:txBody>
      </p:sp>
    </p:spTree>
    <p:extLst>
      <p:ext uri="{BB962C8B-B14F-4D97-AF65-F5344CB8AC3E}">
        <p14:creationId xmlns:p14="http://schemas.microsoft.com/office/powerpoint/2010/main" val="26863775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C17A53B-4C67-45F2-9264-A9F53DB25FD1}" type="datetime1">
              <a:rPr lang="en-US" smtClean="0"/>
              <a:t>9/6/2025</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F3A191FB-CC1F-4D02-8373-B68F68975733}" type="slidenum">
              <a:rPr lang="en-US" smtClean="0"/>
              <a:t>‹#›</a:t>
            </a:fld>
            <a:endParaRPr lang="en-US" dirty="0"/>
          </a:p>
        </p:txBody>
      </p:sp>
    </p:spTree>
    <p:extLst>
      <p:ext uri="{BB962C8B-B14F-4D97-AF65-F5344CB8AC3E}">
        <p14:creationId xmlns:p14="http://schemas.microsoft.com/office/powerpoint/2010/main" val="28163979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15A597-720E-43A5-86CB-A812DBED7B02}" type="datetime1">
              <a:rPr lang="en-US" smtClean="0"/>
              <a:t>9/6/2025</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F3A191FB-CC1F-4D02-8373-B68F68975733}" type="slidenum">
              <a:rPr lang="en-US" smtClean="0"/>
              <a:t>‹#›</a:t>
            </a:fld>
            <a:endParaRPr lang="en-US" dirty="0"/>
          </a:p>
        </p:txBody>
      </p:sp>
    </p:spTree>
    <p:extLst>
      <p:ext uri="{BB962C8B-B14F-4D97-AF65-F5344CB8AC3E}">
        <p14:creationId xmlns:p14="http://schemas.microsoft.com/office/powerpoint/2010/main" val="31638383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0D03EF-B407-41FF-B3FA-6E45A5FAFD97}" type="datetime1">
              <a:rPr lang="en-US" smtClean="0"/>
              <a:t>9/6/2025</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F3A191FB-CC1F-4D02-8373-B68F68975733}" type="slidenum">
              <a:rPr lang="en-US" smtClean="0"/>
              <a:t>‹#›</a:t>
            </a:fld>
            <a:endParaRPr lang="en-US" dirty="0"/>
          </a:p>
        </p:txBody>
      </p:sp>
    </p:spTree>
    <p:extLst>
      <p:ext uri="{BB962C8B-B14F-4D97-AF65-F5344CB8AC3E}">
        <p14:creationId xmlns:p14="http://schemas.microsoft.com/office/powerpoint/2010/main" val="3136660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AF9AB05F-6517-4472-97E0-59B563768A45}" type="datetime1">
              <a:rPr lang="en-US" smtClean="0">
                <a:solidFill>
                  <a:srgbClr val="000000"/>
                </a:solidFill>
              </a:rPr>
              <a:t>9/6/2025</a:t>
            </a:fld>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9" name="Slide Number Placeholder 8"/>
          <p:cNvSpPr>
            <a:spLocks noGrp="1"/>
          </p:cNvSpPr>
          <p:nvPr>
            <p:ph type="sldNum" sz="quarter" idx="12"/>
          </p:nvPr>
        </p:nvSpPr>
        <p:spPr/>
        <p:txBody>
          <a:bodyPr/>
          <a:lstStyle>
            <a:lvl1pPr>
              <a:defRPr/>
            </a:lvl1pPr>
          </a:lstStyle>
          <a:p>
            <a:fld id="{ECDBC9E7-07D6-4CC3-8F1C-442CAAD393D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618758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5A604C-C768-4662-80B1-51F3A022AB0E}" type="datetime1">
              <a:rPr lang="en-US" smtClean="0"/>
              <a:t>9/6/2025</a:t>
            </a:fld>
            <a:endParaRPr lang="en-US" dirty="0"/>
          </a:p>
        </p:txBody>
      </p:sp>
      <p:sp>
        <p:nvSpPr>
          <p:cNvPr id="6" name="Footer Placeholder 5"/>
          <p:cNvSpPr>
            <a:spLocks noGrp="1"/>
          </p:cNvSpPr>
          <p:nvPr>
            <p:ph type="ftr" sz="quarter" idx="11"/>
          </p:nvPr>
        </p:nvSpPr>
        <p:spPr/>
        <p:txBody>
          <a:bodyPr/>
          <a:lstStyle/>
          <a:p>
            <a:r>
              <a:rPr lang="en-US" dirty="0"/>
              <a:t>b hastings  newlebanoncoc.com</a:t>
            </a:r>
          </a:p>
        </p:txBody>
      </p:sp>
      <p:sp>
        <p:nvSpPr>
          <p:cNvPr id="7" name="Slide Number Placeholder 6"/>
          <p:cNvSpPr>
            <a:spLocks noGrp="1"/>
          </p:cNvSpPr>
          <p:nvPr>
            <p:ph type="sldNum" sz="quarter" idx="12"/>
          </p:nvPr>
        </p:nvSpPr>
        <p:spPr/>
        <p:txBody>
          <a:bodyPr/>
          <a:lstStyle/>
          <a:p>
            <a:fld id="{F3A191FB-CC1F-4D02-8373-B68F68975733}" type="slidenum">
              <a:rPr lang="en-US" smtClean="0"/>
              <a:t>‹#›</a:t>
            </a:fld>
            <a:endParaRPr lang="en-US" dirty="0"/>
          </a:p>
        </p:txBody>
      </p:sp>
    </p:spTree>
    <p:extLst>
      <p:ext uri="{BB962C8B-B14F-4D97-AF65-F5344CB8AC3E}">
        <p14:creationId xmlns:p14="http://schemas.microsoft.com/office/powerpoint/2010/main" val="4192298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744F99-BE28-470D-BBFF-67DC395A9E38}" type="datetime1">
              <a:rPr lang="en-US" smtClean="0"/>
              <a:t>9/6/2025</a:t>
            </a:fld>
            <a:endParaRPr lang="en-US" dirty="0"/>
          </a:p>
        </p:txBody>
      </p:sp>
      <p:sp>
        <p:nvSpPr>
          <p:cNvPr id="8" name="Footer Placeholder 7"/>
          <p:cNvSpPr>
            <a:spLocks noGrp="1"/>
          </p:cNvSpPr>
          <p:nvPr>
            <p:ph type="ftr" sz="quarter" idx="11"/>
          </p:nvPr>
        </p:nvSpPr>
        <p:spPr/>
        <p:txBody>
          <a:bodyPr/>
          <a:lstStyle/>
          <a:p>
            <a:r>
              <a:rPr lang="en-US" dirty="0"/>
              <a:t>b hastings  newlebanoncoc.com</a:t>
            </a:r>
          </a:p>
        </p:txBody>
      </p:sp>
      <p:sp>
        <p:nvSpPr>
          <p:cNvPr id="9" name="Slide Number Placeholder 8"/>
          <p:cNvSpPr>
            <a:spLocks noGrp="1"/>
          </p:cNvSpPr>
          <p:nvPr>
            <p:ph type="sldNum" sz="quarter" idx="12"/>
          </p:nvPr>
        </p:nvSpPr>
        <p:spPr/>
        <p:txBody>
          <a:bodyPr/>
          <a:lstStyle/>
          <a:p>
            <a:fld id="{F3A191FB-CC1F-4D02-8373-B68F68975733}" type="slidenum">
              <a:rPr lang="en-US" smtClean="0"/>
              <a:t>‹#›</a:t>
            </a:fld>
            <a:endParaRPr lang="en-US" dirty="0"/>
          </a:p>
        </p:txBody>
      </p:sp>
    </p:spTree>
    <p:extLst>
      <p:ext uri="{BB962C8B-B14F-4D97-AF65-F5344CB8AC3E}">
        <p14:creationId xmlns:p14="http://schemas.microsoft.com/office/powerpoint/2010/main" val="11166503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12B293-4811-457F-BCC2-AEC893FC38EC}" type="datetime1">
              <a:rPr lang="en-US" smtClean="0"/>
              <a:t>9/6/2025</a:t>
            </a:fld>
            <a:endParaRPr lang="en-US" dirty="0"/>
          </a:p>
        </p:txBody>
      </p:sp>
      <p:sp>
        <p:nvSpPr>
          <p:cNvPr id="4" name="Footer Placeholder 3"/>
          <p:cNvSpPr>
            <a:spLocks noGrp="1"/>
          </p:cNvSpPr>
          <p:nvPr>
            <p:ph type="ftr" sz="quarter" idx="11"/>
          </p:nvPr>
        </p:nvSpPr>
        <p:spPr/>
        <p:txBody>
          <a:bodyPr/>
          <a:lstStyle/>
          <a:p>
            <a:r>
              <a:rPr lang="en-US" dirty="0"/>
              <a:t>b hastings  newlebanoncoc.com</a:t>
            </a:r>
          </a:p>
        </p:txBody>
      </p:sp>
      <p:sp>
        <p:nvSpPr>
          <p:cNvPr id="5" name="Slide Number Placeholder 4"/>
          <p:cNvSpPr>
            <a:spLocks noGrp="1"/>
          </p:cNvSpPr>
          <p:nvPr>
            <p:ph type="sldNum" sz="quarter" idx="12"/>
          </p:nvPr>
        </p:nvSpPr>
        <p:spPr/>
        <p:txBody>
          <a:bodyPr/>
          <a:lstStyle/>
          <a:p>
            <a:fld id="{F3A191FB-CC1F-4D02-8373-B68F68975733}" type="slidenum">
              <a:rPr lang="en-US" smtClean="0"/>
              <a:t>‹#›</a:t>
            </a:fld>
            <a:endParaRPr lang="en-US" dirty="0"/>
          </a:p>
        </p:txBody>
      </p:sp>
    </p:spTree>
    <p:extLst>
      <p:ext uri="{BB962C8B-B14F-4D97-AF65-F5344CB8AC3E}">
        <p14:creationId xmlns:p14="http://schemas.microsoft.com/office/powerpoint/2010/main" val="3465934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D64AFC-699D-4207-8D93-9DFD8426B131}" type="datetime1">
              <a:rPr lang="en-US" smtClean="0"/>
              <a:t>9/6/2025</a:t>
            </a:fld>
            <a:endParaRPr lang="en-US" dirty="0"/>
          </a:p>
        </p:txBody>
      </p:sp>
      <p:sp>
        <p:nvSpPr>
          <p:cNvPr id="3" name="Footer Placeholder 2"/>
          <p:cNvSpPr>
            <a:spLocks noGrp="1"/>
          </p:cNvSpPr>
          <p:nvPr>
            <p:ph type="ftr" sz="quarter" idx="11"/>
          </p:nvPr>
        </p:nvSpPr>
        <p:spPr/>
        <p:txBody>
          <a:bodyPr/>
          <a:lstStyle/>
          <a:p>
            <a:r>
              <a:rPr lang="en-US" dirty="0"/>
              <a:t>b hastings  newlebanoncoc.com</a:t>
            </a:r>
          </a:p>
        </p:txBody>
      </p:sp>
      <p:sp>
        <p:nvSpPr>
          <p:cNvPr id="4" name="Slide Number Placeholder 3"/>
          <p:cNvSpPr>
            <a:spLocks noGrp="1"/>
          </p:cNvSpPr>
          <p:nvPr>
            <p:ph type="sldNum" sz="quarter" idx="12"/>
          </p:nvPr>
        </p:nvSpPr>
        <p:spPr/>
        <p:txBody>
          <a:bodyPr/>
          <a:lstStyle/>
          <a:p>
            <a:fld id="{F3A191FB-CC1F-4D02-8373-B68F68975733}" type="slidenum">
              <a:rPr lang="en-US" smtClean="0"/>
              <a:t>‹#›</a:t>
            </a:fld>
            <a:endParaRPr lang="en-US" dirty="0"/>
          </a:p>
        </p:txBody>
      </p:sp>
    </p:spTree>
    <p:extLst>
      <p:ext uri="{BB962C8B-B14F-4D97-AF65-F5344CB8AC3E}">
        <p14:creationId xmlns:p14="http://schemas.microsoft.com/office/powerpoint/2010/main" val="39251865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EDEB60-6E16-4CD5-A4FE-DB393C148C31}" type="datetime1">
              <a:rPr lang="en-US" smtClean="0"/>
              <a:t>9/6/2025</a:t>
            </a:fld>
            <a:endParaRPr lang="en-US" dirty="0"/>
          </a:p>
        </p:txBody>
      </p:sp>
      <p:sp>
        <p:nvSpPr>
          <p:cNvPr id="6" name="Footer Placeholder 5"/>
          <p:cNvSpPr>
            <a:spLocks noGrp="1"/>
          </p:cNvSpPr>
          <p:nvPr>
            <p:ph type="ftr" sz="quarter" idx="11"/>
          </p:nvPr>
        </p:nvSpPr>
        <p:spPr/>
        <p:txBody>
          <a:bodyPr/>
          <a:lstStyle/>
          <a:p>
            <a:r>
              <a:rPr lang="en-US" dirty="0"/>
              <a:t>b hastings  newlebanoncoc.com</a:t>
            </a:r>
          </a:p>
        </p:txBody>
      </p:sp>
      <p:sp>
        <p:nvSpPr>
          <p:cNvPr id="7" name="Slide Number Placeholder 6"/>
          <p:cNvSpPr>
            <a:spLocks noGrp="1"/>
          </p:cNvSpPr>
          <p:nvPr>
            <p:ph type="sldNum" sz="quarter" idx="12"/>
          </p:nvPr>
        </p:nvSpPr>
        <p:spPr/>
        <p:txBody>
          <a:bodyPr/>
          <a:lstStyle/>
          <a:p>
            <a:fld id="{F3A191FB-CC1F-4D02-8373-B68F68975733}" type="slidenum">
              <a:rPr lang="en-US" smtClean="0"/>
              <a:t>‹#›</a:t>
            </a:fld>
            <a:endParaRPr lang="en-US" dirty="0"/>
          </a:p>
        </p:txBody>
      </p:sp>
    </p:spTree>
    <p:extLst>
      <p:ext uri="{BB962C8B-B14F-4D97-AF65-F5344CB8AC3E}">
        <p14:creationId xmlns:p14="http://schemas.microsoft.com/office/powerpoint/2010/main" val="6874042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6705FC-474E-474B-904A-CF417D2163F3}" type="datetime1">
              <a:rPr lang="en-US" smtClean="0"/>
              <a:t>9/6/2025</a:t>
            </a:fld>
            <a:endParaRPr lang="en-US" dirty="0"/>
          </a:p>
        </p:txBody>
      </p:sp>
      <p:sp>
        <p:nvSpPr>
          <p:cNvPr id="6" name="Footer Placeholder 5"/>
          <p:cNvSpPr>
            <a:spLocks noGrp="1"/>
          </p:cNvSpPr>
          <p:nvPr>
            <p:ph type="ftr" sz="quarter" idx="11"/>
          </p:nvPr>
        </p:nvSpPr>
        <p:spPr/>
        <p:txBody>
          <a:bodyPr/>
          <a:lstStyle/>
          <a:p>
            <a:r>
              <a:rPr lang="en-US" dirty="0"/>
              <a:t>b hastings  newlebanoncoc.com</a:t>
            </a:r>
          </a:p>
        </p:txBody>
      </p:sp>
      <p:sp>
        <p:nvSpPr>
          <p:cNvPr id="7" name="Slide Number Placeholder 6"/>
          <p:cNvSpPr>
            <a:spLocks noGrp="1"/>
          </p:cNvSpPr>
          <p:nvPr>
            <p:ph type="sldNum" sz="quarter" idx="12"/>
          </p:nvPr>
        </p:nvSpPr>
        <p:spPr/>
        <p:txBody>
          <a:bodyPr/>
          <a:lstStyle/>
          <a:p>
            <a:fld id="{F3A191FB-CC1F-4D02-8373-B68F68975733}" type="slidenum">
              <a:rPr lang="en-US" smtClean="0"/>
              <a:t>‹#›</a:t>
            </a:fld>
            <a:endParaRPr lang="en-US" dirty="0"/>
          </a:p>
        </p:txBody>
      </p:sp>
    </p:spTree>
    <p:extLst>
      <p:ext uri="{BB962C8B-B14F-4D97-AF65-F5344CB8AC3E}">
        <p14:creationId xmlns:p14="http://schemas.microsoft.com/office/powerpoint/2010/main" val="21991089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5B61A3-6C22-4B6C-81E5-00D616660A8A}" type="datetime1">
              <a:rPr lang="en-US" smtClean="0"/>
              <a:t>9/6/2025</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F3A191FB-CC1F-4D02-8373-B68F68975733}" type="slidenum">
              <a:rPr lang="en-US" smtClean="0"/>
              <a:t>‹#›</a:t>
            </a:fld>
            <a:endParaRPr lang="en-US" dirty="0"/>
          </a:p>
        </p:txBody>
      </p:sp>
    </p:spTree>
    <p:extLst>
      <p:ext uri="{BB962C8B-B14F-4D97-AF65-F5344CB8AC3E}">
        <p14:creationId xmlns:p14="http://schemas.microsoft.com/office/powerpoint/2010/main" val="42903108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2E4EC5-BCB1-4AC3-B88F-113B117ED1B3}" type="datetime1">
              <a:rPr lang="en-US" smtClean="0"/>
              <a:t>9/6/2025</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F3A191FB-CC1F-4D02-8373-B68F68975733}" type="slidenum">
              <a:rPr lang="en-US" smtClean="0"/>
              <a:t>‹#›</a:t>
            </a:fld>
            <a:endParaRPr lang="en-US" dirty="0"/>
          </a:p>
        </p:txBody>
      </p:sp>
    </p:spTree>
    <p:extLst>
      <p:ext uri="{BB962C8B-B14F-4D97-AF65-F5344CB8AC3E}">
        <p14:creationId xmlns:p14="http://schemas.microsoft.com/office/powerpoint/2010/main" val="22565296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E3AD0D61-68AB-40AD-893A-7E4DA877D5AB}" type="datetime1">
              <a:rPr lang="en-US" smtClean="0"/>
              <a:t>9/6/2025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b hastings  newlebanoncoc.com</a:t>
            </a:r>
          </a:p>
        </p:txBody>
      </p:sp>
      <p:sp>
        <p:nvSpPr>
          <p:cNvPr id="6" name="Rectangle 6"/>
          <p:cNvSpPr>
            <a:spLocks noGrp="1" noChangeArrowheads="1"/>
          </p:cNvSpPr>
          <p:nvPr>
            <p:ph type="sldNum" sz="quarter" idx="12"/>
          </p:nvPr>
        </p:nvSpPr>
        <p:spPr>
          <a:ln/>
        </p:spPr>
        <p:txBody>
          <a:bodyPr/>
          <a:lstStyle>
            <a:lvl1pPr>
              <a:defRPr/>
            </a:lvl1pPr>
          </a:lstStyle>
          <a:p>
            <a:pPr>
              <a:defRPr/>
            </a:pPr>
            <a:fld id="{5BA31FDB-7B39-4FCE-BA5F-8958B14D7F56}" type="slidenum">
              <a:rPr lang="en-US"/>
              <a:pPr>
                <a:defRPr/>
              </a:pPr>
              <a:t>‹#›</a:t>
            </a:fld>
            <a:endParaRPr lang="en-US" dirty="0"/>
          </a:p>
        </p:txBody>
      </p:sp>
    </p:spTree>
    <p:extLst>
      <p:ext uri="{BB962C8B-B14F-4D97-AF65-F5344CB8AC3E}">
        <p14:creationId xmlns:p14="http://schemas.microsoft.com/office/powerpoint/2010/main" val="7443186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95E5938-27ED-47CB-BE23-6B90DB625B56}" type="datetime1">
              <a:rPr lang="en-US" smtClean="0"/>
              <a:t>9/6/2025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b hastings  newlebanoncoc.com</a:t>
            </a:r>
          </a:p>
        </p:txBody>
      </p:sp>
      <p:sp>
        <p:nvSpPr>
          <p:cNvPr id="6" name="Rectangle 6"/>
          <p:cNvSpPr>
            <a:spLocks noGrp="1" noChangeArrowheads="1"/>
          </p:cNvSpPr>
          <p:nvPr>
            <p:ph type="sldNum" sz="quarter" idx="12"/>
          </p:nvPr>
        </p:nvSpPr>
        <p:spPr>
          <a:ln/>
        </p:spPr>
        <p:txBody>
          <a:bodyPr/>
          <a:lstStyle>
            <a:lvl1pPr>
              <a:defRPr/>
            </a:lvl1pPr>
          </a:lstStyle>
          <a:p>
            <a:pPr>
              <a:defRPr/>
            </a:pPr>
            <a:fld id="{444CB41D-D8C2-4CBD-B36F-4BBD6FFF11A4}" type="slidenum">
              <a:rPr lang="en-US"/>
              <a:pPr>
                <a:defRPr/>
              </a:pPr>
              <a:t>‹#›</a:t>
            </a:fld>
            <a:endParaRPr lang="en-US" dirty="0"/>
          </a:p>
        </p:txBody>
      </p:sp>
    </p:spTree>
    <p:extLst>
      <p:ext uri="{BB962C8B-B14F-4D97-AF65-F5344CB8AC3E}">
        <p14:creationId xmlns:p14="http://schemas.microsoft.com/office/powerpoint/2010/main" val="1583974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EE9399A9-0907-4039-A146-40B85E9CDAFE}" type="datetime1">
              <a:rPr lang="en-US" smtClean="0">
                <a:solidFill>
                  <a:srgbClr val="000000"/>
                </a:solidFill>
              </a:rPr>
              <a:t>9/6/2025</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5" name="Slide Number Placeholder 4"/>
          <p:cNvSpPr>
            <a:spLocks noGrp="1"/>
          </p:cNvSpPr>
          <p:nvPr>
            <p:ph type="sldNum" sz="quarter" idx="12"/>
          </p:nvPr>
        </p:nvSpPr>
        <p:spPr/>
        <p:txBody>
          <a:bodyPr/>
          <a:lstStyle>
            <a:lvl1pPr>
              <a:defRPr/>
            </a:lvl1pPr>
          </a:lstStyle>
          <a:p>
            <a:fld id="{3A137652-5837-464C-BF47-F24674F534C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174708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F6930CD-BD48-4137-B50C-6C839FD350D1}" type="datetime1">
              <a:rPr lang="en-US" smtClean="0"/>
              <a:t>9/6/2025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b hastings  newlebanoncoc.com</a:t>
            </a:r>
          </a:p>
        </p:txBody>
      </p:sp>
      <p:sp>
        <p:nvSpPr>
          <p:cNvPr id="6" name="Rectangle 6"/>
          <p:cNvSpPr>
            <a:spLocks noGrp="1" noChangeArrowheads="1"/>
          </p:cNvSpPr>
          <p:nvPr>
            <p:ph type="sldNum" sz="quarter" idx="12"/>
          </p:nvPr>
        </p:nvSpPr>
        <p:spPr>
          <a:ln/>
        </p:spPr>
        <p:txBody>
          <a:bodyPr/>
          <a:lstStyle>
            <a:lvl1pPr>
              <a:defRPr/>
            </a:lvl1pPr>
          </a:lstStyle>
          <a:p>
            <a:pPr>
              <a:defRPr/>
            </a:pPr>
            <a:fld id="{14F1F0E2-F7DF-4E56-9EC8-15038F6290AE}" type="slidenum">
              <a:rPr lang="en-US"/>
              <a:pPr>
                <a:defRPr/>
              </a:pPr>
              <a:t>‹#›</a:t>
            </a:fld>
            <a:endParaRPr lang="en-US" dirty="0"/>
          </a:p>
        </p:txBody>
      </p:sp>
    </p:spTree>
    <p:extLst>
      <p:ext uri="{BB962C8B-B14F-4D97-AF65-F5344CB8AC3E}">
        <p14:creationId xmlns:p14="http://schemas.microsoft.com/office/powerpoint/2010/main" val="37994438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42808A1B-9DD4-4D3B-AD8D-1B07D0C7AFAA}" type="datetime1">
              <a:rPr lang="en-US" smtClean="0"/>
              <a:t>9/6/2025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b hastings  newlebanoncoc.com</a:t>
            </a:r>
          </a:p>
        </p:txBody>
      </p:sp>
      <p:sp>
        <p:nvSpPr>
          <p:cNvPr id="7" name="Rectangle 6"/>
          <p:cNvSpPr>
            <a:spLocks noGrp="1" noChangeArrowheads="1"/>
          </p:cNvSpPr>
          <p:nvPr>
            <p:ph type="sldNum" sz="quarter" idx="12"/>
          </p:nvPr>
        </p:nvSpPr>
        <p:spPr>
          <a:ln/>
        </p:spPr>
        <p:txBody>
          <a:bodyPr/>
          <a:lstStyle>
            <a:lvl1pPr>
              <a:defRPr/>
            </a:lvl1pPr>
          </a:lstStyle>
          <a:p>
            <a:pPr>
              <a:defRPr/>
            </a:pPr>
            <a:fld id="{96CC9784-B002-4ED5-AD2D-F016DEF8AE80}" type="slidenum">
              <a:rPr lang="en-US"/>
              <a:pPr>
                <a:defRPr/>
              </a:pPr>
              <a:t>‹#›</a:t>
            </a:fld>
            <a:endParaRPr lang="en-US" dirty="0"/>
          </a:p>
        </p:txBody>
      </p:sp>
    </p:spTree>
    <p:extLst>
      <p:ext uri="{BB962C8B-B14F-4D97-AF65-F5344CB8AC3E}">
        <p14:creationId xmlns:p14="http://schemas.microsoft.com/office/powerpoint/2010/main" val="5484998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8D729DD1-4D7C-4CBA-A19F-B52A5722AE1A}" type="datetime1">
              <a:rPr lang="en-US" smtClean="0"/>
              <a:t>9/6/2025</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b hastings  newlebanoncoc.com</a:t>
            </a:r>
          </a:p>
        </p:txBody>
      </p:sp>
      <p:sp>
        <p:nvSpPr>
          <p:cNvPr id="9" name="Rectangle 6"/>
          <p:cNvSpPr>
            <a:spLocks noGrp="1" noChangeArrowheads="1"/>
          </p:cNvSpPr>
          <p:nvPr>
            <p:ph type="sldNum" sz="quarter" idx="12"/>
          </p:nvPr>
        </p:nvSpPr>
        <p:spPr>
          <a:ln/>
        </p:spPr>
        <p:txBody>
          <a:bodyPr/>
          <a:lstStyle>
            <a:lvl1pPr>
              <a:defRPr/>
            </a:lvl1pPr>
          </a:lstStyle>
          <a:p>
            <a:pPr>
              <a:defRPr/>
            </a:pPr>
            <a:fld id="{1AEF815A-355F-404A-B9D8-3211FF9FBF47}" type="slidenum">
              <a:rPr lang="en-US"/>
              <a:pPr>
                <a:defRPr/>
              </a:pPr>
              <a:t>‹#›</a:t>
            </a:fld>
            <a:endParaRPr lang="en-US" dirty="0"/>
          </a:p>
        </p:txBody>
      </p:sp>
    </p:spTree>
    <p:extLst>
      <p:ext uri="{BB962C8B-B14F-4D97-AF65-F5344CB8AC3E}">
        <p14:creationId xmlns:p14="http://schemas.microsoft.com/office/powerpoint/2010/main" val="21159393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6434AA46-C46D-4449-8E99-57DA764508B6}" type="datetime1">
              <a:rPr lang="en-US" smtClean="0"/>
              <a:t>9/6/2025</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b hastings  newlebanoncoc.com</a:t>
            </a:r>
          </a:p>
        </p:txBody>
      </p:sp>
      <p:sp>
        <p:nvSpPr>
          <p:cNvPr id="5" name="Rectangle 6"/>
          <p:cNvSpPr>
            <a:spLocks noGrp="1" noChangeArrowheads="1"/>
          </p:cNvSpPr>
          <p:nvPr>
            <p:ph type="sldNum" sz="quarter" idx="12"/>
          </p:nvPr>
        </p:nvSpPr>
        <p:spPr>
          <a:ln/>
        </p:spPr>
        <p:txBody>
          <a:bodyPr/>
          <a:lstStyle>
            <a:lvl1pPr>
              <a:defRPr/>
            </a:lvl1pPr>
          </a:lstStyle>
          <a:p>
            <a:pPr>
              <a:defRPr/>
            </a:pPr>
            <a:fld id="{A8091B9E-758E-4CED-A85F-070F8BD0DC1F}" type="slidenum">
              <a:rPr lang="en-US"/>
              <a:pPr>
                <a:defRPr/>
              </a:pPr>
              <a:t>‹#›</a:t>
            </a:fld>
            <a:endParaRPr lang="en-US" dirty="0"/>
          </a:p>
        </p:txBody>
      </p:sp>
    </p:spTree>
    <p:extLst>
      <p:ext uri="{BB962C8B-B14F-4D97-AF65-F5344CB8AC3E}">
        <p14:creationId xmlns:p14="http://schemas.microsoft.com/office/powerpoint/2010/main" val="16084357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7EC3C44-8F40-4BAE-84B5-D248E878EF0E}" type="datetime1">
              <a:rPr lang="en-US" smtClean="0"/>
              <a:t>9/6/2025</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b hastings  newlebanoncoc.com</a:t>
            </a:r>
          </a:p>
        </p:txBody>
      </p:sp>
      <p:sp>
        <p:nvSpPr>
          <p:cNvPr id="4" name="Rectangle 6"/>
          <p:cNvSpPr>
            <a:spLocks noGrp="1" noChangeArrowheads="1"/>
          </p:cNvSpPr>
          <p:nvPr>
            <p:ph type="sldNum" sz="quarter" idx="12"/>
          </p:nvPr>
        </p:nvSpPr>
        <p:spPr>
          <a:ln/>
        </p:spPr>
        <p:txBody>
          <a:bodyPr/>
          <a:lstStyle>
            <a:lvl1pPr>
              <a:defRPr/>
            </a:lvl1pPr>
          </a:lstStyle>
          <a:p>
            <a:pPr>
              <a:defRPr/>
            </a:pPr>
            <a:fld id="{851822A2-5BE5-480C-BE60-F66771DA04CF}" type="slidenum">
              <a:rPr lang="en-US"/>
              <a:pPr>
                <a:defRPr/>
              </a:pPr>
              <a:t>‹#›</a:t>
            </a:fld>
            <a:endParaRPr lang="en-US" dirty="0"/>
          </a:p>
        </p:txBody>
      </p:sp>
    </p:spTree>
    <p:extLst>
      <p:ext uri="{BB962C8B-B14F-4D97-AF65-F5344CB8AC3E}">
        <p14:creationId xmlns:p14="http://schemas.microsoft.com/office/powerpoint/2010/main" val="19015362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DFC5B8C-7806-4A92-9F7C-CFD0F60CC831}" type="datetime1">
              <a:rPr lang="en-US" smtClean="0"/>
              <a:t>9/6/2025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b hastings  newlebanoncoc.com</a:t>
            </a:r>
          </a:p>
        </p:txBody>
      </p:sp>
      <p:sp>
        <p:nvSpPr>
          <p:cNvPr id="7" name="Rectangle 6"/>
          <p:cNvSpPr>
            <a:spLocks noGrp="1" noChangeArrowheads="1"/>
          </p:cNvSpPr>
          <p:nvPr>
            <p:ph type="sldNum" sz="quarter" idx="12"/>
          </p:nvPr>
        </p:nvSpPr>
        <p:spPr>
          <a:ln/>
        </p:spPr>
        <p:txBody>
          <a:bodyPr/>
          <a:lstStyle>
            <a:lvl1pPr>
              <a:defRPr/>
            </a:lvl1pPr>
          </a:lstStyle>
          <a:p>
            <a:pPr>
              <a:defRPr/>
            </a:pPr>
            <a:fld id="{D442B5C2-9B78-4FF2-9F33-7F633385A41F}" type="slidenum">
              <a:rPr lang="en-US"/>
              <a:pPr>
                <a:defRPr/>
              </a:pPr>
              <a:t>‹#›</a:t>
            </a:fld>
            <a:endParaRPr lang="en-US" dirty="0"/>
          </a:p>
        </p:txBody>
      </p:sp>
    </p:spTree>
    <p:extLst>
      <p:ext uri="{BB962C8B-B14F-4D97-AF65-F5344CB8AC3E}">
        <p14:creationId xmlns:p14="http://schemas.microsoft.com/office/powerpoint/2010/main" val="16306739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4625575-92F5-4EDA-A967-725CF06E7BEB}" type="datetime1">
              <a:rPr lang="en-US" smtClean="0"/>
              <a:t>9/6/2025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b hastings  newlebanoncoc.com</a:t>
            </a:r>
          </a:p>
        </p:txBody>
      </p:sp>
      <p:sp>
        <p:nvSpPr>
          <p:cNvPr id="7" name="Rectangle 6"/>
          <p:cNvSpPr>
            <a:spLocks noGrp="1" noChangeArrowheads="1"/>
          </p:cNvSpPr>
          <p:nvPr>
            <p:ph type="sldNum" sz="quarter" idx="12"/>
          </p:nvPr>
        </p:nvSpPr>
        <p:spPr>
          <a:ln/>
        </p:spPr>
        <p:txBody>
          <a:bodyPr/>
          <a:lstStyle>
            <a:lvl1pPr>
              <a:defRPr/>
            </a:lvl1pPr>
          </a:lstStyle>
          <a:p>
            <a:pPr>
              <a:defRPr/>
            </a:pPr>
            <a:fld id="{9E52B56D-4996-4FE4-B698-309BD7259E02}" type="slidenum">
              <a:rPr lang="en-US"/>
              <a:pPr>
                <a:defRPr/>
              </a:pPr>
              <a:t>‹#›</a:t>
            </a:fld>
            <a:endParaRPr lang="en-US" dirty="0"/>
          </a:p>
        </p:txBody>
      </p:sp>
    </p:spTree>
    <p:extLst>
      <p:ext uri="{BB962C8B-B14F-4D97-AF65-F5344CB8AC3E}">
        <p14:creationId xmlns:p14="http://schemas.microsoft.com/office/powerpoint/2010/main" val="19311494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259BF46-08BD-4984-8E23-72B9490F9B5B}" type="datetime1">
              <a:rPr lang="en-US" smtClean="0"/>
              <a:t>9/6/2025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b hastings  newlebanoncoc.com</a:t>
            </a:r>
          </a:p>
        </p:txBody>
      </p:sp>
      <p:sp>
        <p:nvSpPr>
          <p:cNvPr id="6" name="Rectangle 6"/>
          <p:cNvSpPr>
            <a:spLocks noGrp="1" noChangeArrowheads="1"/>
          </p:cNvSpPr>
          <p:nvPr>
            <p:ph type="sldNum" sz="quarter" idx="12"/>
          </p:nvPr>
        </p:nvSpPr>
        <p:spPr>
          <a:ln/>
        </p:spPr>
        <p:txBody>
          <a:bodyPr/>
          <a:lstStyle>
            <a:lvl1pPr>
              <a:defRPr/>
            </a:lvl1pPr>
          </a:lstStyle>
          <a:p>
            <a:pPr>
              <a:defRPr/>
            </a:pPr>
            <a:fld id="{952A93D1-5745-41F1-B2ED-78E42E401C7A}" type="slidenum">
              <a:rPr lang="en-US"/>
              <a:pPr>
                <a:defRPr/>
              </a:pPr>
              <a:t>‹#›</a:t>
            </a:fld>
            <a:endParaRPr lang="en-US" dirty="0"/>
          </a:p>
        </p:txBody>
      </p:sp>
    </p:spTree>
    <p:extLst>
      <p:ext uri="{BB962C8B-B14F-4D97-AF65-F5344CB8AC3E}">
        <p14:creationId xmlns:p14="http://schemas.microsoft.com/office/powerpoint/2010/main" val="32341308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06A884B-E58D-4846-97A1-FB3FFDC7A200}" type="datetime1">
              <a:rPr lang="en-US" smtClean="0"/>
              <a:t>9/6/2025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b hastings  newlebanoncoc.com</a:t>
            </a:r>
          </a:p>
        </p:txBody>
      </p:sp>
      <p:sp>
        <p:nvSpPr>
          <p:cNvPr id="6" name="Rectangle 6"/>
          <p:cNvSpPr>
            <a:spLocks noGrp="1" noChangeArrowheads="1"/>
          </p:cNvSpPr>
          <p:nvPr>
            <p:ph type="sldNum" sz="quarter" idx="12"/>
          </p:nvPr>
        </p:nvSpPr>
        <p:spPr>
          <a:ln/>
        </p:spPr>
        <p:txBody>
          <a:bodyPr/>
          <a:lstStyle>
            <a:lvl1pPr>
              <a:defRPr/>
            </a:lvl1pPr>
          </a:lstStyle>
          <a:p>
            <a:pPr>
              <a:defRPr/>
            </a:pPr>
            <a:fld id="{CC53E0F9-EDFD-45AE-A015-01499A84C270}" type="slidenum">
              <a:rPr lang="en-US"/>
              <a:pPr>
                <a:defRPr/>
              </a:pPr>
              <a:t>‹#›</a:t>
            </a:fld>
            <a:endParaRPr lang="en-US" dirty="0"/>
          </a:p>
        </p:txBody>
      </p:sp>
    </p:spTree>
    <p:extLst>
      <p:ext uri="{BB962C8B-B14F-4D97-AF65-F5344CB8AC3E}">
        <p14:creationId xmlns:p14="http://schemas.microsoft.com/office/powerpoint/2010/main" val="7377041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872FBE-B680-44F6-B76D-85A4EC7E0E4D}" type="datetime1">
              <a:rPr lang="en-US" smtClean="0"/>
              <a:t>9/6/2025</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1403667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5E7985E-C923-435A-A0A5-1628C642F6A7}" type="datetime1">
              <a:rPr lang="en-US" smtClean="0">
                <a:solidFill>
                  <a:srgbClr val="000000"/>
                </a:solidFill>
              </a:rPr>
              <a:t>9/6/2025</a:t>
            </a:fld>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4" name="Slide Number Placeholder 3"/>
          <p:cNvSpPr>
            <a:spLocks noGrp="1"/>
          </p:cNvSpPr>
          <p:nvPr>
            <p:ph type="sldNum" sz="quarter" idx="12"/>
          </p:nvPr>
        </p:nvSpPr>
        <p:spPr/>
        <p:txBody>
          <a:bodyPr/>
          <a:lstStyle>
            <a:lvl1pPr>
              <a:defRPr/>
            </a:lvl1pPr>
          </a:lstStyle>
          <a:p>
            <a:fld id="{6B848456-BFEE-48A8-A848-11031A1510E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563133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8B31CA-6DC7-4DB3-94CE-DCC83954C5BF}" type="datetime1">
              <a:rPr lang="en-US" smtClean="0"/>
              <a:t>9/6/2025</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18862361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4E3228-617D-4D5F-8D1A-ABAF2C1F409A}" type="datetime1">
              <a:rPr lang="en-US" smtClean="0"/>
              <a:t>9/6/2025</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33822639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801DF5-5486-47FB-AFCE-FA59D1671F49}" type="datetime1">
              <a:rPr lang="en-US" smtClean="0"/>
              <a:t>9/6/2025</a:t>
            </a:fld>
            <a:endParaRPr lang="en-US" dirty="0"/>
          </a:p>
        </p:txBody>
      </p:sp>
      <p:sp>
        <p:nvSpPr>
          <p:cNvPr id="6" name="Footer Placeholder 5"/>
          <p:cNvSpPr>
            <a:spLocks noGrp="1"/>
          </p:cNvSpPr>
          <p:nvPr>
            <p:ph type="ftr" sz="quarter" idx="11"/>
          </p:nvPr>
        </p:nvSpPr>
        <p:spPr/>
        <p:txBody>
          <a:bodyPr/>
          <a:lstStyle/>
          <a:p>
            <a:r>
              <a:rPr lang="en-US" dirty="0"/>
              <a:t>b hastings  newlebanoncoc.com</a:t>
            </a:r>
          </a:p>
        </p:txBody>
      </p:sp>
      <p:sp>
        <p:nvSpPr>
          <p:cNvPr id="7" name="Slide Number Placeholder 6"/>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5073857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CAFE8A-3B18-433C-AFA9-1D6DE3F0F1BD}" type="datetime1">
              <a:rPr lang="en-US" smtClean="0"/>
              <a:t>9/6/2025</a:t>
            </a:fld>
            <a:endParaRPr lang="en-US" dirty="0"/>
          </a:p>
        </p:txBody>
      </p:sp>
      <p:sp>
        <p:nvSpPr>
          <p:cNvPr id="8" name="Footer Placeholder 7"/>
          <p:cNvSpPr>
            <a:spLocks noGrp="1"/>
          </p:cNvSpPr>
          <p:nvPr>
            <p:ph type="ftr" sz="quarter" idx="11"/>
          </p:nvPr>
        </p:nvSpPr>
        <p:spPr/>
        <p:txBody>
          <a:bodyPr/>
          <a:lstStyle/>
          <a:p>
            <a:r>
              <a:rPr lang="en-US" dirty="0"/>
              <a:t>b hastings  newlebanoncoc.com</a:t>
            </a:r>
          </a:p>
        </p:txBody>
      </p:sp>
      <p:sp>
        <p:nvSpPr>
          <p:cNvPr id="9" name="Slide Number Placeholder 8"/>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14004068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80019D-BC1F-4B65-9F1D-5A584F026068}" type="datetime1">
              <a:rPr lang="en-US" smtClean="0"/>
              <a:t>9/6/2025</a:t>
            </a:fld>
            <a:endParaRPr lang="en-US" dirty="0"/>
          </a:p>
        </p:txBody>
      </p:sp>
      <p:sp>
        <p:nvSpPr>
          <p:cNvPr id="4" name="Footer Placeholder 3"/>
          <p:cNvSpPr>
            <a:spLocks noGrp="1"/>
          </p:cNvSpPr>
          <p:nvPr>
            <p:ph type="ftr" sz="quarter" idx="11"/>
          </p:nvPr>
        </p:nvSpPr>
        <p:spPr/>
        <p:txBody>
          <a:bodyPr/>
          <a:lstStyle/>
          <a:p>
            <a:r>
              <a:rPr lang="en-US" dirty="0"/>
              <a:t>b hastings  newlebanoncoc.com</a:t>
            </a:r>
          </a:p>
        </p:txBody>
      </p:sp>
      <p:sp>
        <p:nvSpPr>
          <p:cNvPr id="5" name="Slide Number Placeholder 4"/>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3870430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EF3629-9A52-4BF4-BC29-6A176538C4E6}" type="datetime1">
              <a:rPr lang="en-US" smtClean="0"/>
              <a:t>9/6/2025</a:t>
            </a:fld>
            <a:endParaRPr lang="en-US" dirty="0"/>
          </a:p>
        </p:txBody>
      </p:sp>
      <p:sp>
        <p:nvSpPr>
          <p:cNvPr id="3" name="Footer Placeholder 2"/>
          <p:cNvSpPr>
            <a:spLocks noGrp="1"/>
          </p:cNvSpPr>
          <p:nvPr>
            <p:ph type="ftr" sz="quarter" idx="11"/>
          </p:nvPr>
        </p:nvSpPr>
        <p:spPr/>
        <p:txBody>
          <a:bodyPr/>
          <a:lstStyle/>
          <a:p>
            <a:r>
              <a:rPr lang="en-US" dirty="0"/>
              <a:t>b hastings  newlebanoncoc.com</a:t>
            </a:r>
          </a:p>
        </p:txBody>
      </p:sp>
      <p:sp>
        <p:nvSpPr>
          <p:cNvPr id="4" name="Slide Number Placeholder 3"/>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31939484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9AD186-B12D-4909-8BE7-5DDABDCB5BF9}" type="datetime1">
              <a:rPr lang="en-US" smtClean="0"/>
              <a:t>9/6/2025</a:t>
            </a:fld>
            <a:endParaRPr lang="en-US" dirty="0"/>
          </a:p>
        </p:txBody>
      </p:sp>
      <p:sp>
        <p:nvSpPr>
          <p:cNvPr id="6" name="Footer Placeholder 5"/>
          <p:cNvSpPr>
            <a:spLocks noGrp="1"/>
          </p:cNvSpPr>
          <p:nvPr>
            <p:ph type="ftr" sz="quarter" idx="11"/>
          </p:nvPr>
        </p:nvSpPr>
        <p:spPr/>
        <p:txBody>
          <a:bodyPr/>
          <a:lstStyle/>
          <a:p>
            <a:r>
              <a:rPr lang="en-US" dirty="0"/>
              <a:t>b hastings  newlebanoncoc.com</a:t>
            </a:r>
          </a:p>
        </p:txBody>
      </p:sp>
      <p:sp>
        <p:nvSpPr>
          <p:cNvPr id="7" name="Slide Number Placeholder 6"/>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4711699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0899F2-FBEB-4393-965D-67B8B378F333}" type="datetime1">
              <a:rPr lang="en-US" smtClean="0"/>
              <a:t>9/6/2025</a:t>
            </a:fld>
            <a:endParaRPr lang="en-US" dirty="0"/>
          </a:p>
        </p:txBody>
      </p:sp>
      <p:sp>
        <p:nvSpPr>
          <p:cNvPr id="6" name="Footer Placeholder 5"/>
          <p:cNvSpPr>
            <a:spLocks noGrp="1"/>
          </p:cNvSpPr>
          <p:nvPr>
            <p:ph type="ftr" sz="quarter" idx="11"/>
          </p:nvPr>
        </p:nvSpPr>
        <p:spPr/>
        <p:txBody>
          <a:bodyPr/>
          <a:lstStyle/>
          <a:p>
            <a:r>
              <a:rPr lang="en-US" dirty="0"/>
              <a:t>b hastings  newlebanoncoc.com</a:t>
            </a:r>
          </a:p>
        </p:txBody>
      </p:sp>
      <p:sp>
        <p:nvSpPr>
          <p:cNvPr id="7" name="Slide Number Placeholder 6"/>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37119722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68C13F-6ED5-401F-ADC3-CB7D57ABA805}" type="datetime1">
              <a:rPr lang="en-US" smtClean="0"/>
              <a:t>9/6/2025</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27737377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3EACD6-7A9E-42AC-9E11-DC56B535E319}" type="datetime1">
              <a:rPr lang="en-US" smtClean="0"/>
              <a:t>9/6/2025</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3035951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BF7F33BB-47C5-4FFB-B781-196FE8D7D699}" type="datetime1">
              <a:rPr lang="en-US" smtClean="0">
                <a:solidFill>
                  <a:srgbClr val="000000"/>
                </a:solidFill>
              </a:rPr>
              <a:t>9/6/2025</a:t>
            </a:fld>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7" name="Slide Number Placeholder 6"/>
          <p:cNvSpPr>
            <a:spLocks noGrp="1"/>
          </p:cNvSpPr>
          <p:nvPr>
            <p:ph type="sldNum" sz="quarter" idx="12"/>
          </p:nvPr>
        </p:nvSpPr>
        <p:spPr/>
        <p:txBody>
          <a:bodyPr/>
          <a:lstStyle>
            <a:lvl1pPr>
              <a:defRPr/>
            </a:lvl1pPr>
          </a:lstStyle>
          <a:p>
            <a:fld id="{8F500484-AD64-468F-B2FA-4090839F48E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987774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0" y="6519672"/>
            <a:ext cx="8074152" cy="338328"/>
          </a:xfrm>
          <a:solidFill>
            <a:schemeClr val="bg1"/>
          </a:solidFill>
        </p:spPr>
        <p:txBody>
          <a:bodyPr>
            <a:spAutoFit/>
          </a:bodyPr>
          <a:lstStyle>
            <a:lvl1pPr marL="0" indent="0">
              <a:spcBef>
                <a:spcPts val="0"/>
              </a:spcBef>
              <a:buNone/>
              <a:defRPr sz="1600"/>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chemeClr val="bg1"/>
          </a:solidFill>
        </p:spPr>
        <p:txBody>
          <a:bodyPr>
            <a:spAutoFit/>
          </a:bodyPr>
          <a:lstStyle>
            <a:lvl1pPr marL="342900" indent="-342900" algn="r">
              <a:spcBef>
                <a:spcPts val="0"/>
              </a:spcBef>
              <a:buFont typeface="+mj-lt"/>
              <a:buNone/>
              <a:defRPr lang="en-US" sz="1600" kern="1200" dirty="0">
                <a:solidFill>
                  <a:schemeClr val="tx1"/>
                </a:solidFill>
                <a:latin typeface="+mn-lt"/>
                <a:ea typeface="+mn-ea"/>
                <a:cs typeface="+mn-cs"/>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5760"/>
          </a:xfrm>
          <a:solidFill>
            <a:schemeClr val="bg1"/>
          </a:solidFill>
        </p:spPr>
        <p:txBody>
          <a:bodyPr anchor="t" anchorCtr="0">
            <a:spAutoFit/>
          </a:bodyPr>
          <a:lstStyle>
            <a:lvl1pPr marL="0" algn="l" defTabSz="914400" rtl="0" eaLnBrk="1" fontAlgn="base" latinLnBrk="0" hangingPunct="1">
              <a:spcBef>
                <a:spcPct val="0"/>
              </a:spcBef>
              <a:spcAft>
                <a:spcPct val="0"/>
              </a:spcAft>
              <a:defRPr lang="en-US" sz="1800" i="1" kern="1200" dirty="0">
                <a:solidFill>
                  <a:schemeClr val="tx1"/>
                </a:solidFill>
                <a:effectLst>
                  <a:glow rad="76200">
                    <a:schemeClr val="bg1">
                      <a:alpha val="60000"/>
                    </a:schemeClr>
                  </a:glow>
                </a:effectLst>
                <a:latin typeface="Calibri" pitchFamily="34" charset="0"/>
                <a:ea typeface="+mn-ea"/>
                <a:cs typeface="Calibr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5883595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5BEB0F-4120-437B-BD8A-45E24DF657C1}" type="datetime1">
              <a:rPr lang="en-US" smtClean="0"/>
              <a:t>9/6/2025</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BDEEC9D2-04AF-46F5-B80B-DF84E13A151E}" type="slidenum">
              <a:rPr lang="en-US" smtClean="0"/>
              <a:t>‹#›</a:t>
            </a:fld>
            <a:endParaRPr lang="en-US" dirty="0"/>
          </a:p>
        </p:txBody>
      </p:sp>
    </p:spTree>
    <p:extLst>
      <p:ext uri="{BB962C8B-B14F-4D97-AF65-F5344CB8AC3E}">
        <p14:creationId xmlns:p14="http://schemas.microsoft.com/office/powerpoint/2010/main" val="1247264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F4CFC0-8693-40C5-974F-E003EC7D8E9C}" type="datetime1">
              <a:rPr lang="en-US" smtClean="0"/>
              <a:t>9/6/2025</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BDEEC9D2-04AF-46F5-B80B-DF84E13A151E}" type="slidenum">
              <a:rPr lang="en-US" smtClean="0"/>
              <a:t>‹#›</a:t>
            </a:fld>
            <a:endParaRPr lang="en-US" dirty="0"/>
          </a:p>
        </p:txBody>
      </p:sp>
    </p:spTree>
    <p:extLst>
      <p:ext uri="{BB962C8B-B14F-4D97-AF65-F5344CB8AC3E}">
        <p14:creationId xmlns:p14="http://schemas.microsoft.com/office/powerpoint/2010/main" val="27571015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79B9C8-7B2A-4684-B8BC-69933D8A72A5}" type="datetime1">
              <a:rPr lang="en-US" smtClean="0"/>
              <a:t>9/6/2025</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BDEEC9D2-04AF-46F5-B80B-DF84E13A151E}" type="slidenum">
              <a:rPr lang="en-US" smtClean="0"/>
              <a:t>‹#›</a:t>
            </a:fld>
            <a:endParaRPr lang="en-US" dirty="0"/>
          </a:p>
        </p:txBody>
      </p:sp>
    </p:spTree>
    <p:extLst>
      <p:ext uri="{BB962C8B-B14F-4D97-AF65-F5344CB8AC3E}">
        <p14:creationId xmlns:p14="http://schemas.microsoft.com/office/powerpoint/2010/main" val="18480725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52D31D-FAA9-42B5-AF4D-8BD6687748E2}" type="datetime1">
              <a:rPr lang="en-US" smtClean="0"/>
              <a:t>9/6/2025</a:t>
            </a:fld>
            <a:endParaRPr lang="en-US" dirty="0"/>
          </a:p>
        </p:txBody>
      </p:sp>
      <p:sp>
        <p:nvSpPr>
          <p:cNvPr id="6" name="Footer Placeholder 5"/>
          <p:cNvSpPr>
            <a:spLocks noGrp="1"/>
          </p:cNvSpPr>
          <p:nvPr>
            <p:ph type="ftr" sz="quarter" idx="11"/>
          </p:nvPr>
        </p:nvSpPr>
        <p:spPr/>
        <p:txBody>
          <a:bodyPr/>
          <a:lstStyle/>
          <a:p>
            <a:r>
              <a:rPr lang="en-US" dirty="0"/>
              <a:t>b hastings  newlebanoncoc.com</a:t>
            </a:r>
          </a:p>
        </p:txBody>
      </p:sp>
      <p:sp>
        <p:nvSpPr>
          <p:cNvPr id="7" name="Slide Number Placeholder 6"/>
          <p:cNvSpPr>
            <a:spLocks noGrp="1"/>
          </p:cNvSpPr>
          <p:nvPr>
            <p:ph type="sldNum" sz="quarter" idx="12"/>
          </p:nvPr>
        </p:nvSpPr>
        <p:spPr/>
        <p:txBody>
          <a:bodyPr/>
          <a:lstStyle/>
          <a:p>
            <a:fld id="{BDEEC9D2-04AF-46F5-B80B-DF84E13A151E}" type="slidenum">
              <a:rPr lang="en-US" smtClean="0"/>
              <a:t>‹#›</a:t>
            </a:fld>
            <a:endParaRPr lang="en-US" dirty="0"/>
          </a:p>
        </p:txBody>
      </p:sp>
    </p:spTree>
    <p:extLst>
      <p:ext uri="{BB962C8B-B14F-4D97-AF65-F5344CB8AC3E}">
        <p14:creationId xmlns:p14="http://schemas.microsoft.com/office/powerpoint/2010/main" val="38386640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5CED4A-77CE-4F06-A370-02B739796C20}" type="datetime1">
              <a:rPr lang="en-US" smtClean="0"/>
              <a:t>9/6/2025</a:t>
            </a:fld>
            <a:endParaRPr lang="en-US" dirty="0"/>
          </a:p>
        </p:txBody>
      </p:sp>
      <p:sp>
        <p:nvSpPr>
          <p:cNvPr id="8" name="Footer Placeholder 7"/>
          <p:cNvSpPr>
            <a:spLocks noGrp="1"/>
          </p:cNvSpPr>
          <p:nvPr>
            <p:ph type="ftr" sz="quarter" idx="11"/>
          </p:nvPr>
        </p:nvSpPr>
        <p:spPr/>
        <p:txBody>
          <a:bodyPr/>
          <a:lstStyle/>
          <a:p>
            <a:r>
              <a:rPr lang="en-US" dirty="0"/>
              <a:t>b hastings  newlebanoncoc.com</a:t>
            </a:r>
          </a:p>
        </p:txBody>
      </p:sp>
      <p:sp>
        <p:nvSpPr>
          <p:cNvPr id="9" name="Slide Number Placeholder 8"/>
          <p:cNvSpPr>
            <a:spLocks noGrp="1"/>
          </p:cNvSpPr>
          <p:nvPr>
            <p:ph type="sldNum" sz="quarter" idx="12"/>
          </p:nvPr>
        </p:nvSpPr>
        <p:spPr/>
        <p:txBody>
          <a:bodyPr/>
          <a:lstStyle/>
          <a:p>
            <a:fld id="{BDEEC9D2-04AF-46F5-B80B-DF84E13A151E}" type="slidenum">
              <a:rPr lang="en-US" smtClean="0"/>
              <a:t>‹#›</a:t>
            </a:fld>
            <a:endParaRPr lang="en-US" dirty="0"/>
          </a:p>
        </p:txBody>
      </p:sp>
    </p:spTree>
    <p:extLst>
      <p:ext uri="{BB962C8B-B14F-4D97-AF65-F5344CB8AC3E}">
        <p14:creationId xmlns:p14="http://schemas.microsoft.com/office/powerpoint/2010/main" val="25723424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B62E59-6510-4BAB-8C85-643ADE8E1278}" type="datetime1">
              <a:rPr lang="en-US" smtClean="0"/>
              <a:t>9/6/2025</a:t>
            </a:fld>
            <a:endParaRPr lang="en-US" dirty="0"/>
          </a:p>
        </p:txBody>
      </p:sp>
      <p:sp>
        <p:nvSpPr>
          <p:cNvPr id="4" name="Footer Placeholder 3"/>
          <p:cNvSpPr>
            <a:spLocks noGrp="1"/>
          </p:cNvSpPr>
          <p:nvPr>
            <p:ph type="ftr" sz="quarter" idx="11"/>
          </p:nvPr>
        </p:nvSpPr>
        <p:spPr/>
        <p:txBody>
          <a:bodyPr/>
          <a:lstStyle/>
          <a:p>
            <a:r>
              <a:rPr lang="en-US" dirty="0"/>
              <a:t>b hastings  newlebanoncoc.com</a:t>
            </a:r>
          </a:p>
        </p:txBody>
      </p:sp>
      <p:sp>
        <p:nvSpPr>
          <p:cNvPr id="5" name="Slide Number Placeholder 4"/>
          <p:cNvSpPr>
            <a:spLocks noGrp="1"/>
          </p:cNvSpPr>
          <p:nvPr>
            <p:ph type="sldNum" sz="quarter" idx="12"/>
          </p:nvPr>
        </p:nvSpPr>
        <p:spPr/>
        <p:txBody>
          <a:bodyPr/>
          <a:lstStyle/>
          <a:p>
            <a:fld id="{BDEEC9D2-04AF-46F5-B80B-DF84E13A151E}" type="slidenum">
              <a:rPr lang="en-US" smtClean="0"/>
              <a:t>‹#›</a:t>
            </a:fld>
            <a:endParaRPr lang="en-US" dirty="0"/>
          </a:p>
        </p:txBody>
      </p:sp>
    </p:spTree>
    <p:extLst>
      <p:ext uri="{BB962C8B-B14F-4D97-AF65-F5344CB8AC3E}">
        <p14:creationId xmlns:p14="http://schemas.microsoft.com/office/powerpoint/2010/main" val="37984430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26D8A9-CAF2-49CB-9F42-FA3032CEEA3D}" type="datetime1">
              <a:rPr lang="en-US" smtClean="0"/>
              <a:t>9/6/2025</a:t>
            </a:fld>
            <a:endParaRPr lang="en-US" dirty="0"/>
          </a:p>
        </p:txBody>
      </p:sp>
      <p:sp>
        <p:nvSpPr>
          <p:cNvPr id="3" name="Footer Placeholder 2"/>
          <p:cNvSpPr>
            <a:spLocks noGrp="1"/>
          </p:cNvSpPr>
          <p:nvPr>
            <p:ph type="ftr" sz="quarter" idx="11"/>
          </p:nvPr>
        </p:nvSpPr>
        <p:spPr/>
        <p:txBody>
          <a:bodyPr/>
          <a:lstStyle/>
          <a:p>
            <a:r>
              <a:rPr lang="en-US" dirty="0"/>
              <a:t>b hastings  newlebanoncoc.com</a:t>
            </a:r>
          </a:p>
        </p:txBody>
      </p:sp>
      <p:sp>
        <p:nvSpPr>
          <p:cNvPr id="4" name="Slide Number Placeholder 3"/>
          <p:cNvSpPr>
            <a:spLocks noGrp="1"/>
          </p:cNvSpPr>
          <p:nvPr>
            <p:ph type="sldNum" sz="quarter" idx="12"/>
          </p:nvPr>
        </p:nvSpPr>
        <p:spPr/>
        <p:txBody>
          <a:bodyPr/>
          <a:lstStyle/>
          <a:p>
            <a:fld id="{BDEEC9D2-04AF-46F5-B80B-DF84E13A151E}" type="slidenum">
              <a:rPr lang="en-US" smtClean="0"/>
              <a:t>‹#›</a:t>
            </a:fld>
            <a:endParaRPr lang="en-US" dirty="0"/>
          </a:p>
        </p:txBody>
      </p:sp>
    </p:spTree>
    <p:extLst>
      <p:ext uri="{BB962C8B-B14F-4D97-AF65-F5344CB8AC3E}">
        <p14:creationId xmlns:p14="http://schemas.microsoft.com/office/powerpoint/2010/main" val="33285898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693491-AD58-4260-AFF8-1B659037490E}" type="datetime1">
              <a:rPr lang="en-US" smtClean="0"/>
              <a:t>9/6/2025</a:t>
            </a:fld>
            <a:endParaRPr lang="en-US" dirty="0"/>
          </a:p>
        </p:txBody>
      </p:sp>
      <p:sp>
        <p:nvSpPr>
          <p:cNvPr id="6" name="Footer Placeholder 5"/>
          <p:cNvSpPr>
            <a:spLocks noGrp="1"/>
          </p:cNvSpPr>
          <p:nvPr>
            <p:ph type="ftr" sz="quarter" idx="11"/>
          </p:nvPr>
        </p:nvSpPr>
        <p:spPr/>
        <p:txBody>
          <a:bodyPr/>
          <a:lstStyle/>
          <a:p>
            <a:r>
              <a:rPr lang="en-US" dirty="0"/>
              <a:t>b hastings  newlebanoncoc.com</a:t>
            </a:r>
          </a:p>
        </p:txBody>
      </p:sp>
      <p:sp>
        <p:nvSpPr>
          <p:cNvPr id="7" name="Slide Number Placeholder 6"/>
          <p:cNvSpPr>
            <a:spLocks noGrp="1"/>
          </p:cNvSpPr>
          <p:nvPr>
            <p:ph type="sldNum" sz="quarter" idx="12"/>
          </p:nvPr>
        </p:nvSpPr>
        <p:spPr/>
        <p:txBody>
          <a:bodyPr/>
          <a:lstStyle/>
          <a:p>
            <a:fld id="{BDEEC9D2-04AF-46F5-B80B-DF84E13A151E}" type="slidenum">
              <a:rPr lang="en-US" smtClean="0"/>
              <a:t>‹#›</a:t>
            </a:fld>
            <a:endParaRPr lang="en-US" dirty="0"/>
          </a:p>
        </p:txBody>
      </p:sp>
    </p:spTree>
    <p:extLst>
      <p:ext uri="{BB962C8B-B14F-4D97-AF65-F5344CB8AC3E}">
        <p14:creationId xmlns:p14="http://schemas.microsoft.com/office/powerpoint/2010/main" val="29500895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A6AEB6-9111-416C-8B63-4FCD2A20A284}" type="datetime1">
              <a:rPr lang="en-US" smtClean="0"/>
              <a:t>9/6/2025</a:t>
            </a:fld>
            <a:endParaRPr lang="en-US" dirty="0"/>
          </a:p>
        </p:txBody>
      </p:sp>
      <p:sp>
        <p:nvSpPr>
          <p:cNvPr id="6" name="Footer Placeholder 5"/>
          <p:cNvSpPr>
            <a:spLocks noGrp="1"/>
          </p:cNvSpPr>
          <p:nvPr>
            <p:ph type="ftr" sz="quarter" idx="11"/>
          </p:nvPr>
        </p:nvSpPr>
        <p:spPr/>
        <p:txBody>
          <a:bodyPr/>
          <a:lstStyle/>
          <a:p>
            <a:r>
              <a:rPr lang="en-US" dirty="0"/>
              <a:t>b hastings  newlebanoncoc.com</a:t>
            </a:r>
          </a:p>
        </p:txBody>
      </p:sp>
      <p:sp>
        <p:nvSpPr>
          <p:cNvPr id="7" name="Slide Number Placeholder 6"/>
          <p:cNvSpPr>
            <a:spLocks noGrp="1"/>
          </p:cNvSpPr>
          <p:nvPr>
            <p:ph type="sldNum" sz="quarter" idx="12"/>
          </p:nvPr>
        </p:nvSpPr>
        <p:spPr/>
        <p:txBody>
          <a:bodyPr/>
          <a:lstStyle/>
          <a:p>
            <a:fld id="{BDEEC9D2-04AF-46F5-B80B-DF84E13A151E}" type="slidenum">
              <a:rPr lang="en-US" smtClean="0"/>
              <a:t>‹#›</a:t>
            </a:fld>
            <a:endParaRPr lang="en-US" dirty="0"/>
          </a:p>
        </p:txBody>
      </p:sp>
    </p:spTree>
    <p:extLst>
      <p:ext uri="{BB962C8B-B14F-4D97-AF65-F5344CB8AC3E}">
        <p14:creationId xmlns:p14="http://schemas.microsoft.com/office/powerpoint/2010/main" val="1769814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63073C9B-A252-45B5-99BA-A81C91295915}" type="datetime1">
              <a:rPr lang="en-US" smtClean="0">
                <a:solidFill>
                  <a:srgbClr val="000000"/>
                </a:solidFill>
              </a:rPr>
              <a:t>9/6/2025</a:t>
            </a:fld>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7" name="Slide Number Placeholder 6"/>
          <p:cNvSpPr>
            <a:spLocks noGrp="1"/>
          </p:cNvSpPr>
          <p:nvPr>
            <p:ph type="sldNum" sz="quarter" idx="12"/>
          </p:nvPr>
        </p:nvSpPr>
        <p:spPr/>
        <p:txBody>
          <a:bodyPr/>
          <a:lstStyle>
            <a:lvl1pPr>
              <a:defRPr/>
            </a:lvl1pPr>
          </a:lstStyle>
          <a:p>
            <a:fld id="{75E26773-A850-4440-ACF9-825B76076E8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020857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386143-84F3-43D6-AB14-BB49A1E66601}" type="datetime1">
              <a:rPr lang="en-US" smtClean="0"/>
              <a:t>9/6/2025</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BDEEC9D2-04AF-46F5-B80B-DF84E13A151E}" type="slidenum">
              <a:rPr lang="en-US" smtClean="0"/>
              <a:t>‹#›</a:t>
            </a:fld>
            <a:endParaRPr lang="en-US" dirty="0"/>
          </a:p>
        </p:txBody>
      </p:sp>
    </p:spTree>
    <p:extLst>
      <p:ext uri="{BB962C8B-B14F-4D97-AF65-F5344CB8AC3E}">
        <p14:creationId xmlns:p14="http://schemas.microsoft.com/office/powerpoint/2010/main" val="29592401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078235-A21E-4F0B-BCB2-C0A9DAB0274E}" type="datetime1">
              <a:rPr lang="en-US" smtClean="0"/>
              <a:t>9/6/2025</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BDEEC9D2-04AF-46F5-B80B-DF84E13A151E}" type="slidenum">
              <a:rPr lang="en-US" smtClean="0"/>
              <a:t>‹#›</a:t>
            </a:fld>
            <a:endParaRPr lang="en-US" dirty="0"/>
          </a:p>
        </p:txBody>
      </p:sp>
    </p:spTree>
    <p:extLst>
      <p:ext uri="{BB962C8B-B14F-4D97-AF65-F5344CB8AC3E}">
        <p14:creationId xmlns:p14="http://schemas.microsoft.com/office/powerpoint/2010/main" val="109162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32085C7-E11E-430A-8E94-EBB935920234}" type="datetimeFigureOut">
              <a:rPr lang="en-US" smtClean="0"/>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D349B-2A73-4D80-A4C5-1B28EDB8B611}" type="slidenum">
              <a:rPr lang="en-US" smtClean="0"/>
              <a:t>‹#›</a:t>
            </a:fld>
            <a:endParaRPr lang="en-US"/>
          </a:p>
        </p:txBody>
      </p:sp>
    </p:spTree>
    <p:extLst>
      <p:ext uri="{BB962C8B-B14F-4D97-AF65-F5344CB8AC3E}">
        <p14:creationId xmlns:p14="http://schemas.microsoft.com/office/powerpoint/2010/main" val="31468121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2085C7-E11E-430A-8E94-EBB935920234}" type="datetimeFigureOut">
              <a:rPr lang="en-US" smtClean="0"/>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D349B-2A73-4D80-A4C5-1B28EDB8B611}" type="slidenum">
              <a:rPr lang="en-US" smtClean="0"/>
              <a:t>‹#›</a:t>
            </a:fld>
            <a:endParaRPr lang="en-US"/>
          </a:p>
        </p:txBody>
      </p:sp>
    </p:spTree>
    <p:extLst>
      <p:ext uri="{BB962C8B-B14F-4D97-AF65-F5344CB8AC3E}">
        <p14:creationId xmlns:p14="http://schemas.microsoft.com/office/powerpoint/2010/main" val="31204078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2085C7-E11E-430A-8E94-EBB935920234}" type="datetimeFigureOut">
              <a:rPr lang="en-US" smtClean="0"/>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D349B-2A73-4D80-A4C5-1B28EDB8B611}" type="slidenum">
              <a:rPr lang="en-US" smtClean="0"/>
              <a:t>‹#›</a:t>
            </a:fld>
            <a:endParaRPr lang="en-US"/>
          </a:p>
        </p:txBody>
      </p:sp>
    </p:spTree>
    <p:extLst>
      <p:ext uri="{BB962C8B-B14F-4D97-AF65-F5344CB8AC3E}">
        <p14:creationId xmlns:p14="http://schemas.microsoft.com/office/powerpoint/2010/main" val="316935283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2085C7-E11E-430A-8E94-EBB935920234}" type="datetimeFigureOut">
              <a:rPr lang="en-US" smtClean="0"/>
              <a:t>9/6/2025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D349B-2A73-4D80-A4C5-1B28EDB8B611}" type="slidenum">
              <a:rPr lang="en-US" smtClean="0"/>
              <a:t>‹#›</a:t>
            </a:fld>
            <a:endParaRPr lang="en-US"/>
          </a:p>
        </p:txBody>
      </p:sp>
    </p:spTree>
    <p:extLst>
      <p:ext uri="{BB962C8B-B14F-4D97-AF65-F5344CB8AC3E}">
        <p14:creationId xmlns:p14="http://schemas.microsoft.com/office/powerpoint/2010/main" val="219266687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2085C7-E11E-430A-8E94-EBB935920234}" type="datetimeFigureOut">
              <a:rPr lang="en-US" smtClean="0"/>
              <a:t>9/6/2025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FD349B-2A73-4D80-A4C5-1B28EDB8B611}" type="slidenum">
              <a:rPr lang="en-US" smtClean="0"/>
              <a:t>‹#›</a:t>
            </a:fld>
            <a:endParaRPr lang="en-US"/>
          </a:p>
        </p:txBody>
      </p:sp>
    </p:spTree>
    <p:extLst>
      <p:ext uri="{BB962C8B-B14F-4D97-AF65-F5344CB8AC3E}">
        <p14:creationId xmlns:p14="http://schemas.microsoft.com/office/powerpoint/2010/main" val="240233984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2085C7-E11E-430A-8E94-EBB935920234}" type="datetimeFigureOut">
              <a:rPr lang="en-US" smtClean="0"/>
              <a:t>9/6/2025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FD349B-2A73-4D80-A4C5-1B28EDB8B611}" type="slidenum">
              <a:rPr lang="en-US" smtClean="0"/>
              <a:t>‹#›</a:t>
            </a:fld>
            <a:endParaRPr lang="en-US"/>
          </a:p>
        </p:txBody>
      </p:sp>
    </p:spTree>
    <p:extLst>
      <p:ext uri="{BB962C8B-B14F-4D97-AF65-F5344CB8AC3E}">
        <p14:creationId xmlns:p14="http://schemas.microsoft.com/office/powerpoint/2010/main" val="41058198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2085C7-E11E-430A-8E94-EBB935920234}" type="datetimeFigureOut">
              <a:rPr lang="en-US" smtClean="0"/>
              <a:t>9/6/2025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FD349B-2A73-4D80-A4C5-1B28EDB8B611}" type="slidenum">
              <a:rPr lang="en-US" smtClean="0"/>
              <a:t>‹#›</a:t>
            </a:fld>
            <a:endParaRPr lang="en-US"/>
          </a:p>
        </p:txBody>
      </p:sp>
    </p:spTree>
    <p:extLst>
      <p:ext uri="{BB962C8B-B14F-4D97-AF65-F5344CB8AC3E}">
        <p14:creationId xmlns:p14="http://schemas.microsoft.com/office/powerpoint/2010/main" val="410659015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2085C7-E11E-430A-8E94-EBB935920234}" type="datetimeFigureOut">
              <a:rPr lang="en-US" smtClean="0"/>
              <a:t>9/6/2025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D349B-2A73-4D80-A4C5-1B28EDB8B611}" type="slidenum">
              <a:rPr lang="en-US" smtClean="0"/>
              <a:t>‹#›</a:t>
            </a:fld>
            <a:endParaRPr lang="en-US"/>
          </a:p>
        </p:txBody>
      </p:sp>
    </p:spTree>
    <p:extLst>
      <p:ext uri="{BB962C8B-B14F-4D97-AF65-F5344CB8AC3E}">
        <p14:creationId xmlns:p14="http://schemas.microsoft.com/office/powerpoint/2010/main" val="2340026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63B88B9C-C0FD-4F35-9603-29AE4AD24851}" type="datetime1">
              <a:rPr lang="en-US" smtClean="0">
                <a:solidFill>
                  <a:srgbClr val="000000"/>
                </a:solidFill>
              </a:rPr>
              <a:t>9/6/2025</a:t>
            </a:fld>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a:solidFill>
                  <a:srgbClr val="000000"/>
                </a:solidFill>
              </a:rPr>
              <a:t>b hastings  newlebanoncoc.com</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7101984-37E6-431B-8185-F35F945DBDAC}"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60425904"/>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C3792-2440-40FD-9B76-92D5F06CAC8C}" type="datetimeFigureOut">
              <a:rPr lang="en-US" smtClean="0"/>
              <a:t>9/6/2025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DB039-D147-4386-BC2D-5E6DB0D999C4}" type="slidenum">
              <a:rPr lang="en-US" smtClean="0"/>
              <a:t>‹#›</a:t>
            </a:fld>
            <a:endParaRPr lang="en-US" dirty="0"/>
          </a:p>
        </p:txBody>
      </p:sp>
    </p:spTree>
    <p:extLst>
      <p:ext uri="{BB962C8B-B14F-4D97-AF65-F5344CB8AC3E}">
        <p14:creationId xmlns:p14="http://schemas.microsoft.com/office/powerpoint/2010/main" val="827233107"/>
      </p:ext>
    </p:extLst>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3B990F07-D8B8-4352-97F5-4176D4E8A074}" type="datetime1">
              <a:rPr lang="en-US" smtClean="0">
                <a:solidFill>
                  <a:srgbClr val="000000"/>
                </a:solidFill>
              </a:rPr>
              <a:t>9/6/2025</a:t>
            </a:fld>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a:solidFill>
                  <a:srgbClr val="000000"/>
                </a:solidFill>
              </a:rPr>
              <a:t>b hastings  newlebanoncoc.com</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7101984-37E6-431B-8185-F35F945DBDAC}"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05812205"/>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65FEA-2DA3-42C3-9AA5-A3FB182F8A7F}" type="datetime1">
              <a:rPr lang="en-US" smtClean="0"/>
              <a:t>9/6/2025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b hastings  newlebanoncoc.com</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D43731-BDCB-455A-8860-1284107C96E0}" type="slidenum">
              <a:rPr lang="en-US" smtClean="0"/>
              <a:t>‹#›</a:t>
            </a:fld>
            <a:endParaRPr lang="en-US" dirty="0"/>
          </a:p>
        </p:txBody>
      </p:sp>
    </p:spTree>
    <p:extLst>
      <p:ext uri="{BB962C8B-B14F-4D97-AF65-F5344CB8AC3E}">
        <p14:creationId xmlns:p14="http://schemas.microsoft.com/office/powerpoint/2010/main" val="1207329059"/>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734DC-CA6D-4403-BA85-29171FB6B784}" type="datetime1">
              <a:rPr lang="en-US" smtClean="0"/>
              <a:t>9/6/2025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b hastings  newlebanoncoc.com</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D902B-8473-43F9-89CA-D590A76E7D6A}" type="slidenum">
              <a:rPr lang="en-US" smtClean="0"/>
              <a:t>‹#›</a:t>
            </a:fld>
            <a:endParaRPr lang="en-US" dirty="0"/>
          </a:p>
        </p:txBody>
      </p:sp>
    </p:spTree>
    <p:extLst>
      <p:ext uri="{BB962C8B-B14F-4D97-AF65-F5344CB8AC3E}">
        <p14:creationId xmlns:p14="http://schemas.microsoft.com/office/powerpoint/2010/main" val="1730636202"/>
      </p:ext>
    </p:extLst>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265688-0998-43D7-98D3-743D5F5ED78E}" type="datetime1">
              <a:rPr lang="en-US" smtClean="0"/>
              <a:t>9/6/2025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b hastings  newlebanoncoc.com</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191FB-CC1F-4D02-8373-B68F68975733}" type="slidenum">
              <a:rPr lang="en-US" smtClean="0"/>
              <a:t>‹#›</a:t>
            </a:fld>
            <a:endParaRPr lang="en-US" dirty="0"/>
          </a:p>
        </p:txBody>
      </p:sp>
    </p:spTree>
    <p:extLst>
      <p:ext uri="{BB962C8B-B14F-4D97-AF65-F5344CB8AC3E}">
        <p14:creationId xmlns:p14="http://schemas.microsoft.com/office/powerpoint/2010/main" val="3445943592"/>
      </p:ext>
    </p:extLst>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E18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C292F963-60B2-442E-A061-8362BE91766B}" type="datetime1">
              <a:rPr lang="en-US" smtClean="0"/>
              <a:t>9/6/2025</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dirty="0"/>
              <a:t>b hastings  newlebanoncoc.com</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BA225A72-312E-4CF9-B8E0-49FFFC3EF8CE}" type="slidenum">
              <a:rPr lang="en-US"/>
              <a:pPr>
                <a:defRPr/>
              </a:pPr>
              <a:t>‹#›</a:t>
            </a:fld>
            <a:endParaRPr lang="en-US" dirty="0"/>
          </a:p>
        </p:txBody>
      </p:sp>
    </p:spTree>
    <p:extLst>
      <p:ext uri="{BB962C8B-B14F-4D97-AF65-F5344CB8AC3E}">
        <p14:creationId xmlns:p14="http://schemas.microsoft.com/office/powerpoint/2010/main" val="1244749931"/>
      </p:ext>
    </p:extLst>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727C08-2C9A-42B6-92F0-12B0B8E68627}" type="datetime1">
              <a:rPr lang="en-US" smtClean="0"/>
              <a:t>9/6/2025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b hastings  newlebanoncoc.com</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974EA-E2F5-4E58-BAC5-923063A43E46}" type="slidenum">
              <a:rPr lang="en-US" smtClean="0"/>
              <a:t>‹#›</a:t>
            </a:fld>
            <a:endParaRPr lang="en-US" dirty="0"/>
          </a:p>
        </p:txBody>
      </p:sp>
    </p:spTree>
    <p:extLst>
      <p:ext uri="{BB962C8B-B14F-4D97-AF65-F5344CB8AC3E}">
        <p14:creationId xmlns:p14="http://schemas.microsoft.com/office/powerpoint/2010/main" val="912491198"/>
      </p:ext>
    </p:extLst>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 id="2147484215"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C90386-6788-4BC5-99BC-032E241A95AC}" type="datetime1">
              <a:rPr lang="en-US" smtClean="0"/>
              <a:t>9/6/2025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b hastings  newlebanoncoc.com</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EEC9D2-04AF-46F5-B80B-DF84E13A151E}" type="slidenum">
              <a:rPr lang="en-US" smtClean="0"/>
              <a:t>‹#›</a:t>
            </a:fld>
            <a:endParaRPr lang="en-US" dirty="0"/>
          </a:p>
        </p:txBody>
      </p:sp>
    </p:spTree>
    <p:extLst>
      <p:ext uri="{BB962C8B-B14F-4D97-AF65-F5344CB8AC3E}">
        <p14:creationId xmlns:p14="http://schemas.microsoft.com/office/powerpoint/2010/main" val="545695272"/>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085C7-E11E-430A-8E94-EBB935920234}" type="datetimeFigureOut">
              <a:rPr lang="en-US" smtClean="0"/>
              <a:t>9/6/2025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FD349B-2A73-4D80-A4C5-1B28EDB8B611}" type="slidenum">
              <a:rPr lang="en-US" smtClean="0"/>
              <a:t>‹#›</a:t>
            </a:fld>
            <a:endParaRPr lang="en-US"/>
          </a:p>
        </p:txBody>
      </p:sp>
    </p:spTree>
    <p:extLst>
      <p:ext uri="{BB962C8B-B14F-4D97-AF65-F5344CB8AC3E}">
        <p14:creationId xmlns:p14="http://schemas.microsoft.com/office/powerpoint/2010/main" val="3022944217"/>
      </p:ext>
    </p:extLst>
  </p:cSld>
  <p:clrMap bg1="lt1" tx1="dk1" bg2="lt2" tx2="dk2" accent1="accent1" accent2="accent2" accent3="accent3" accent4="accent4" accent5="accent5" accent6="accent6" hlink="hlink" folHlink="folHlink"/>
  <p:sldLayoutIdLst>
    <p:sldLayoutId id="2147484242" r:id="rId1"/>
    <p:sldLayoutId id="2147484243" r:id="rId2"/>
    <p:sldLayoutId id="2147484244" r:id="rId3"/>
    <p:sldLayoutId id="2147484245" r:id="rId4"/>
    <p:sldLayoutId id="2147484246" r:id="rId5"/>
    <p:sldLayoutId id="2147484247" r:id="rId6"/>
    <p:sldLayoutId id="2147484248" r:id="rId7"/>
    <p:sldLayoutId id="2147484249" r:id="rId8"/>
    <p:sldLayoutId id="2147484250" r:id="rId9"/>
    <p:sldLayoutId id="2147484251" r:id="rId10"/>
    <p:sldLayoutId id="214748425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8.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5.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8250E49-7FD7-DFC2-95E4-925B6E9E2D0C}"/>
              </a:ext>
            </a:extLst>
          </p:cNvPr>
          <p:cNvSpPr/>
          <p:nvPr/>
        </p:nvSpPr>
        <p:spPr>
          <a:xfrm>
            <a:off x="1361182" y="1640542"/>
            <a:ext cx="6563618" cy="4792008"/>
          </a:xfrm>
          <a:prstGeom prst="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182" y="1640812"/>
            <a:ext cx="6563618" cy="4811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ular Callout 2"/>
          <p:cNvSpPr/>
          <p:nvPr/>
        </p:nvSpPr>
        <p:spPr>
          <a:xfrm>
            <a:off x="6698942" y="3048000"/>
            <a:ext cx="2292658" cy="914400"/>
          </a:xfrm>
          <a:prstGeom prst="wedgeRoundRectCallout">
            <a:avLst>
              <a:gd name="adj1" fmla="val -106290"/>
              <a:gd name="adj2" fmla="val 7068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ounded Rectangular Callout 3"/>
          <p:cNvSpPr/>
          <p:nvPr/>
        </p:nvSpPr>
        <p:spPr>
          <a:xfrm>
            <a:off x="6698942" y="4952997"/>
            <a:ext cx="2286000" cy="786827"/>
          </a:xfrm>
          <a:prstGeom prst="wedgeRoundRectCallout">
            <a:avLst>
              <a:gd name="adj1" fmla="val -97487"/>
              <a:gd name="adj2" fmla="val -14477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ounded Rectangular Callout 6"/>
          <p:cNvSpPr/>
          <p:nvPr/>
        </p:nvSpPr>
        <p:spPr>
          <a:xfrm>
            <a:off x="990600" y="1524000"/>
            <a:ext cx="2660342" cy="838200"/>
          </a:xfrm>
          <a:prstGeom prst="wedgeRoundRectCallout">
            <a:avLst>
              <a:gd name="adj1" fmla="val 116486"/>
              <a:gd name="adj2" fmla="val 26168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ounded Rectangular Callout 7"/>
          <p:cNvSpPr/>
          <p:nvPr/>
        </p:nvSpPr>
        <p:spPr>
          <a:xfrm>
            <a:off x="76200" y="2766030"/>
            <a:ext cx="2667000" cy="1828800"/>
          </a:xfrm>
          <a:prstGeom prst="wedgeRoundRectCallout">
            <a:avLst>
              <a:gd name="adj1" fmla="val 148084"/>
              <a:gd name="adj2" fmla="val 2772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p:cNvSpPr txBox="1"/>
          <p:nvPr/>
        </p:nvSpPr>
        <p:spPr>
          <a:xfrm>
            <a:off x="228600" y="2895600"/>
            <a:ext cx="228600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Acts 2.   Hub of the Bible</a:t>
            </a:r>
          </a:p>
        </p:txBody>
      </p:sp>
      <p:sp>
        <p:nvSpPr>
          <p:cNvPr id="2" name="Rounded Rectangular Callout 1"/>
          <p:cNvSpPr/>
          <p:nvPr/>
        </p:nvSpPr>
        <p:spPr>
          <a:xfrm>
            <a:off x="5486400" y="1612613"/>
            <a:ext cx="2362200" cy="825787"/>
          </a:xfrm>
          <a:prstGeom prst="wedgeRoundRectCallout">
            <a:avLst>
              <a:gd name="adj1" fmla="val -52932"/>
              <a:gd name="adj2" fmla="val 25260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ounded Rectangular Callout 5"/>
          <p:cNvSpPr/>
          <p:nvPr/>
        </p:nvSpPr>
        <p:spPr>
          <a:xfrm>
            <a:off x="3276600" y="5898515"/>
            <a:ext cx="2057400" cy="584774"/>
          </a:xfrm>
          <a:prstGeom prst="wedgeRoundRectCallout">
            <a:avLst>
              <a:gd name="adj1" fmla="val 53262"/>
              <a:gd name="adj2" fmla="val -34613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5562600" y="1752600"/>
            <a:ext cx="23622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Psalm 2:1-12</a:t>
            </a:r>
          </a:p>
        </p:txBody>
      </p:sp>
      <p:sp>
        <p:nvSpPr>
          <p:cNvPr id="11" name="TextBox 10"/>
          <p:cNvSpPr txBox="1"/>
          <p:nvPr/>
        </p:nvSpPr>
        <p:spPr>
          <a:xfrm>
            <a:off x="990600" y="1676400"/>
            <a:ext cx="266034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Daniel 2:31-35</a:t>
            </a:r>
          </a:p>
        </p:txBody>
      </p:sp>
      <p:sp>
        <p:nvSpPr>
          <p:cNvPr id="12" name="TextBox 11"/>
          <p:cNvSpPr txBox="1"/>
          <p:nvPr/>
        </p:nvSpPr>
        <p:spPr>
          <a:xfrm>
            <a:off x="6781800" y="3225225"/>
            <a:ext cx="2438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Isaiah 2:1-4</a:t>
            </a:r>
          </a:p>
        </p:txBody>
      </p:sp>
      <p:sp>
        <p:nvSpPr>
          <p:cNvPr id="13" name="TextBox 12"/>
          <p:cNvSpPr txBox="1"/>
          <p:nvPr/>
        </p:nvSpPr>
        <p:spPr>
          <a:xfrm>
            <a:off x="6781800" y="5105400"/>
            <a:ext cx="2286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Joel 2:28-32</a:t>
            </a:r>
          </a:p>
        </p:txBody>
      </p:sp>
      <p:sp>
        <p:nvSpPr>
          <p:cNvPr id="14" name="TextBox 13"/>
          <p:cNvSpPr txBox="1"/>
          <p:nvPr/>
        </p:nvSpPr>
        <p:spPr>
          <a:xfrm>
            <a:off x="3581400" y="5867400"/>
            <a:ext cx="1752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Col. 1:13</a:t>
            </a:r>
          </a:p>
        </p:txBody>
      </p:sp>
      <p:sp>
        <p:nvSpPr>
          <p:cNvPr id="15" name="TextBox 14">
            <a:extLst>
              <a:ext uri="{FF2B5EF4-FFF2-40B4-BE49-F238E27FC236}">
                <a16:creationId xmlns:a16="http://schemas.microsoft.com/office/drawing/2014/main" id="{9550B713-FDED-8203-F639-293C91C74BF9}"/>
              </a:ext>
            </a:extLst>
          </p:cNvPr>
          <p:cNvSpPr txBox="1"/>
          <p:nvPr/>
        </p:nvSpPr>
        <p:spPr>
          <a:xfrm>
            <a:off x="0" y="228600"/>
            <a:ext cx="9144000" cy="954107"/>
          </a:xfrm>
          <a:prstGeom prst="rect">
            <a:avLst/>
          </a:prstGeom>
          <a:noFill/>
        </p:spPr>
        <p:txBody>
          <a:bodyPr wrap="square" rtlCol="0">
            <a:spAutoFit/>
          </a:bodyPr>
          <a:lstStyle/>
          <a:p>
            <a:pPr algn="ctr"/>
            <a:r>
              <a:rPr lang="en-US" sz="2800" b="1" dirty="0">
                <a:solidFill>
                  <a:srgbClr val="0070C0"/>
                </a:solidFill>
                <a:latin typeface="Calibri" panose="020F0502020204030204" pitchFamily="34" charset="0"/>
                <a:cs typeface="Calibri" panose="020F0502020204030204" pitchFamily="34" charset="0"/>
              </a:rPr>
              <a:t>O.T. prophecies point to the establishment of the              church / kingdom on the day the Holy Spirit would come</a:t>
            </a:r>
          </a:p>
        </p:txBody>
      </p:sp>
      <p:sp>
        <p:nvSpPr>
          <p:cNvPr id="17" name="Speech Bubble: Rectangle with Corners Rounded 16">
            <a:extLst>
              <a:ext uri="{FF2B5EF4-FFF2-40B4-BE49-F238E27FC236}">
                <a16:creationId xmlns:a16="http://schemas.microsoft.com/office/drawing/2014/main" id="{E9B9AF4F-EBE4-74DC-72F8-153C198973BA}"/>
              </a:ext>
            </a:extLst>
          </p:cNvPr>
          <p:cNvSpPr/>
          <p:nvPr/>
        </p:nvSpPr>
        <p:spPr>
          <a:xfrm>
            <a:off x="1600200" y="5181600"/>
            <a:ext cx="1295400" cy="737174"/>
          </a:xfrm>
          <a:prstGeom prst="wedgeRoundRectCallout">
            <a:avLst>
              <a:gd name="adj1" fmla="val 100996"/>
              <a:gd name="adj2" fmla="val 72720"/>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9EDA0D-F60D-D34F-0B62-498D3893C7A0}"/>
              </a:ext>
            </a:extLst>
          </p:cNvPr>
          <p:cNvSpPr txBox="1"/>
          <p:nvPr/>
        </p:nvSpPr>
        <p:spPr>
          <a:xfrm>
            <a:off x="1600200" y="5221069"/>
            <a:ext cx="1295400" cy="646331"/>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In kingdom</a:t>
            </a:r>
          </a:p>
          <a:p>
            <a:pPr algn="ctr"/>
            <a:r>
              <a:rPr lang="en-US" sz="1800" dirty="0">
                <a:latin typeface="Calibri" panose="020F0502020204030204" pitchFamily="34" charset="0"/>
                <a:cs typeface="Calibri" panose="020F0502020204030204" pitchFamily="34" charset="0"/>
              </a:rPr>
              <a:t>today</a:t>
            </a:r>
          </a:p>
        </p:txBody>
      </p:sp>
    </p:spTree>
    <p:extLst>
      <p:ext uri="{BB962C8B-B14F-4D97-AF65-F5344CB8AC3E}">
        <p14:creationId xmlns:p14="http://schemas.microsoft.com/office/powerpoint/2010/main" val="2963287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2E7EC2-02C8-42A6-9326-6C4A73F4D540}"/>
              </a:ext>
            </a:extLst>
          </p:cNvPr>
          <p:cNvPicPr>
            <a:picLocks noChangeAspect="1"/>
          </p:cNvPicPr>
          <p:nvPr/>
        </p:nvPicPr>
        <p:blipFill>
          <a:blip r:embed="rId2"/>
          <a:stretch>
            <a:fillRect/>
          </a:stretch>
        </p:blipFill>
        <p:spPr>
          <a:xfrm>
            <a:off x="0" y="-1"/>
            <a:ext cx="9144000" cy="6858001"/>
          </a:xfrm>
          <a:prstGeom prst="rect">
            <a:avLst/>
          </a:prstGeom>
        </p:spPr>
      </p:pic>
      <p:sp>
        <p:nvSpPr>
          <p:cNvPr id="3" name="Rectangle 2">
            <a:extLst>
              <a:ext uri="{FF2B5EF4-FFF2-40B4-BE49-F238E27FC236}">
                <a16:creationId xmlns:a16="http://schemas.microsoft.com/office/drawing/2014/main" id="{7CBB6773-7CAA-48EA-A3DF-CF8945407BC3}"/>
              </a:ext>
            </a:extLst>
          </p:cNvPr>
          <p:cNvSpPr/>
          <p:nvPr/>
        </p:nvSpPr>
        <p:spPr>
          <a:xfrm>
            <a:off x="5562600" y="2819400"/>
            <a:ext cx="3505200" cy="1524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extBox 3">
            <a:extLst>
              <a:ext uri="{FF2B5EF4-FFF2-40B4-BE49-F238E27FC236}">
                <a16:creationId xmlns:a16="http://schemas.microsoft.com/office/drawing/2014/main" id="{8D541D90-6A3F-4632-BB67-F706DD864225}"/>
              </a:ext>
            </a:extLst>
          </p:cNvPr>
          <p:cNvSpPr txBox="1"/>
          <p:nvPr/>
        </p:nvSpPr>
        <p:spPr>
          <a:xfrm>
            <a:off x="6248400" y="2990671"/>
            <a:ext cx="3048000" cy="1200329"/>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defRPr/>
            </a:pPr>
            <a:r>
              <a:rPr kumimoji="0" lang="en-US" sz="2400" b="1" i="0" u="none" strike="noStrike" kern="1200" cap="none" spc="0" normalizeH="0" baseline="0" noProof="0" dirty="0">
                <a:ln>
                  <a:noFill/>
                </a:ln>
                <a:solidFill>
                  <a:srgbClr val="FFFFFF"/>
                </a:solidFill>
                <a:effectLst/>
                <a:uLnTx/>
                <a:uFillTx/>
                <a:latin typeface="Arial" charset="0"/>
                <a:ea typeface="+mn-ea"/>
                <a:cs typeface="+mn-cs"/>
              </a:rPr>
              <a:t>Captivity</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defRPr/>
            </a:pPr>
            <a:r>
              <a:rPr kumimoji="0" lang="en-US" sz="2400" b="1" i="0" u="none" strike="noStrike" kern="1200" cap="none" spc="0" normalizeH="0" baseline="0" noProof="0" dirty="0">
                <a:ln>
                  <a:noFill/>
                </a:ln>
                <a:solidFill>
                  <a:srgbClr val="FFFFFF"/>
                </a:solidFill>
                <a:effectLst/>
                <a:uLnTx/>
                <a:uFillTx/>
                <a:latin typeface="Arial" charset="0"/>
                <a:ea typeface="+mn-ea"/>
                <a:cs typeface="+mn-cs"/>
              </a:rPr>
              <a:t>Migration</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defRPr/>
            </a:pPr>
            <a:r>
              <a:rPr kumimoji="0" lang="en-US" sz="2400" b="1" i="0" u="none" strike="noStrike" kern="1200" cap="none" spc="0" normalizeH="0" baseline="0" noProof="0" dirty="0">
                <a:ln>
                  <a:noFill/>
                </a:ln>
                <a:solidFill>
                  <a:srgbClr val="FFFFFF"/>
                </a:solidFill>
                <a:effectLst/>
                <a:uLnTx/>
                <a:uFillTx/>
                <a:latin typeface="Arial" charset="0"/>
                <a:ea typeface="+mn-ea"/>
                <a:cs typeface="+mn-cs"/>
              </a:rPr>
              <a:t>Expulsion</a:t>
            </a:r>
          </a:p>
        </p:txBody>
      </p:sp>
      <p:sp>
        <p:nvSpPr>
          <p:cNvPr id="5" name="Footer Placeholder 4">
            <a:extLst>
              <a:ext uri="{FF2B5EF4-FFF2-40B4-BE49-F238E27FC236}">
                <a16:creationId xmlns:a16="http://schemas.microsoft.com/office/drawing/2014/main" id="{C58252D6-2F0E-D9DD-3145-C82DBE212241}"/>
              </a:ext>
            </a:extLst>
          </p:cNvPr>
          <p:cNvSpPr>
            <a:spLocks noGrp="1"/>
          </p:cNvSpPr>
          <p:nvPr>
            <p:ph type="ftr" sz="quarter" idx="11"/>
          </p:nvPr>
        </p:nvSpPr>
        <p:spPr/>
        <p:txBody>
          <a:bodyPr/>
          <a:lstStyle/>
          <a:p>
            <a:pPr>
              <a:defRPr/>
            </a:pPr>
            <a:r>
              <a:rPr lang="en-US"/>
              <a:t>b hastings  newlebanoncoc.com</a:t>
            </a:r>
            <a:endParaRPr lang="en-US" dirty="0"/>
          </a:p>
        </p:txBody>
      </p:sp>
    </p:spTree>
    <p:extLst>
      <p:ext uri="{BB962C8B-B14F-4D97-AF65-F5344CB8AC3E}">
        <p14:creationId xmlns:p14="http://schemas.microsoft.com/office/powerpoint/2010/main" val="645757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41316" name="Rectangle 4"/>
          <p:cNvSpPr>
            <a:spLocks noGrp="1" noChangeArrowheads="1"/>
          </p:cNvSpPr>
          <p:nvPr>
            <p:ph type="title"/>
          </p:nvPr>
        </p:nvSpPr>
        <p:spPr>
          <a:xfrm>
            <a:off x="685800" y="5029200"/>
            <a:ext cx="7772400" cy="1143000"/>
          </a:xfrm>
          <a:solidFill>
            <a:schemeClr val="bg1"/>
          </a:solidFill>
          <a:ln w="57150">
            <a:solidFill>
              <a:schemeClr val="tx1"/>
            </a:solidFill>
          </a:ln>
        </p:spPr>
        <p:txBody>
          <a:bodyPr/>
          <a:lstStyle/>
          <a:p>
            <a:br>
              <a:rPr lang="en-US" sz="2000" b="1" dirty="0">
                <a:solidFill>
                  <a:srgbClr val="003300"/>
                </a:solidFill>
              </a:rPr>
            </a:br>
            <a:r>
              <a:rPr lang="en-US" sz="2000" b="1" dirty="0">
                <a:solidFill>
                  <a:schemeClr val="tx1"/>
                </a:solidFill>
              </a:rPr>
              <a:t>The</a:t>
            </a:r>
            <a:r>
              <a:rPr lang="en-US" sz="2000" b="1" dirty="0">
                <a:solidFill>
                  <a:srgbClr val="FFFF66"/>
                </a:solidFill>
              </a:rPr>
              <a:t> </a:t>
            </a:r>
            <a:r>
              <a:rPr lang="en-US" sz="2000" b="1" dirty="0">
                <a:solidFill>
                  <a:srgbClr val="0000FF"/>
                </a:solidFill>
              </a:rPr>
              <a:t>KINGDOM </a:t>
            </a:r>
            <a:r>
              <a:rPr lang="en-US" sz="2000" b="1" dirty="0">
                <a:solidFill>
                  <a:schemeClr val="tx1"/>
                </a:solidFill>
              </a:rPr>
              <a:t>would come with </a:t>
            </a:r>
            <a:r>
              <a:rPr lang="en-US" sz="2000" b="1" dirty="0">
                <a:solidFill>
                  <a:srgbClr val="FF0000"/>
                </a:solidFill>
              </a:rPr>
              <a:t>POWER</a:t>
            </a:r>
            <a:r>
              <a:rPr lang="en-US" sz="2000" b="1" dirty="0">
                <a:solidFill>
                  <a:schemeClr val="tx1"/>
                </a:solidFill>
              </a:rPr>
              <a:t>.</a:t>
            </a:r>
            <a:br>
              <a:rPr lang="en-US" sz="2000" b="1" dirty="0">
                <a:solidFill>
                  <a:schemeClr val="tx1"/>
                </a:solidFill>
              </a:rPr>
            </a:br>
            <a:r>
              <a:rPr lang="en-US" sz="2000" b="1" dirty="0">
                <a:solidFill>
                  <a:schemeClr val="tx1"/>
                </a:solidFill>
              </a:rPr>
              <a:t>The </a:t>
            </a:r>
            <a:r>
              <a:rPr lang="en-US" sz="2000" b="1" dirty="0">
                <a:solidFill>
                  <a:srgbClr val="FF0000"/>
                </a:solidFill>
              </a:rPr>
              <a:t>POWER</a:t>
            </a:r>
            <a:r>
              <a:rPr lang="en-US" sz="2000" b="1" dirty="0">
                <a:solidFill>
                  <a:schemeClr val="tx1"/>
                </a:solidFill>
              </a:rPr>
              <a:t> would come when the</a:t>
            </a:r>
            <a:r>
              <a:rPr lang="en-US" sz="2000" b="1" dirty="0">
                <a:solidFill>
                  <a:srgbClr val="003300"/>
                </a:solidFill>
              </a:rPr>
              <a:t> </a:t>
            </a:r>
            <a:r>
              <a:rPr lang="en-US" sz="2000" b="1" dirty="0">
                <a:solidFill>
                  <a:schemeClr val="accent1">
                    <a:lumMod val="75000"/>
                  </a:schemeClr>
                </a:solidFill>
              </a:rPr>
              <a:t>HOLY SPIRIT </a:t>
            </a:r>
            <a:r>
              <a:rPr lang="en-US" sz="2000" b="1" dirty="0">
                <a:solidFill>
                  <a:schemeClr val="tx1"/>
                </a:solidFill>
              </a:rPr>
              <a:t>came.</a:t>
            </a:r>
            <a:br>
              <a:rPr lang="en-US" sz="2000" b="1" dirty="0">
                <a:solidFill>
                  <a:srgbClr val="FFFF66"/>
                </a:solidFill>
              </a:rPr>
            </a:br>
            <a:r>
              <a:rPr lang="en-US" sz="2000" b="1" dirty="0">
                <a:solidFill>
                  <a:schemeClr val="tx1"/>
                </a:solidFill>
              </a:rPr>
              <a:t>Therefore, the </a:t>
            </a:r>
            <a:r>
              <a:rPr lang="en-US" sz="2000" b="1" dirty="0">
                <a:solidFill>
                  <a:srgbClr val="0000FF"/>
                </a:solidFill>
              </a:rPr>
              <a:t>KINGDOM </a:t>
            </a:r>
            <a:r>
              <a:rPr lang="en-US" sz="2000" b="1" dirty="0">
                <a:solidFill>
                  <a:schemeClr val="tx1"/>
                </a:solidFill>
              </a:rPr>
              <a:t>came when the </a:t>
            </a:r>
            <a:r>
              <a:rPr lang="en-US" sz="2000" b="1" dirty="0">
                <a:solidFill>
                  <a:schemeClr val="accent1">
                    <a:lumMod val="75000"/>
                  </a:schemeClr>
                </a:solidFill>
              </a:rPr>
              <a:t>HOLY SPIRIT </a:t>
            </a:r>
            <a:r>
              <a:rPr lang="en-US" sz="2000" b="1" dirty="0">
                <a:solidFill>
                  <a:schemeClr val="tx1"/>
                </a:solidFill>
              </a:rPr>
              <a:t>came.</a:t>
            </a:r>
            <a:br>
              <a:rPr lang="en-US" sz="2000" b="1" dirty="0">
                <a:solidFill>
                  <a:schemeClr val="tx1"/>
                </a:solidFill>
              </a:rPr>
            </a:br>
            <a:endParaRPr lang="en-US" sz="2000" b="1" dirty="0">
              <a:solidFill>
                <a:schemeClr val="tx1"/>
              </a:solidFill>
            </a:endParaRPr>
          </a:p>
        </p:txBody>
      </p:sp>
      <p:sp>
        <p:nvSpPr>
          <p:cNvPr id="2" name="Rounded Rectangle 1"/>
          <p:cNvSpPr/>
          <p:nvPr/>
        </p:nvSpPr>
        <p:spPr>
          <a:xfrm>
            <a:off x="1981200" y="533400"/>
            <a:ext cx="5181600" cy="1676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HOW WE KNOW WHEN</a:t>
            </a:r>
          </a:p>
          <a:p>
            <a:pPr algn="ctr"/>
            <a:r>
              <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 KINGDOM CAME</a:t>
            </a:r>
          </a:p>
        </p:txBody>
      </p:sp>
      <p:sp>
        <p:nvSpPr>
          <p:cNvPr id="5" name="Rounded Rectangle 4"/>
          <p:cNvSpPr/>
          <p:nvPr/>
        </p:nvSpPr>
        <p:spPr>
          <a:xfrm>
            <a:off x="685800" y="2971800"/>
            <a:ext cx="2324100" cy="1676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Mark 9:1</a:t>
            </a:r>
          </a:p>
          <a:p>
            <a:pPr algn="just"/>
            <a:r>
              <a:rPr lang="en-US" sz="1200" dirty="0">
                <a:solidFill>
                  <a:schemeClr val="tx1"/>
                </a:solidFill>
              </a:rPr>
              <a:t> “And he said unto them, Verily I say unto you, That there be some of them that stand here, which shall not taste of death, till they have seen the kingdom of God come with power. “</a:t>
            </a:r>
          </a:p>
        </p:txBody>
      </p:sp>
      <p:sp>
        <p:nvSpPr>
          <p:cNvPr id="6" name="Rounded Rectangle 5"/>
          <p:cNvSpPr/>
          <p:nvPr/>
        </p:nvSpPr>
        <p:spPr>
          <a:xfrm>
            <a:off x="3352800" y="2971800"/>
            <a:ext cx="2438400" cy="1676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Acts 1:8</a:t>
            </a:r>
          </a:p>
          <a:p>
            <a:pPr algn="just"/>
            <a:r>
              <a:rPr lang="en-US" sz="1200" dirty="0">
                <a:solidFill>
                  <a:schemeClr val="tx1"/>
                </a:solidFill>
              </a:rPr>
              <a:t> “But ye shall receive power, after that the Holy Ghost is come upon you: and ye shall be witnesses unto me both in Jerusalem, and in all Judaea, and in Samaria, and unto the uttermost part of the earth.”</a:t>
            </a:r>
          </a:p>
        </p:txBody>
      </p:sp>
      <p:sp>
        <p:nvSpPr>
          <p:cNvPr id="8" name="Rounded Rectangle 7"/>
          <p:cNvSpPr/>
          <p:nvPr/>
        </p:nvSpPr>
        <p:spPr>
          <a:xfrm>
            <a:off x="6096000" y="2971800"/>
            <a:ext cx="2362200" cy="1676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Acts 2:1-4</a:t>
            </a:r>
          </a:p>
          <a:p>
            <a:pPr algn="just"/>
            <a:r>
              <a:rPr lang="en-US" sz="800" dirty="0">
                <a:solidFill>
                  <a:schemeClr val="tx1"/>
                </a:solidFill>
              </a:rPr>
              <a:t>“</a:t>
            </a:r>
            <a:r>
              <a:rPr lang="en-US" sz="800" baseline="30000" dirty="0">
                <a:solidFill>
                  <a:schemeClr val="tx1"/>
                </a:solidFill>
              </a:rPr>
              <a:t>1</a:t>
            </a:r>
            <a:r>
              <a:rPr lang="en-US" sz="800" dirty="0">
                <a:solidFill>
                  <a:schemeClr val="tx1"/>
                </a:solidFill>
              </a:rPr>
              <a:t>And when the day of Pentecost was fully come, they were all with one accord in one place.  </a:t>
            </a:r>
            <a:r>
              <a:rPr lang="en-US" sz="800" baseline="30000" dirty="0">
                <a:solidFill>
                  <a:schemeClr val="tx1"/>
                </a:solidFill>
              </a:rPr>
              <a:t>2</a:t>
            </a:r>
            <a:r>
              <a:rPr lang="en-US" sz="800" dirty="0">
                <a:solidFill>
                  <a:schemeClr val="tx1"/>
                </a:solidFill>
              </a:rPr>
              <a:t> And suddenly there came a sound from heaven as of a rushing mighty wind, and it filled all the house where they were sitting.  </a:t>
            </a:r>
            <a:r>
              <a:rPr lang="en-US" sz="800" baseline="30000" dirty="0">
                <a:solidFill>
                  <a:schemeClr val="tx1"/>
                </a:solidFill>
              </a:rPr>
              <a:t>3</a:t>
            </a:r>
            <a:r>
              <a:rPr lang="en-US" sz="800" dirty="0">
                <a:solidFill>
                  <a:schemeClr val="tx1"/>
                </a:solidFill>
              </a:rPr>
              <a:t> And there appeared unto them cloven tongues like as of fire, and it sat upon each of them. </a:t>
            </a:r>
            <a:r>
              <a:rPr lang="en-US" sz="800" baseline="30000" dirty="0">
                <a:solidFill>
                  <a:schemeClr val="tx1"/>
                </a:solidFill>
              </a:rPr>
              <a:t>4</a:t>
            </a:r>
            <a:r>
              <a:rPr lang="en-US" sz="800" dirty="0">
                <a:solidFill>
                  <a:schemeClr val="tx1"/>
                </a:solidFill>
              </a:rPr>
              <a:t>And they were all filled with the Holy Ghost, and began to speak with other tongues, as the Spirit gave them </a:t>
            </a:r>
            <a:r>
              <a:rPr lang="en-US" sz="1100" dirty="0">
                <a:solidFill>
                  <a:schemeClr val="tx1"/>
                </a:solidFill>
              </a:rPr>
              <a:t>utterance.”</a:t>
            </a:r>
          </a:p>
        </p:txBody>
      </p:sp>
      <p:cxnSp>
        <p:nvCxnSpPr>
          <p:cNvPr id="7" name="Straight Connector 6"/>
          <p:cNvCxnSpPr>
            <a:stCxn id="2" idx="2"/>
            <a:endCxn id="6" idx="0"/>
          </p:cNvCxnSpPr>
          <p:nvPr/>
        </p:nvCxnSpPr>
        <p:spPr>
          <a:xfrm>
            <a:off x="4572000" y="2209800"/>
            <a:ext cx="0" cy="76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828800" y="2819400"/>
            <a:ext cx="5448300" cy="381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8" idx="0"/>
          </p:cNvCxnSpPr>
          <p:nvPr/>
        </p:nvCxnSpPr>
        <p:spPr>
          <a:xfrm>
            <a:off x="7277100" y="2819400"/>
            <a:ext cx="0" cy="152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828800" y="2819400"/>
            <a:ext cx="0" cy="152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3517900" y="4648200"/>
            <a:ext cx="444500" cy="114300"/>
          </a:xfrm>
          <a:prstGeom prst="straightConnector1">
            <a:avLst/>
          </a:prstGeom>
          <a:ln w="5715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609600" y="914400"/>
            <a:ext cx="4343400" cy="3886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Mark 9:1</a:t>
            </a:r>
          </a:p>
          <a:p>
            <a:pPr algn="ctr"/>
            <a:endParaRPr lang="en-US" sz="1050" b="1" dirty="0">
              <a:solidFill>
                <a:schemeClr val="tx1"/>
              </a:solidFill>
            </a:endParaRPr>
          </a:p>
          <a:p>
            <a:pPr algn="just"/>
            <a:r>
              <a:rPr lang="en-US" dirty="0">
                <a:solidFill>
                  <a:schemeClr val="tx1"/>
                </a:solidFill>
              </a:rPr>
              <a:t> “And he said unto them, Verily I say unto you, That there be some of them that stand here, which shall not taste of death, till they have seen the kingdom of God come with power. “</a:t>
            </a:r>
          </a:p>
        </p:txBody>
      </p:sp>
    </p:spTree>
    <p:extLst>
      <p:ext uri="{BB962C8B-B14F-4D97-AF65-F5344CB8AC3E}">
        <p14:creationId xmlns:p14="http://schemas.microsoft.com/office/powerpoint/2010/main" val="3194674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1316"/>
                                        </p:tgtEl>
                                        <p:attrNameLst>
                                          <p:attrName>style.visibility</p:attrName>
                                        </p:attrNameLst>
                                      </p:cBhvr>
                                      <p:to>
                                        <p:strVal val="visible"/>
                                      </p:to>
                                    </p:set>
                                    <p:anim calcmode="discrete" valueType="clr">
                                      <p:cBhvr override="childStyle">
                                        <p:cTn id="7" dur="80"/>
                                        <p:tgtEl>
                                          <p:spTgt spid="14131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1316"/>
                                        </p:tgtEl>
                                        <p:attrNameLst>
                                          <p:attrName>fillcolor</p:attrName>
                                        </p:attrNameLst>
                                      </p:cBhvr>
                                      <p:tavLst>
                                        <p:tav tm="0">
                                          <p:val>
                                            <p:clrVal>
                                              <a:schemeClr val="accent2"/>
                                            </p:clrVal>
                                          </p:val>
                                        </p:tav>
                                        <p:tav tm="50000">
                                          <p:val>
                                            <p:clrVal>
                                              <a:schemeClr val="hlink"/>
                                            </p:clrVal>
                                          </p:val>
                                        </p:tav>
                                      </p:tavLst>
                                    </p:anim>
                                    <p:set>
                                      <p:cBhvr>
                                        <p:cTn id="9" dur="80"/>
                                        <p:tgtEl>
                                          <p:spTgt spid="14131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par>
                          <p:cTn id="14" fill="hold">
                            <p:stCondLst>
                              <p:cond delay="0"/>
                            </p:stCondLst>
                            <p:childTnLst>
                              <p:par>
                                <p:cTn id="15" presetID="0" presetClass="path" presetSubtype="0" accel="50000" decel="50000" fill="hold" nodeType="afterEffect">
                                  <p:stCondLst>
                                    <p:cond delay="0"/>
                                  </p:stCondLst>
                                  <p:childTnLst>
                                    <p:animMotion origin="layout" path="M -5.55556E-6 4.07407E-6 C 0.00329 -0.00533 0.00919 -0.00973 0.00972 -0.01667 C 0.01145 -0.04375 -0.00174 -0.05116 -0.01806 -0.05556 C -0.01233 -0.05047 -0.01042 -0.03889 -0.00417 -0.03519 C 0.0026 -0.03125 0.01058 -0.03241 0.01805 -0.03148 C 0.0236 -0.02894 0.02586 -0.02685 0.02916 -0.02037 C 0.02968 -0.01783 0.03055 -0.01551 0.03055 -0.01297 C 0.03055 -0.0044 0.02794 0.0044 0.02916 0.01296 C 0.02951 0.01551 0.03211 0.00949 0.03333 0.0074 C 0.03645 0.00277 0.03836 -0.00301 0.04166 -0.00741 C 0.05416 -0.02408 0.05503 -0.02385 0.06944 -0.03148 C 0.06562 -0.04398 0.05919 -0.05185 0.05277 -0.06297 C 0.05017 -0.0676 0.04496 -0.06852 0.04166 -0.07223 C 0.03402 -0.08079 0.04131 -0.07662 0.02916 -0.08334 C 0.00451 -0.09699 0.03541 -0.07801 0.01388 -0.09074 C 0.00781 -0.09445 0.00225 -0.09792 -0.00417 -0.1 C -0.01251 -0.09931 -0.02084 -0.09954 -0.02917 -0.09815 C -0.0316 -0.09769 -0.03369 -0.09537 -0.03612 -0.09445 C -0.04358 -0.09167 -0.05209 -0.09005 -0.05973 -0.08889 C -0.07153 -0.08357 -0.06511 -0.08565 -0.07917 -0.08334 C -0.08594 -0.07986 -0.09185 -0.08033 -0.09584 -0.07223 C -0.09636 -0.05996 -0.09549 -0.04746 -0.09723 -0.03519 C -0.09758 -0.0331 -0.09983 -0.03102 -0.1014 -0.03148 C -0.10278 -0.03195 -0.10174 -0.03565 -0.10278 -0.03704 C -0.10383 -0.03843 -0.10556 -0.0382 -0.10695 -0.03889 C -0.10851 -0.03866 -0.1264 -0.03565 -0.1264 -0.02963 " pathEditMode="relative" ptsTypes="fffffffffffffffffffffffffA">
                                      <p:cBhvr>
                                        <p:cTn id="16" dur="2000" fill="hold"/>
                                        <p:tgtEl>
                                          <p:spTgt spid="4"/>
                                        </p:tgtEl>
                                        <p:attrNameLst>
                                          <p:attrName>ppt_x</p:attrName>
                                          <p:attrName>ppt_y</p:attrName>
                                        </p:attrNameLst>
                                      </p:cBhvr>
                                    </p:animMotion>
                                  </p:childTnLst>
                                </p:cTn>
                              </p:par>
                            </p:childTnLst>
                          </p:cTn>
                        </p:par>
                        <p:par>
                          <p:cTn id="17" fill="hold">
                            <p:stCondLst>
                              <p:cond delay="2000"/>
                            </p:stCondLst>
                            <p:childTnLst>
                              <p:par>
                                <p:cTn id="18" presetID="21" presetClass="emph" presetSubtype="0" fill="hold" nodeType="afterEffect">
                                  <p:stCondLst>
                                    <p:cond delay="0"/>
                                  </p:stCondLst>
                                  <p:childTnLst>
                                    <p:animClr clrSpc="hsl" dir="cw">
                                      <p:cBhvr override="childStyle">
                                        <p:cTn id="19" dur="500" fill="hold"/>
                                        <p:tgtEl>
                                          <p:spTgt spid="4"/>
                                        </p:tgtEl>
                                        <p:attrNameLst>
                                          <p:attrName>style.color</p:attrName>
                                        </p:attrNameLst>
                                      </p:cBhvr>
                                      <p:by>
                                        <p:hsl h="7200000" s="0" l="0"/>
                                      </p:by>
                                    </p:animClr>
                                    <p:animClr clrSpc="hsl" dir="cw">
                                      <p:cBhvr>
                                        <p:cTn id="20" dur="500" fill="hold"/>
                                        <p:tgtEl>
                                          <p:spTgt spid="4"/>
                                        </p:tgtEl>
                                        <p:attrNameLst>
                                          <p:attrName>fillcolor</p:attrName>
                                        </p:attrNameLst>
                                      </p:cBhvr>
                                      <p:by>
                                        <p:hsl h="7200000" s="0" l="0"/>
                                      </p:by>
                                    </p:animClr>
                                    <p:animClr clrSpc="hsl" dir="cw">
                                      <p:cBhvr>
                                        <p:cTn id="21" dur="500" fill="hold"/>
                                        <p:tgtEl>
                                          <p:spTgt spid="4"/>
                                        </p:tgtEl>
                                        <p:attrNameLst>
                                          <p:attrName>stroke.color</p:attrName>
                                        </p:attrNameLst>
                                      </p:cBhvr>
                                      <p:by>
                                        <p:hsl h="7200000" s="0" l="0"/>
                                      </p:by>
                                    </p:animClr>
                                    <p:set>
                                      <p:cBhvr>
                                        <p:cTn id="22" dur="500" fill="hold"/>
                                        <p:tgtEl>
                                          <p:spTgt spid="4"/>
                                        </p:tgtEl>
                                        <p:attrNameLst>
                                          <p:attrName>fill.type</p:attrName>
                                        </p:attrNameLst>
                                      </p:cBhvr>
                                      <p:to>
                                        <p:strVal val="solid"/>
                                      </p:to>
                                    </p:se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41316" name="Rectangle 4"/>
          <p:cNvSpPr>
            <a:spLocks noGrp="1" noChangeArrowheads="1"/>
          </p:cNvSpPr>
          <p:nvPr>
            <p:ph type="title"/>
          </p:nvPr>
        </p:nvSpPr>
        <p:spPr>
          <a:xfrm>
            <a:off x="685800" y="5029200"/>
            <a:ext cx="7772400" cy="1143000"/>
          </a:xfrm>
          <a:solidFill>
            <a:schemeClr val="bg1"/>
          </a:solidFill>
          <a:ln w="57150">
            <a:solidFill>
              <a:schemeClr val="tx1"/>
            </a:solidFill>
          </a:ln>
        </p:spPr>
        <p:txBody>
          <a:bodyPr/>
          <a:lstStyle/>
          <a:p>
            <a:br>
              <a:rPr lang="en-US" sz="2000" b="1" dirty="0">
                <a:solidFill>
                  <a:srgbClr val="003300"/>
                </a:solidFill>
              </a:rPr>
            </a:br>
            <a:r>
              <a:rPr lang="en-US" sz="2000" b="1" dirty="0">
                <a:solidFill>
                  <a:schemeClr val="tx1"/>
                </a:solidFill>
              </a:rPr>
              <a:t>The</a:t>
            </a:r>
            <a:r>
              <a:rPr lang="en-US" sz="2000" b="1" dirty="0">
                <a:solidFill>
                  <a:srgbClr val="FFFF66"/>
                </a:solidFill>
              </a:rPr>
              <a:t> </a:t>
            </a:r>
            <a:r>
              <a:rPr lang="en-US" sz="2000" b="1" dirty="0">
                <a:solidFill>
                  <a:srgbClr val="0000FF"/>
                </a:solidFill>
              </a:rPr>
              <a:t>KINGDOM </a:t>
            </a:r>
            <a:r>
              <a:rPr lang="en-US" sz="2000" b="1" dirty="0">
                <a:solidFill>
                  <a:schemeClr val="tx1"/>
                </a:solidFill>
              </a:rPr>
              <a:t>would come with </a:t>
            </a:r>
            <a:r>
              <a:rPr lang="en-US" sz="2000" b="1" dirty="0">
                <a:solidFill>
                  <a:srgbClr val="FF0000"/>
                </a:solidFill>
              </a:rPr>
              <a:t>POWER</a:t>
            </a:r>
            <a:r>
              <a:rPr lang="en-US" sz="2000" b="1" dirty="0">
                <a:solidFill>
                  <a:schemeClr val="tx1"/>
                </a:solidFill>
              </a:rPr>
              <a:t>.</a:t>
            </a:r>
            <a:br>
              <a:rPr lang="en-US" sz="2000" b="1" dirty="0">
                <a:solidFill>
                  <a:schemeClr val="tx1"/>
                </a:solidFill>
              </a:rPr>
            </a:br>
            <a:r>
              <a:rPr lang="en-US" sz="2000" b="1" dirty="0">
                <a:solidFill>
                  <a:schemeClr val="tx1"/>
                </a:solidFill>
              </a:rPr>
              <a:t>The </a:t>
            </a:r>
            <a:r>
              <a:rPr lang="en-US" sz="2000" b="1" dirty="0">
                <a:solidFill>
                  <a:srgbClr val="FF0000"/>
                </a:solidFill>
              </a:rPr>
              <a:t>POWER</a:t>
            </a:r>
            <a:r>
              <a:rPr lang="en-US" sz="2000" b="1" dirty="0">
                <a:solidFill>
                  <a:schemeClr val="tx1"/>
                </a:solidFill>
              </a:rPr>
              <a:t> would come when the</a:t>
            </a:r>
            <a:r>
              <a:rPr lang="en-US" sz="2000" b="1" dirty="0">
                <a:solidFill>
                  <a:srgbClr val="003300"/>
                </a:solidFill>
              </a:rPr>
              <a:t> </a:t>
            </a:r>
            <a:r>
              <a:rPr lang="en-US" sz="2000" b="1" dirty="0">
                <a:solidFill>
                  <a:schemeClr val="accent1">
                    <a:lumMod val="75000"/>
                  </a:schemeClr>
                </a:solidFill>
              </a:rPr>
              <a:t>HOLY SPIRIT </a:t>
            </a:r>
            <a:r>
              <a:rPr lang="en-US" sz="2000" b="1" dirty="0">
                <a:solidFill>
                  <a:schemeClr val="tx1"/>
                </a:solidFill>
              </a:rPr>
              <a:t>came.</a:t>
            </a:r>
            <a:br>
              <a:rPr lang="en-US" sz="2000" b="1" dirty="0">
                <a:solidFill>
                  <a:srgbClr val="FFFF66"/>
                </a:solidFill>
              </a:rPr>
            </a:br>
            <a:r>
              <a:rPr lang="en-US" sz="2000" b="1" dirty="0">
                <a:solidFill>
                  <a:schemeClr val="tx1"/>
                </a:solidFill>
              </a:rPr>
              <a:t>Therefore, the </a:t>
            </a:r>
            <a:r>
              <a:rPr lang="en-US" sz="2000" b="1" dirty="0">
                <a:solidFill>
                  <a:srgbClr val="0000FF"/>
                </a:solidFill>
              </a:rPr>
              <a:t>KINGDOM </a:t>
            </a:r>
            <a:r>
              <a:rPr lang="en-US" sz="2000" b="1" dirty="0">
                <a:solidFill>
                  <a:schemeClr val="tx1"/>
                </a:solidFill>
              </a:rPr>
              <a:t>came when the </a:t>
            </a:r>
            <a:r>
              <a:rPr lang="en-US" sz="2000" b="1" dirty="0">
                <a:solidFill>
                  <a:schemeClr val="accent1">
                    <a:lumMod val="75000"/>
                  </a:schemeClr>
                </a:solidFill>
              </a:rPr>
              <a:t>HOLY SPIRIT </a:t>
            </a:r>
            <a:r>
              <a:rPr lang="en-US" sz="2000" b="1" dirty="0">
                <a:solidFill>
                  <a:schemeClr val="tx1"/>
                </a:solidFill>
              </a:rPr>
              <a:t>came.</a:t>
            </a:r>
            <a:br>
              <a:rPr lang="en-US" sz="2000" b="1" dirty="0">
                <a:solidFill>
                  <a:schemeClr val="tx1"/>
                </a:solidFill>
              </a:rPr>
            </a:br>
            <a:endParaRPr lang="en-US" sz="2000" b="1" dirty="0">
              <a:solidFill>
                <a:schemeClr val="tx1"/>
              </a:solidFill>
            </a:endParaRPr>
          </a:p>
        </p:txBody>
      </p:sp>
      <p:sp>
        <p:nvSpPr>
          <p:cNvPr id="2" name="Rounded Rectangle 1"/>
          <p:cNvSpPr/>
          <p:nvPr/>
        </p:nvSpPr>
        <p:spPr>
          <a:xfrm>
            <a:off x="1981200" y="533400"/>
            <a:ext cx="5181600" cy="1676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HOW WE KNOW WHEN</a:t>
            </a:r>
          </a:p>
          <a:p>
            <a:pPr algn="ctr"/>
            <a:r>
              <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 KINGDOM CAME</a:t>
            </a:r>
          </a:p>
        </p:txBody>
      </p:sp>
      <p:sp>
        <p:nvSpPr>
          <p:cNvPr id="5" name="Rounded Rectangle 4"/>
          <p:cNvSpPr/>
          <p:nvPr/>
        </p:nvSpPr>
        <p:spPr>
          <a:xfrm>
            <a:off x="685800" y="2971800"/>
            <a:ext cx="2324100" cy="1676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Mark 9:1</a:t>
            </a:r>
          </a:p>
          <a:p>
            <a:pPr algn="just"/>
            <a:r>
              <a:rPr lang="en-US" sz="1200" dirty="0">
                <a:solidFill>
                  <a:schemeClr val="tx1"/>
                </a:solidFill>
              </a:rPr>
              <a:t> “And he said unto them, Verily I say unto you, That there be some of them that stand here, which shall not taste of death, till they have seen the kingdom of God come with power. “</a:t>
            </a:r>
          </a:p>
        </p:txBody>
      </p:sp>
      <p:sp>
        <p:nvSpPr>
          <p:cNvPr id="6" name="Rounded Rectangle 5"/>
          <p:cNvSpPr/>
          <p:nvPr/>
        </p:nvSpPr>
        <p:spPr>
          <a:xfrm>
            <a:off x="3352800" y="2971800"/>
            <a:ext cx="2438400" cy="1676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Acts 1:8</a:t>
            </a:r>
          </a:p>
          <a:p>
            <a:pPr algn="just"/>
            <a:r>
              <a:rPr lang="en-US" sz="1200" dirty="0">
                <a:solidFill>
                  <a:schemeClr val="tx1"/>
                </a:solidFill>
              </a:rPr>
              <a:t> “But ye shall receive power, after that the Holy Ghost is come upon you: and ye shall be witnesses unto me both in Jerusalem, and in all Judaea, and in Samaria, and unto the uttermost part of the earth.”</a:t>
            </a:r>
          </a:p>
        </p:txBody>
      </p:sp>
      <p:sp>
        <p:nvSpPr>
          <p:cNvPr id="8" name="Rounded Rectangle 7"/>
          <p:cNvSpPr/>
          <p:nvPr/>
        </p:nvSpPr>
        <p:spPr>
          <a:xfrm>
            <a:off x="6096000" y="2971800"/>
            <a:ext cx="2362200" cy="1676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Acts 2:1-4</a:t>
            </a:r>
          </a:p>
          <a:p>
            <a:pPr algn="just"/>
            <a:r>
              <a:rPr lang="en-US" sz="800" dirty="0">
                <a:solidFill>
                  <a:schemeClr val="tx1"/>
                </a:solidFill>
              </a:rPr>
              <a:t>“</a:t>
            </a:r>
            <a:r>
              <a:rPr lang="en-US" sz="800" baseline="30000" dirty="0">
                <a:solidFill>
                  <a:schemeClr val="tx1"/>
                </a:solidFill>
              </a:rPr>
              <a:t>1</a:t>
            </a:r>
            <a:r>
              <a:rPr lang="en-US" sz="800" dirty="0">
                <a:solidFill>
                  <a:schemeClr val="tx1"/>
                </a:solidFill>
              </a:rPr>
              <a:t>And when the day of Pentecost was fully come, they were all with one accord in one place.  </a:t>
            </a:r>
            <a:r>
              <a:rPr lang="en-US" sz="800" baseline="30000" dirty="0">
                <a:solidFill>
                  <a:schemeClr val="tx1"/>
                </a:solidFill>
              </a:rPr>
              <a:t>2</a:t>
            </a:r>
            <a:r>
              <a:rPr lang="en-US" sz="800" dirty="0">
                <a:solidFill>
                  <a:schemeClr val="tx1"/>
                </a:solidFill>
              </a:rPr>
              <a:t> And suddenly there came a sound from heaven as of a rushing mighty wind, and it filled all the house where they were sitting.  </a:t>
            </a:r>
            <a:r>
              <a:rPr lang="en-US" sz="800" baseline="30000" dirty="0">
                <a:solidFill>
                  <a:schemeClr val="tx1"/>
                </a:solidFill>
              </a:rPr>
              <a:t>3</a:t>
            </a:r>
            <a:r>
              <a:rPr lang="en-US" sz="800" dirty="0">
                <a:solidFill>
                  <a:schemeClr val="tx1"/>
                </a:solidFill>
              </a:rPr>
              <a:t> And there appeared unto them cloven tongues like as of fire, and it sat upon each of them. </a:t>
            </a:r>
            <a:r>
              <a:rPr lang="en-US" sz="800" baseline="30000" dirty="0">
                <a:solidFill>
                  <a:schemeClr val="tx1"/>
                </a:solidFill>
              </a:rPr>
              <a:t>4</a:t>
            </a:r>
            <a:r>
              <a:rPr lang="en-US" sz="800" dirty="0">
                <a:solidFill>
                  <a:schemeClr val="tx1"/>
                </a:solidFill>
              </a:rPr>
              <a:t>And they were all filled with the Holy Ghost, and began to speak with other tongues, as the Spirit gave them </a:t>
            </a:r>
            <a:r>
              <a:rPr lang="en-US" sz="1100" dirty="0">
                <a:solidFill>
                  <a:schemeClr val="tx1"/>
                </a:solidFill>
              </a:rPr>
              <a:t>utterance.”</a:t>
            </a:r>
          </a:p>
        </p:txBody>
      </p:sp>
      <p:cxnSp>
        <p:nvCxnSpPr>
          <p:cNvPr id="7" name="Straight Connector 6"/>
          <p:cNvCxnSpPr>
            <a:stCxn id="2" idx="2"/>
            <a:endCxn id="6" idx="0"/>
          </p:cNvCxnSpPr>
          <p:nvPr/>
        </p:nvCxnSpPr>
        <p:spPr>
          <a:xfrm>
            <a:off x="4572000" y="2209800"/>
            <a:ext cx="0" cy="76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828800" y="2819400"/>
            <a:ext cx="5448300" cy="381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8" idx="0"/>
          </p:cNvCxnSpPr>
          <p:nvPr/>
        </p:nvCxnSpPr>
        <p:spPr>
          <a:xfrm>
            <a:off x="7277100" y="2819400"/>
            <a:ext cx="0" cy="152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828800" y="2819400"/>
            <a:ext cx="0" cy="152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8235950" y="5410200"/>
            <a:ext cx="444500" cy="114300"/>
          </a:xfrm>
          <a:prstGeom prst="straightConnector1">
            <a:avLst/>
          </a:prstGeom>
          <a:ln w="5715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990600" y="914400"/>
            <a:ext cx="4953000" cy="3886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Acts 1:8</a:t>
            </a:r>
          </a:p>
          <a:p>
            <a:pPr algn="ctr"/>
            <a:endParaRPr lang="en-US" sz="1600" b="1" dirty="0">
              <a:solidFill>
                <a:schemeClr val="tx1"/>
              </a:solidFill>
            </a:endParaRPr>
          </a:p>
          <a:p>
            <a:pPr algn="just"/>
            <a:r>
              <a:rPr lang="en-US" dirty="0">
                <a:solidFill>
                  <a:schemeClr val="tx1"/>
                </a:solidFill>
              </a:rPr>
              <a:t> “But ye shall receive power, after that the Holy Ghost is come upon you: and ye shall be witnesses unto me both in Jerusalem, and in all Judaea, and in Samaria, and unto the uttermost part of the earth.”</a:t>
            </a:r>
          </a:p>
        </p:txBody>
      </p:sp>
    </p:spTree>
    <p:extLst>
      <p:ext uri="{BB962C8B-B14F-4D97-AF65-F5344CB8AC3E}">
        <p14:creationId xmlns:p14="http://schemas.microsoft.com/office/powerpoint/2010/main" val="328846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nodeType="afterEffect">
                                  <p:stCondLst>
                                    <p:cond delay="0"/>
                                  </p:stCondLst>
                                  <p:childTnLst>
                                    <p:animMotion origin="layout" path="M -2.22222E-6 3.33333E-6 C -0.00295 -0.00579 -0.00278 -0.0132 -0.00555 -0.01852 C -0.01146 -0.0294 -0.02066 -0.03495 -0.02916 -0.04074 C -0.03698 -0.04607 -0.04479 -0.05278 -0.05278 -0.05741 C -0.06059 -0.06181 -0.06962 -0.06296 -0.07778 -0.06667 C -0.09635 -0.06597 -0.11493 -0.06713 -0.13333 -0.06482 C -0.16319 -0.06088 -0.19409 -0.02315 -0.21389 0.00185 C -0.21892 0.01967 -0.22795 0.03287 -0.23611 0.04815 C -0.24097 0.05717 -0.24444 0.06898 -0.25139 0.07592 C -0.25885 0.08333 -0.26892 0.08588 -0.27778 0.08889 C -0.30937 0.0868 -0.30243 0.08912 -0.32361 0.07778 C -0.32847 0.0713 -0.33264 0.06389 -0.3375 0.05741 C -0.34236 0.0412 -0.34444 0.02662 -0.34583 0.00926 C -0.34496 -0.0007 -0.34496 -0.01088 -0.34305 -0.02037 C -0.33906 -0.04028 -0.32153 -0.04699 -0.30833 -0.05 C -0.30278 -0.06134 -0.30295 -0.07523 -0.29861 -0.08704 C -0.2967 -0.0919 -0.29444 -0.09653 -0.29305 -0.10185 C -0.29149 -0.10787 -0.28611 -0.11852 -0.28611 -0.11852 C -0.28559 -0.12107 -0.2842 -0.12361 -0.28472 -0.12593 C -0.28663 -0.1338 -0.30087 -0.12662 -0.30416 -0.12593 C -0.30555 -0.12477 -0.30677 -0.12315 -0.30833 -0.12222 C -0.31094 -0.1206 -0.31666 -0.11852 -0.31666 -0.11852 C -0.31857 -0.11111 -0.32153 -0.1081 -0.32639 -0.1037 C -0.32691 -0.10926 -0.32639 -0.11505 -0.32778 -0.12037 C -0.33003 -0.12847 -0.34982 -0.12778 -0.35139 -0.12778 " pathEditMode="relative" ptsTypes="ffffffffffffffffffffffffA">
                                      <p:cBhvr>
                                        <p:cTn id="9" dur="2000" fill="hold"/>
                                        <p:tgtEl>
                                          <p:spTgt spid="4"/>
                                        </p:tgtEl>
                                        <p:attrNameLst>
                                          <p:attrName>ppt_x</p:attrName>
                                          <p:attrName>ppt_y</p:attrName>
                                        </p:attrNameLst>
                                      </p:cBhvr>
                                    </p:animMotion>
                                  </p:childTnLst>
                                </p:cTn>
                              </p:par>
                            </p:childTnLst>
                          </p:cTn>
                        </p:par>
                        <p:par>
                          <p:cTn id="10" fill="hold">
                            <p:stCondLst>
                              <p:cond delay="2000"/>
                            </p:stCondLst>
                            <p:childTnLst>
                              <p:par>
                                <p:cTn id="11" presetID="21" presetClass="emph" presetSubtype="0" fill="hold" nodeType="afterEffect">
                                  <p:stCondLst>
                                    <p:cond delay="0"/>
                                  </p:stCondLst>
                                  <p:childTnLst>
                                    <p:animClr clrSpc="hsl" dir="cw">
                                      <p:cBhvr override="childStyle">
                                        <p:cTn id="12" dur="500" fill="hold"/>
                                        <p:tgtEl>
                                          <p:spTgt spid="4"/>
                                        </p:tgtEl>
                                        <p:attrNameLst>
                                          <p:attrName>style.color</p:attrName>
                                        </p:attrNameLst>
                                      </p:cBhvr>
                                      <p:by>
                                        <p:hsl h="7200000" s="0" l="0"/>
                                      </p:by>
                                    </p:animClr>
                                    <p:animClr clrSpc="hsl" dir="cw">
                                      <p:cBhvr>
                                        <p:cTn id="13" dur="500" fill="hold"/>
                                        <p:tgtEl>
                                          <p:spTgt spid="4"/>
                                        </p:tgtEl>
                                        <p:attrNameLst>
                                          <p:attrName>fillcolor</p:attrName>
                                        </p:attrNameLst>
                                      </p:cBhvr>
                                      <p:by>
                                        <p:hsl h="7200000" s="0" l="0"/>
                                      </p:by>
                                    </p:animClr>
                                    <p:animClr clrSpc="hsl" dir="cw">
                                      <p:cBhvr>
                                        <p:cTn id="14" dur="500" fill="hold"/>
                                        <p:tgtEl>
                                          <p:spTgt spid="4"/>
                                        </p:tgtEl>
                                        <p:attrNameLst>
                                          <p:attrName>stroke.color</p:attrName>
                                        </p:attrNameLst>
                                      </p:cBhvr>
                                      <p:by>
                                        <p:hsl h="7200000" s="0" l="0"/>
                                      </p:by>
                                    </p:animClr>
                                    <p:set>
                                      <p:cBhvr>
                                        <p:cTn id="15" dur="500" fill="hold"/>
                                        <p:tgtEl>
                                          <p:spTgt spid="4"/>
                                        </p:tgtEl>
                                        <p:attrNameLst>
                                          <p:attrName>fill.type</p:attrName>
                                        </p:attrNameLst>
                                      </p:cBhvr>
                                      <p:to>
                                        <p:strVal val="solid"/>
                                      </p:to>
                                    </p:se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41316" name="Rectangle 4"/>
          <p:cNvSpPr>
            <a:spLocks noGrp="1" noChangeArrowheads="1"/>
          </p:cNvSpPr>
          <p:nvPr>
            <p:ph type="title"/>
          </p:nvPr>
        </p:nvSpPr>
        <p:spPr>
          <a:xfrm>
            <a:off x="685800" y="5029200"/>
            <a:ext cx="7772400" cy="1143000"/>
          </a:xfrm>
          <a:solidFill>
            <a:schemeClr val="bg1"/>
          </a:solidFill>
          <a:ln w="57150">
            <a:solidFill>
              <a:schemeClr val="tx1"/>
            </a:solidFill>
          </a:ln>
        </p:spPr>
        <p:txBody>
          <a:bodyPr/>
          <a:lstStyle/>
          <a:p>
            <a:br>
              <a:rPr lang="en-US" sz="2000" b="1" dirty="0">
                <a:solidFill>
                  <a:srgbClr val="003300"/>
                </a:solidFill>
              </a:rPr>
            </a:br>
            <a:r>
              <a:rPr lang="en-US" sz="2000" b="1" dirty="0">
                <a:solidFill>
                  <a:schemeClr val="tx1"/>
                </a:solidFill>
              </a:rPr>
              <a:t>The</a:t>
            </a:r>
            <a:r>
              <a:rPr lang="en-US" sz="2000" b="1" dirty="0">
                <a:solidFill>
                  <a:srgbClr val="FFFF66"/>
                </a:solidFill>
              </a:rPr>
              <a:t> </a:t>
            </a:r>
            <a:r>
              <a:rPr lang="en-US" sz="2000" b="1" dirty="0">
                <a:solidFill>
                  <a:srgbClr val="0000FF"/>
                </a:solidFill>
              </a:rPr>
              <a:t>KINGDOM </a:t>
            </a:r>
            <a:r>
              <a:rPr lang="en-US" sz="2000" b="1" dirty="0">
                <a:solidFill>
                  <a:schemeClr val="tx1"/>
                </a:solidFill>
              </a:rPr>
              <a:t>would come with </a:t>
            </a:r>
            <a:r>
              <a:rPr lang="en-US" sz="2000" b="1" dirty="0">
                <a:solidFill>
                  <a:srgbClr val="FF0000"/>
                </a:solidFill>
              </a:rPr>
              <a:t>POWER</a:t>
            </a:r>
            <a:r>
              <a:rPr lang="en-US" sz="2000" b="1" dirty="0">
                <a:solidFill>
                  <a:schemeClr val="tx1"/>
                </a:solidFill>
              </a:rPr>
              <a:t>.</a:t>
            </a:r>
            <a:br>
              <a:rPr lang="en-US" sz="2000" b="1" dirty="0">
                <a:solidFill>
                  <a:schemeClr val="tx1"/>
                </a:solidFill>
              </a:rPr>
            </a:br>
            <a:r>
              <a:rPr lang="en-US" sz="2000" b="1" dirty="0">
                <a:solidFill>
                  <a:schemeClr val="tx1"/>
                </a:solidFill>
              </a:rPr>
              <a:t>The </a:t>
            </a:r>
            <a:r>
              <a:rPr lang="en-US" sz="2000" b="1" dirty="0">
                <a:solidFill>
                  <a:srgbClr val="FF0000"/>
                </a:solidFill>
              </a:rPr>
              <a:t>POWER</a:t>
            </a:r>
            <a:r>
              <a:rPr lang="en-US" sz="2000" b="1" dirty="0">
                <a:solidFill>
                  <a:schemeClr val="tx1"/>
                </a:solidFill>
              </a:rPr>
              <a:t> would come when the</a:t>
            </a:r>
            <a:r>
              <a:rPr lang="en-US" sz="2000" b="1" dirty="0">
                <a:solidFill>
                  <a:srgbClr val="003300"/>
                </a:solidFill>
              </a:rPr>
              <a:t> </a:t>
            </a:r>
            <a:r>
              <a:rPr lang="en-US" sz="2000" b="1" dirty="0">
                <a:solidFill>
                  <a:schemeClr val="accent1">
                    <a:lumMod val="75000"/>
                  </a:schemeClr>
                </a:solidFill>
              </a:rPr>
              <a:t>HOLY SPIRIT </a:t>
            </a:r>
            <a:r>
              <a:rPr lang="en-US" sz="2000" b="1" dirty="0">
                <a:solidFill>
                  <a:schemeClr val="tx1"/>
                </a:solidFill>
              </a:rPr>
              <a:t>came.</a:t>
            </a:r>
            <a:br>
              <a:rPr lang="en-US" sz="2000" b="1" dirty="0">
                <a:solidFill>
                  <a:srgbClr val="FFFF66"/>
                </a:solidFill>
              </a:rPr>
            </a:br>
            <a:r>
              <a:rPr lang="en-US" sz="2000" b="1" dirty="0">
                <a:solidFill>
                  <a:schemeClr val="tx1"/>
                </a:solidFill>
              </a:rPr>
              <a:t>Therefore, the </a:t>
            </a:r>
            <a:r>
              <a:rPr lang="en-US" sz="2000" b="1" dirty="0">
                <a:solidFill>
                  <a:srgbClr val="0000FF"/>
                </a:solidFill>
              </a:rPr>
              <a:t>KINGDOM </a:t>
            </a:r>
            <a:r>
              <a:rPr lang="en-US" sz="2000" b="1" dirty="0">
                <a:solidFill>
                  <a:schemeClr val="tx1"/>
                </a:solidFill>
              </a:rPr>
              <a:t>came when the </a:t>
            </a:r>
            <a:r>
              <a:rPr lang="en-US" sz="2000" b="1" dirty="0">
                <a:solidFill>
                  <a:schemeClr val="accent1">
                    <a:lumMod val="75000"/>
                  </a:schemeClr>
                </a:solidFill>
              </a:rPr>
              <a:t>HOLY SPIRIT </a:t>
            </a:r>
            <a:r>
              <a:rPr lang="en-US" sz="2000" b="1" dirty="0">
                <a:solidFill>
                  <a:schemeClr val="tx1"/>
                </a:solidFill>
              </a:rPr>
              <a:t>came.</a:t>
            </a:r>
            <a:br>
              <a:rPr lang="en-US" sz="2000" b="1" dirty="0">
                <a:solidFill>
                  <a:schemeClr val="tx1"/>
                </a:solidFill>
              </a:rPr>
            </a:br>
            <a:endParaRPr lang="en-US" sz="2000" b="1" dirty="0">
              <a:solidFill>
                <a:schemeClr val="tx1"/>
              </a:solidFill>
            </a:endParaRPr>
          </a:p>
        </p:txBody>
      </p:sp>
      <p:sp>
        <p:nvSpPr>
          <p:cNvPr id="2" name="Rounded Rectangle 1"/>
          <p:cNvSpPr/>
          <p:nvPr/>
        </p:nvSpPr>
        <p:spPr>
          <a:xfrm>
            <a:off x="1981200" y="533400"/>
            <a:ext cx="5181600" cy="1676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HOW WE KNOW WHEN</a:t>
            </a:r>
          </a:p>
          <a:p>
            <a:pPr algn="ctr"/>
            <a:r>
              <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 KINGDOM CAME</a:t>
            </a:r>
          </a:p>
        </p:txBody>
      </p:sp>
      <p:sp>
        <p:nvSpPr>
          <p:cNvPr id="5" name="Rounded Rectangle 4"/>
          <p:cNvSpPr/>
          <p:nvPr/>
        </p:nvSpPr>
        <p:spPr>
          <a:xfrm>
            <a:off x="685800" y="2971800"/>
            <a:ext cx="2324100" cy="1676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Mark 9:1</a:t>
            </a:r>
          </a:p>
          <a:p>
            <a:pPr algn="just"/>
            <a:r>
              <a:rPr lang="en-US" sz="1200" dirty="0">
                <a:solidFill>
                  <a:schemeClr val="tx1"/>
                </a:solidFill>
              </a:rPr>
              <a:t> “And he said unto them, Verily I say unto you, That there be some of them that stand here, which shall not taste of death, till they have seen the kingdom of God come with power. “</a:t>
            </a:r>
          </a:p>
        </p:txBody>
      </p:sp>
      <p:sp>
        <p:nvSpPr>
          <p:cNvPr id="6" name="Rounded Rectangle 5"/>
          <p:cNvSpPr/>
          <p:nvPr/>
        </p:nvSpPr>
        <p:spPr>
          <a:xfrm>
            <a:off x="3352800" y="2971800"/>
            <a:ext cx="2438400" cy="1676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Acts 1:8</a:t>
            </a:r>
          </a:p>
          <a:p>
            <a:pPr algn="just"/>
            <a:r>
              <a:rPr lang="en-US" sz="1200" dirty="0">
                <a:solidFill>
                  <a:schemeClr val="tx1"/>
                </a:solidFill>
              </a:rPr>
              <a:t> “But ye shall receive power, after that the Holy Ghost is come upon you: and ye shall be witnesses unto me both in Jerusalem, and in all Judaea, and in Samaria, and unto the uttermost part of the earth.”</a:t>
            </a:r>
          </a:p>
        </p:txBody>
      </p:sp>
      <p:sp>
        <p:nvSpPr>
          <p:cNvPr id="8" name="Rounded Rectangle 7"/>
          <p:cNvSpPr/>
          <p:nvPr/>
        </p:nvSpPr>
        <p:spPr>
          <a:xfrm>
            <a:off x="6096000" y="2971800"/>
            <a:ext cx="2362200" cy="1676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Acts 2:1-4</a:t>
            </a:r>
          </a:p>
          <a:p>
            <a:pPr algn="just"/>
            <a:r>
              <a:rPr lang="en-US" sz="800" dirty="0">
                <a:solidFill>
                  <a:schemeClr val="tx1"/>
                </a:solidFill>
              </a:rPr>
              <a:t>“</a:t>
            </a:r>
            <a:r>
              <a:rPr lang="en-US" sz="800" baseline="30000" dirty="0">
                <a:solidFill>
                  <a:schemeClr val="tx1"/>
                </a:solidFill>
              </a:rPr>
              <a:t>1</a:t>
            </a:r>
            <a:r>
              <a:rPr lang="en-US" sz="800" dirty="0">
                <a:solidFill>
                  <a:schemeClr val="tx1"/>
                </a:solidFill>
              </a:rPr>
              <a:t>And when the day of Pentecost was fully come, they were all with one accord in one place.  </a:t>
            </a:r>
            <a:r>
              <a:rPr lang="en-US" sz="800" baseline="30000" dirty="0">
                <a:solidFill>
                  <a:schemeClr val="tx1"/>
                </a:solidFill>
              </a:rPr>
              <a:t>2</a:t>
            </a:r>
            <a:r>
              <a:rPr lang="en-US" sz="800" dirty="0">
                <a:solidFill>
                  <a:schemeClr val="tx1"/>
                </a:solidFill>
              </a:rPr>
              <a:t> And suddenly there came a sound from heaven as of a rushing mighty wind, and it filled all the house where they were sitting.  </a:t>
            </a:r>
            <a:r>
              <a:rPr lang="en-US" sz="800" baseline="30000" dirty="0">
                <a:solidFill>
                  <a:schemeClr val="tx1"/>
                </a:solidFill>
              </a:rPr>
              <a:t>3</a:t>
            </a:r>
            <a:r>
              <a:rPr lang="en-US" sz="800" dirty="0">
                <a:solidFill>
                  <a:schemeClr val="tx1"/>
                </a:solidFill>
              </a:rPr>
              <a:t> And there appeared unto them cloven tongues like as of fire, and it sat upon each of them. </a:t>
            </a:r>
            <a:r>
              <a:rPr lang="en-US" sz="800" baseline="30000" dirty="0">
                <a:solidFill>
                  <a:schemeClr val="tx1"/>
                </a:solidFill>
              </a:rPr>
              <a:t>4</a:t>
            </a:r>
            <a:r>
              <a:rPr lang="en-US" sz="800" dirty="0">
                <a:solidFill>
                  <a:schemeClr val="tx1"/>
                </a:solidFill>
              </a:rPr>
              <a:t>And they were all filled with the Holy Ghost, and began to speak with other tongues, as the Spirit gave them </a:t>
            </a:r>
            <a:r>
              <a:rPr lang="en-US" sz="1100" dirty="0">
                <a:solidFill>
                  <a:schemeClr val="tx1"/>
                </a:solidFill>
              </a:rPr>
              <a:t>utterance.”</a:t>
            </a:r>
          </a:p>
        </p:txBody>
      </p:sp>
      <p:cxnSp>
        <p:nvCxnSpPr>
          <p:cNvPr id="7" name="Straight Connector 6"/>
          <p:cNvCxnSpPr>
            <a:stCxn id="2" idx="2"/>
            <a:endCxn id="6" idx="0"/>
          </p:cNvCxnSpPr>
          <p:nvPr/>
        </p:nvCxnSpPr>
        <p:spPr>
          <a:xfrm>
            <a:off x="4572000" y="2209800"/>
            <a:ext cx="0" cy="76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828800" y="2819400"/>
            <a:ext cx="5448300" cy="381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8" idx="0"/>
          </p:cNvCxnSpPr>
          <p:nvPr/>
        </p:nvCxnSpPr>
        <p:spPr>
          <a:xfrm>
            <a:off x="7277100" y="2819400"/>
            <a:ext cx="0" cy="152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828800" y="2819400"/>
            <a:ext cx="0" cy="152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H="1">
            <a:off x="3581400" y="4514850"/>
            <a:ext cx="234950" cy="266700"/>
          </a:xfrm>
          <a:prstGeom prst="straightConnector1">
            <a:avLst/>
          </a:prstGeom>
          <a:ln w="5715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1771650" y="457200"/>
            <a:ext cx="6762750" cy="4445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Acts 2:1-4</a:t>
            </a:r>
          </a:p>
          <a:p>
            <a:pPr algn="ctr"/>
            <a:endParaRPr lang="en-US" sz="1600" b="1" dirty="0">
              <a:solidFill>
                <a:schemeClr val="tx1"/>
              </a:solidFill>
            </a:endParaRPr>
          </a:p>
          <a:p>
            <a:pPr algn="just"/>
            <a:r>
              <a:rPr lang="en-US" dirty="0">
                <a:solidFill>
                  <a:schemeClr val="tx1"/>
                </a:solidFill>
              </a:rPr>
              <a:t>“</a:t>
            </a:r>
            <a:r>
              <a:rPr lang="en-US" baseline="30000" dirty="0">
                <a:solidFill>
                  <a:schemeClr val="tx1"/>
                </a:solidFill>
              </a:rPr>
              <a:t>1</a:t>
            </a:r>
            <a:r>
              <a:rPr lang="en-US" dirty="0">
                <a:solidFill>
                  <a:schemeClr val="tx1"/>
                </a:solidFill>
              </a:rPr>
              <a:t>And when the day of Pentecost was fully come, they were all with one accord in one place.  </a:t>
            </a:r>
            <a:r>
              <a:rPr lang="en-US" baseline="30000" dirty="0">
                <a:solidFill>
                  <a:schemeClr val="tx1"/>
                </a:solidFill>
              </a:rPr>
              <a:t>2</a:t>
            </a:r>
            <a:r>
              <a:rPr lang="en-US" dirty="0">
                <a:solidFill>
                  <a:schemeClr val="tx1"/>
                </a:solidFill>
              </a:rPr>
              <a:t>And suddenly there came a sound from heaven as of a rushing mighty wind, and it filled all the house where they were sitting.  </a:t>
            </a:r>
            <a:r>
              <a:rPr lang="en-US" baseline="30000" dirty="0">
                <a:solidFill>
                  <a:schemeClr val="tx1"/>
                </a:solidFill>
              </a:rPr>
              <a:t>3</a:t>
            </a:r>
            <a:r>
              <a:rPr lang="en-US" dirty="0">
                <a:solidFill>
                  <a:schemeClr val="tx1"/>
                </a:solidFill>
              </a:rPr>
              <a:t>And there appeared unto them cloven tongues like as of fire, and it sat upon each of them. </a:t>
            </a:r>
            <a:r>
              <a:rPr lang="en-US" baseline="30000" dirty="0">
                <a:solidFill>
                  <a:schemeClr val="tx1"/>
                </a:solidFill>
              </a:rPr>
              <a:t>4</a:t>
            </a:r>
            <a:r>
              <a:rPr lang="en-US" dirty="0">
                <a:solidFill>
                  <a:schemeClr val="tx1"/>
                </a:solidFill>
              </a:rPr>
              <a:t>And they were all filled with the Holy Ghost, and began to speak with other tongues, as the Spirit gave them utterance.”</a:t>
            </a:r>
          </a:p>
        </p:txBody>
      </p:sp>
    </p:spTree>
    <p:extLst>
      <p:ext uri="{BB962C8B-B14F-4D97-AF65-F5344CB8AC3E}">
        <p14:creationId xmlns:p14="http://schemas.microsoft.com/office/powerpoint/2010/main" val="279399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nodeType="afterEffect">
                                  <p:stCondLst>
                                    <p:cond delay="0"/>
                                  </p:stCondLst>
                                  <p:childTnLst>
                                    <p:animMotion origin="layout" path="M 5E-6 -3.7037E-6 C 0.0014 -0.01597 0.00157 -0.03241 0.00418 -0.04815 C 0.00661 -0.06366 0.01425 -0.08495 0.01945 -0.1 C 0.02119 -0.10486 0.02206 -0.11088 0.02501 -0.11481 C 0.03161 -0.12361 0.03872 -0.13333 0.04723 -0.13889 C 0.05192 -0.14213 0.06251 -0.14444 0.06251 -0.14444 C 0.08525 -0.14329 0.09914 -0.14236 0.11945 -0.13889 C 0.12761 -0.13449 0.13595 -0.13241 0.14445 -0.12963 C 0.15105 -0.12083 0.15956 -0.11551 0.16668 -0.10741 C 0.18352 -0.08819 0.16164 -0.11065 0.17779 -0.09444 C 0.18352 -0.07523 0.1955 -0.05995 0.2014 -0.04074 C 0.21598 0.00695 0.20938 -0.01342 0.22084 0.02037 C 0.22865 0.04329 0.23317 0.06783 0.24029 0.09074 C 0.24098 0.09306 0.24029 0.0963 0.24168 0.09815 C 0.24341 0.10046 0.24619 0.10162 0.24862 0.10185 C 0.27084 0.10417 0.29306 0.1044 0.31529 0.10556 C 0.32275 0.10833 0.32987 0.11227 0.33751 0.11482 C 0.34254 0.11343 0.35296 0.11181 0.35834 0.10741 C 0.36928 0.09815 0.35435 0.10394 0.36945 0.1 C 0.37622 0.09398 0.38751 0.07778 0.38751 0.07778 C 0.39115 0.0581 0.38525 0.08611 0.39445 0.05926 C 0.39845 0.04722 0.39879 0.0294 0.40001 0.01667 C 0.39931 0.00671 0.39723 -0.00463 0.39723 -0.01481 " pathEditMode="relative" ptsTypes="ffffffffffffffffffffffA">
                                      <p:cBhvr>
                                        <p:cTn id="9" dur="2000" fill="hold"/>
                                        <p:tgtEl>
                                          <p:spTgt spid="4"/>
                                        </p:tgtEl>
                                        <p:attrNameLst>
                                          <p:attrName>ppt_x</p:attrName>
                                          <p:attrName>ppt_y</p:attrName>
                                        </p:attrNameLst>
                                      </p:cBhvr>
                                    </p:animMotion>
                                  </p:childTnLst>
                                </p:cTn>
                              </p:par>
                            </p:childTnLst>
                          </p:cTn>
                        </p:par>
                        <p:par>
                          <p:cTn id="10" fill="hold">
                            <p:stCondLst>
                              <p:cond delay="2000"/>
                            </p:stCondLst>
                            <p:childTnLst>
                              <p:par>
                                <p:cTn id="11" presetID="21" presetClass="emph" presetSubtype="0" fill="hold" nodeType="afterEffect">
                                  <p:stCondLst>
                                    <p:cond delay="0"/>
                                  </p:stCondLst>
                                  <p:childTnLst>
                                    <p:animClr clrSpc="hsl" dir="cw">
                                      <p:cBhvr override="childStyle">
                                        <p:cTn id="12" dur="500" fill="hold"/>
                                        <p:tgtEl>
                                          <p:spTgt spid="4"/>
                                        </p:tgtEl>
                                        <p:attrNameLst>
                                          <p:attrName>style.color</p:attrName>
                                        </p:attrNameLst>
                                      </p:cBhvr>
                                      <p:by>
                                        <p:hsl h="7200000" s="0" l="0"/>
                                      </p:by>
                                    </p:animClr>
                                    <p:animClr clrSpc="hsl" dir="cw">
                                      <p:cBhvr>
                                        <p:cTn id="13" dur="500" fill="hold"/>
                                        <p:tgtEl>
                                          <p:spTgt spid="4"/>
                                        </p:tgtEl>
                                        <p:attrNameLst>
                                          <p:attrName>fillcolor</p:attrName>
                                        </p:attrNameLst>
                                      </p:cBhvr>
                                      <p:by>
                                        <p:hsl h="7200000" s="0" l="0"/>
                                      </p:by>
                                    </p:animClr>
                                    <p:animClr clrSpc="hsl" dir="cw">
                                      <p:cBhvr>
                                        <p:cTn id="14" dur="500" fill="hold"/>
                                        <p:tgtEl>
                                          <p:spTgt spid="4"/>
                                        </p:tgtEl>
                                        <p:attrNameLst>
                                          <p:attrName>stroke.color</p:attrName>
                                        </p:attrNameLst>
                                      </p:cBhvr>
                                      <p:by>
                                        <p:hsl h="7200000" s="0" l="0"/>
                                      </p:by>
                                    </p:animClr>
                                    <p:set>
                                      <p:cBhvr>
                                        <p:cTn id="15" dur="500" fill="hold"/>
                                        <p:tgtEl>
                                          <p:spTgt spid="4"/>
                                        </p:tgtEl>
                                        <p:attrNameLst>
                                          <p:attrName>fill.type</p:attrName>
                                        </p:attrNameLst>
                                      </p:cBhvr>
                                      <p:to>
                                        <p:strVal val="solid"/>
                                      </p:to>
                                    </p:set>
                                  </p:childTnLst>
                                </p:cTn>
                              </p:par>
                            </p:childTnLst>
                          </p:cTn>
                        </p:par>
                        <p:par>
                          <p:cTn id="16" fill="hold">
                            <p:stCondLst>
                              <p:cond delay="2500"/>
                            </p:stCondLst>
                            <p:childTnLst>
                              <p:par>
                                <p:cTn id="17" presetID="55"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strVal val="#ppt_w*0.70"/>
                                          </p:val>
                                        </p:tav>
                                        <p:tav tm="100000">
                                          <p:val>
                                            <p:strVal val="#ppt_w"/>
                                          </p:val>
                                        </p:tav>
                                      </p:tavLst>
                                    </p:anim>
                                    <p:anim calcmode="lin" valueType="num">
                                      <p:cBhvr>
                                        <p:cTn id="20" dur="500" fill="hold"/>
                                        <p:tgtEl>
                                          <p:spTgt spid="14"/>
                                        </p:tgtEl>
                                        <p:attrNameLst>
                                          <p:attrName>ppt_h</p:attrName>
                                        </p:attrNameLst>
                                      </p:cBhvr>
                                      <p:tavLst>
                                        <p:tav tm="0">
                                          <p:val>
                                            <p:strVal val="#ppt_h"/>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8" y="-28575"/>
            <a:ext cx="9223376" cy="691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ular Callout 1"/>
          <p:cNvSpPr/>
          <p:nvPr/>
        </p:nvSpPr>
        <p:spPr>
          <a:xfrm>
            <a:off x="5715000" y="3044952"/>
            <a:ext cx="3352800" cy="612648"/>
          </a:xfrm>
          <a:prstGeom prst="wedgeRoundRectCallout">
            <a:avLst>
              <a:gd name="adj1" fmla="val 1638"/>
              <a:gd name="adj2" fmla="val 1534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p:cNvSpPr txBox="1"/>
          <p:nvPr/>
        </p:nvSpPr>
        <p:spPr>
          <a:xfrm>
            <a:off x="5715000" y="3011269"/>
            <a:ext cx="3276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I went to school with </a:t>
            </a:r>
            <a:r>
              <a:rPr kumimoji="0" lang="en-US" sz="1800" b="1" i="0" u="none" strike="noStrike" kern="1200" cap="none" spc="0" normalizeH="0" baseline="0" noProof="0" dirty="0" err="1">
                <a:ln>
                  <a:noFill/>
                </a:ln>
                <a:solidFill>
                  <a:prstClr val="white"/>
                </a:solidFill>
                <a:effectLst/>
                <a:uLnTx/>
                <a:uFillTx/>
                <a:latin typeface="Calibri"/>
                <a:ea typeface="+mn-ea"/>
                <a:cs typeface="+mn-cs"/>
              </a:rPr>
              <a:t>Nadab</a:t>
            </a:r>
            <a:r>
              <a:rPr kumimoji="0" lang="en-US" sz="1800" b="1" i="0" u="none" strike="noStrike" kern="1200" cap="none" spc="0" normalizeH="0" baseline="0" noProof="0" dirty="0">
                <a:ln>
                  <a:noFill/>
                </a:ln>
                <a:solidFill>
                  <a:prstClr val="white"/>
                </a:solidFill>
                <a:effectLst/>
                <a:uLnTx/>
                <a:uFillTx/>
                <a:latin typeface="Calibri"/>
                <a:ea typeface="+mn-ea"/>
                <a:cs typeface="+mn-cs"/>
              </a:rPr>
              <a:t> and </a:t>
            </a:r>
            <a:r>
              <a:rPr kumimoji="0" lang="en-US" sz="1800" b="1" i="0" u="none" strike="noStrike" kern="1200" cap="none" spc="0" normalizeH="0" baseline="0" noProof="0" dirty="0" err="1">
                <a:ln>
                  <a:noFill/>
                </a:ln>
                <a:solidFill>
                  <a:prstClr val="white"/>
                </a:solidFill>
                <a:effectLst/>
                <a:uLnTx/>
                <a:uFillTx/>
                <a:latin typeface="Calibri"/>
                <a:ea typeface="+mn-ea"/>
                <a:cs typeface="+mn-cs"/>
              </a:rPr>
              <a:t>Abihu</a:t>
            </a:r>
            <a:r>
              <a:rPr kumimoji="0" lang="en-US" sz="1800" b="1" i="0" u="none" strike="noStrike" kern="1200" cap="none" spc="0" normalizeH="0" baseline="0" noProof="0" dirty="0">
                <a:ln>
                  <a:noFill/>
                </a:ln>
                <a:solidFill>
                  <a:prstClr val="white"/>
                </a:solidFill>
                <a:effectLst/>
                <a:uLnTx/>
                <a:uFillTx/>
                <a:latin typeface="Calibri"/>
                <a:ea typeface="+mn-ea"/>
                <a:cs typeface="+mn-cs"/>
              </a:rPr>
              <a:t>.</a:t>
            </a:r>
          </a:p>
        </p:txBody>
      </p:sp>
    </p:spTree>
    <p:extLst>
      <p:ext uri="{BB962C8B-B14F-4D97-AF65-F5344CB8AC3E}">
        <p14:creationId xmlns:p14="http://schemas.microsoft.com/office/powerpoint/2010/main" val="2880969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B7F347-6531-4A37-A91F-25CF1305DC5B}"/>
              </a:ext>
            </a:extLst>
          </p:cNvPr>
          <p:cNvPicPr>
            <a:picLocks noChangeAspect="1"/>
          </p:cNvPicPr>
          <p:nvPr/>
        </p:nvPicPr>
        <p:blipFill rotWithShape="1">
          <a:blip r:embed="rId2"/>
          <a:srcRect l="15254" t="19491" r="35085" b="14219"/>
          <a:stretch/>
        </p:blipFill>
        <p:spPr>
          <a:xfrm>
            <a:off x="464934" y="1686693"/>
            <a:ext cx="5339172" cy="4008935"/>
          </a:xfrm>
          <a:prstGeom prst="rect">
            <a:avLst/>
          </a:prstGeom>
          <a:ln w="38100">
            <a:solidFill>
              <a:srgbClr val="002060"/>
            </a:solidFill>
          </a:ln>
        </p:spPr>
      </p:pic>
      <p:sp>
        <p:nvSpPr>
          <p:cNvPr id="3" name="TextBox 2"/>
          <p:cNvSpPr txBox="1"/>
          <p:nvPr/>
        </p:nvSpPr>
        <p:spPr>
          <a:xfrm>
            <a:off x="573438" y="816114"/>
            <a:ext cx="7431438"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Arial Black" panose="020B0A04020102020204" pitchFamily="34" charset="0"/>
              </a:rPr>
              <a:t>Acts 2:47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praising God and having favor with all the people. </a:t>
            </a: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And the Lord added to the church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daily those who were being saved.</a:t>
            </a:r>
          </a:p>
        </p:txBody>
      </p:sp>
      <p:sp>
        <p:nvSpPr>
          <p:cNvPr id="4" name="TextBox 3"/>
          <p:cNvSpPr txBox="1"/>
          <p:nvPr/>
        </p:nvSpPr>
        <p:spPr>
          <a:xfrm>
            <a:off x="0" y="5722203"/>
            <a:ext cx="91440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C00000"/>
                </a:solidFill>
                <a:effectLst/>
                <a:uLnTx/>
                <a:uFillTx/>
                <a:latin typeface="Calibri" panose="020F0502020204030204"/>
                <a:ea typeface="+mn-ea"/>
                <a:cs typeface="+mn-cs"/>
              </a:rPr>
              <a:t>These churches are not the Bride of Christ (Eph.5) Christ has </a:t>
            </a:r>
            <a:r>
              <a:rPr kumimoji="0" lang="en-US" sz="2300" b="1" i="0" u="sng" strike="noStrike" kern="1200" cap="none" spc="0" normalizeH="0" baseline="0" noProof="0" dirty="0">
                <a:ln>
                  <a:noFill/>
                </a:ln>
                <a:solidFill>
                  <a:srgbClr val="C00000"/>
                </a:solidFill>
                <a:effectLst/>
                <a:uLnTx/>
                <a:uFillTx/>
                <a:latin typeface="Calibri" panose="020F0502020204030204"/>
                <a:ea typeface="+mn-ea"/>
                <a:cs typeface="+mn-cs"/>
              </a:rPr>
              <a:t>ONE</a:t>
            </a:r>
            <a:r>
              <a:rPr kumimoji="0" lang="en-US" sz="2300" b="0" i="0" u="none" strike="noStrike" kern="1200" cap="none" spc="0" normalizeH="0" baseline="0" noProof="0" dirty="0">
                <a:ln>
                  <a:noFill/>
                </a:ln>
                <a:solidFill>
                  <a:srgbClr val="C00000"/>
                </a:solidFill>
                <a:effectLst/>
                <a:uLnTx/>
                <a:uFillTx/>
                <a:latin typeface="Calibri" panose="020F0502020204030204"/>
                <a:ea typeface="+mn-ea"/>
                <a:cs typeface="+mn-cs"/>
              </a:rPr>
              <a:t> Bride.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C00000"/>
                </a:solidFill>
                <a:effectLst/>
                <a:uLnTx/>
                <a:uFillTx/>
                <a:latin typeface="Calibri" panose="020F0502020204030204"/>
                <a:ea typeface="+mn-ea"/>
                <a:cs typeface="+mn-cs"/>
              </a:rPr>
              <a:t>Which church were those in Acts 2:47 added to?</a:t>
            </a:r>
          </a:p>
        </p:txBody>
      </p:sp>
      <p:cxnSp>
        <p:nvCxnSpPr>
          <p:cNvPr id="6" name="Straight Connector 5"/>
          <p:cNvCxnSpPr/>
          <p:nvPr/>
        </p:nvCxnSpPr>
        <p:spPr>
          <a:xfrm>
            <a:off x="263470" y="2836190"/>
            <a:ext cx="8663554" cy="775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11444" y="785598"/>
            <a:ext cx="7641956" cy="70788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66108" y="2942550"/>
            <a:ext cx="2704455" cy="25545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These churches are </a:t>
            </a:r>
            <a:r>
              <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rPr>
              <a:t>too late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to be the Lord’s church.</a:t>
            </a:r>
          </a:p>
        </p:txBody>
      </p:sp>
      <p:sp>
        <p:nvSpPr>
          <p:cNvPr id="5" name="5-Point Star 4"/>
          <p:cNvSpPr/>
          <p:nvPr/>
        </p:nvSpPr>
        <p:spPr>
          <a:xfrm>
            <a:off x="402932" y="2374432"/>
            <a:ext cx="493059" cy="469508"/>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648505C-FE2E-5B2A-BDFB-4E35FF03E4FF}"/>
              </a:ext>
            </a:extLst>
          </p:cNvPr>
          <p:cNvSpPr txBox="1"/>
          <p:nvPr/>
        </p:nvSpPr>
        <p:spPr>
          <a:xfrm>
            <a:off x="0" y="22492"/>
            <a:ext cx="9144000" cy="523220"/>
          </a:xfrm>
          <a:prstGeom prst="rect">
            <a:avLst/>
          </a:prstGeom>
          <a:solidFill>
            <a:schemeClr val="tx1"/>
          </a:solidFill>
        </p:spPr>
        <p:txBody>
          <a:bodyPr wrap="square" rtlCol="0">
            <a:spAutoFit/>
          </a:bodyPr>
          <a:lstStyle/>
          <a:p>
            <a:pPr algn="ctr" defTabSz="457200" fontAlgn="auto">
              <a:spcBef>
                <a:spcPts val="0"/>
              </a:spcBef>
              <a:spcAft>
                <a:spcPts val="0"/>
              </a:spcAft>
              <a:defRPr/>
            </a:pPr>
            <a:r>
              <a:rPr lang="en-US" sz="2800" dirty="0">
                <a:solidFill>
                  <a:prstClr val="white"/>
                </a:solidFill>
                <a:latin typeface="Calibri" panose="020F0502020204030204"/>
              </a:rPr>
              <a:t>Christ and the church He built.</a:t>
            </a:r>
          </a:p>
        </p:txBody>
      </p:sp>
    </p:spTree>
    <p:extLst>
      <p:ext uri="{BB962C8B-B14F-4D97-AF65-F5344CB8AC3E}">
        <p14:creationId xmlns:p14="http://schemas.microsoft.com/office/powerpoint/2010/main" val="1605532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2800C-89BA-F341-DE57-4A9FD46127F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EA879CB-2779-FDF6-C1C6-6E9977428380}"/>
              </a:ext>
            </a:extLst>
          </p:cNvPr>
          <p:cNvSpPr/>
          <p:nvPr/>
        </p:nvSpPr>
        <p:spPr>
          <a:xfrm>
            <a:off x="1" y="0"/>
            <a:ext cx="9143999" cy="523220"/>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1F9A535-A445-283F-C020-672603F946CF}"/>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5" name="TextBox 4">
            <a:extLst>
              <a:ext uri="{FF2B5EF4-FFF2-40B4-BE49-F238E27FC236}">
                <a16:creationId xmlns:a16="http://schemas.microsoft.com/office/drawing/2014/main" id="{0B5BA034-A8E6-C442-3192-5FE013CAF416}"/>
              </a:ext>
            </a:extLst>
          </p:cNvPr>
          <p:cNvSpPr txBox="1"/>
          <p:nvPr/>
        </p:nvSpPr>
        <p:spPr>
          <a:xfrm>
            <a:off x="0" y="22492"/>
            <a:ext cx="9144000" cy="523220"/>
          </a:xfrm>
          <a:prstGeom prst="rect">
            <a:avLst/>
          </a:prstGeom>
          <a:solidFill>
            <a:schemeClr val="tx1"/>
          </a:solidFill>
        </p:spPr>
        <p:txBody>
          <a:bodyPr wrap="square" rtlCol="0">
            <a:spAutoFit/>
          </a:bodyPr>
          <a:lstStyle/>
          <a:p>
            <a:pPr algn="ctr" defTabSz="457200" fontAlgn="auto">
              <a:spcBef>
                <a:spcPts val="0"/>
              </a:spcBef>
              <a:spcAft>
                <a:spcPts val="0"/>
              </a:spcAft>
              <a:defRPr/>
            </a:pPr>
            <a:r>
              <a:rPr lang="en-US" sz="2800" dirty="0">
                <a:solidFill>
                  <a:prstClr val="white"/>
                </a:solidFill>
                <a:latin typeface="Calibri" panose="020F0502020204030204"/>
              </a:rPr>
              <a:t>Christ and the church He built.</a:t>
            </a:r>
          </a:p>
        </p:txBody>
      </p:sp>
      <p:sp>
        <p:nvSpPr>
          <p:cNvPr id="9" name="TextBox 8">
            <a:extLst>
              <a:ext uri="{FF2B5EF4-FFF2-40B4-BE49-F238E27FC236}">
                <a16:creationId xmlns:a16="http://schemas.microsoft.com/office/drawing/2014/main" id="{6F19BAD7-FCB9-3ADD-8D9F-240FBC519C84}"/>
              </a:ext>
            </a:extLst>
          </p:cNvPr>
          <p:cNvSpPr txBox="1"/>
          <p:nvPr/>
        </p:nvSpPr>
        <p:spPr>
          <a:xfrm>
            <a:off x="0" y="786825"/>
            <a:ext cx="9144000" cy="584775"/>
          </a:xfrm>
          <a:prstGeom prst="rect">
            <a:avLst/>
          </a:prstGeom>
          <a:noFill/>
        </p:spPr>
        <p:txBody>
          <a:bodyPr wrap="square" rtlCol="0">
            <a:spAutoFit/>
          </a:bodyPr>
          <a:lstStyle/>
          <a:p>
            <a:pPr algn="ctr"/>
            <a:r>
              <a:rPr lang="en-US" sz="3200" dirty="0"/>
              <a:t>God’s Law of Reproduction</a:t>
            </a:r>
          </a:p>
        </p:txBody>
      </p:sp>
      <p:sp>
        <p:nvSpPr>
          <p:cNvPr id="10" name="TextBox 9">
            <a:extLst>
              <a:ext uri="{FF2B5EF4-FFF2-40B4-BE49-F238E27FC236}">
                <a16:creationId xmlns:a16="http://schemas.microsoft.com/office/drawing/2014/main" id="{86E27A7C-5E22-CF99-4049-C9B64DD7456E}"/>
              </a:ext>
            </a:extLst>
          </p:cNvPr>
          <p:cNvSpPr txBox="1"/>
          <p:nvPr/>
        </p:nvSpPr>
        <p:spPr>
          <a:xfrm>
            <a:off x="0" y="1219200"/>
            <a:ext cx="9144000" cy="584775"/>
          </a:xfrm>
          <a:prstGeom prst="rect">
            <a:avLst/>
          </a:prstGeom>
          <a:noFill/>
        </p:spPr>
        <p:txBody>
          <a:bodyPr wrap="square" rtlCol="0">
            <a:spAutoFit/>
          </a:bodyPr>
          <a:lstStyle/>
          <a:p>
            <a:pPr algn="ctr"/>
            <a:r>
              <a:rPr lang="en-US" sz="3200" dirty="0">
                <a:solidFill>
                  <a:srgbClr val="FF0000"/>
                </a:solidFill>
              </a:rPr>
              <a:t>Plant Kingdom</a:t>
            </a:r>
          </a:p>
        </p:txBody>
      </p:sp>
      <p:sp>
        <p:nvSpPr>
          <p:cNvPr id="11" name="TextBox 10">
            <a:extLst>
              <a:ext uri="{FF2B5EF4-FFF2-40B4-BE49-F238E27FC236}">
                <a16:creationId xmlns:a16="http://schemas.microsoft.com/office/drawing/2014/main" id="{9325C4DF-B38C-F15B-13F6-D09554AC58DE}"/>
              </a:ext>
            </a:extLst>
          </p:cNvPr>
          <p:cNvSpPr txBox="1"/>
          <p:nvPr/>
        </p:nvSpPr>
        <p:spPr>
          <a:xfrm>
            <a:off x="0" y="2768025"/>
            <a:ext cx="9144000" cy="584775"/>
          </a:xfrm>
          <a:prstGeom prst="rect">
            <a:avLst/>
          </a:prstGeom>
          <a:noFill/>
        </p:spPr>
        <p:txBody>
          <a:bodyPr wrap="square" rtlCol="0">
            <a:spAutoFit/>
          </a:bodyPr>
          <a:lstStyle/>
          <a:p>
            <a:pPr algn="ctr"/>
            <a:r>
              <a:rPr lang="en-US" sz="3200" dirty="0">
                <a:solidFill>
                  <a:srgbClr val="0070C0"/>
                </a:solidFill>
              </a:rPr>
              <a:t>Animal Kingdom</a:t>
            </a:r>
          </a:p>
        </p:txBody>
      </p:sp>
      <p:sp>
        <p:nvSpPr>
          <p:cNvPr id="12" name="TextBox 11">
            <a:extLst>
              <a:ext uri="{FF2B5EF4-FFF2-40B4-BE49-F238E27FC236}">
                <a16:creationId xmlns:a16="http://schemas.microsoft.com/office/drawing/2014/main" id="{8D345ABC-B47C-AC6D-9E68-56EC9AEA2B6B}"/>
              </a:ext>
            </a:extLst>
          </p:cNvPr>
          <p:cNvSpPr txBox="1"/>
          <p:nvPr/>
        </p:nvSpPr>
        <p:spPr>
          <a:xfrm>
            <a:off x="0" y="4191000"/>
            <a:ext cx="9144000" cy="584775"/>
          </a:xfrm>
          <a:prstGeom prst="rect">
            <a:avLst/>
          </a:prstGeom>
          <a:noFill/>
        </p:spPr>
        <p:txBody>
          <a:bodyPr wrap="square" rtlCol="0">
            <a:spAutoFit/>
          </a:bodyPr>
          <a:lstStyle/>
          <a:p>
            <a:pPr algn="ctr"/>
            <a:r>
              <a:rPr lang="en-US" sz="3200" dirty="0"/>
              <a:t>Spiritual Kingdom</a:t>
            </a:r>
          </a:p>
        </p:txBody>
      </p:sp>
      <p:sp>
        <p:nvSpPr>
          <p:cNvPr id="13" name="TextBox 12">
            <a:extLst>
              <a:ext uri="{FF2B5EF4-FFF2-40B4-BE49-F238E27FC236}">
                <a16:creationId xmlns:a16="http://schemas.microsoft.com/office/drawing/2014/main" id="{40445AEF-8162-B591-14C5-E05981A7524C}"/>
              </a:ext>
            </a:extLst>
          </p:cNvPr>
          <p:cNvSpPr txBox="1"/>
          <p:nvPr/>
        </p:nvSpPr>
        <p:spPr>
          <a:xfrm>
            <a:off x="0" y="1676400"/>
            <a:ext cx="9144000" cy="954107"/>
          </a:xfrm>
          <a:prstGeom prst="rect">
            <a:avLst/>
          </a:prstGeom>
          <a:noFill/>
        </p:spPr>
        <p:txBody>
          <a:bodyPr wrap="square" rtlCol="0">
            <a:spAutoFit/>
          </a:bodyPr>
          <a:lstStyle/>
          <a:p>
            <a:pPr algn="ctr"/>
            <a:r>
              <a:rPr lang="en-US" sz="2800" dirty="0">
                <a:solidFill>
                  <a:srgbClr val="FF0000"/>
                </a:solidFill>
              </a:rPr>
              <a:t>A </a:t>
            </a:r>
            <a:r>
              <a:rPr lang="en-US" sz="2800" u="sng" dirty="0">
                <a:solidFill>
                  <a:srgbClr val="FF0000"/>
                </a:solidFill>
              </a:rPr>
              <a:t>SOWER</a:t>
            </a:r>
            <a:r>
              <a:rPr lang="en-US" sz="2800" dirty="0">
                <a:solidFill>
                  <a:srgbClr val="FF0000"/>
                </a:solidFill>
              </a:rPr>
              <a:t> plants a </a:t>
            </a:r>
            <a:r>
              <a:rPr lang="en-US" sz="2800" u="sng" dirty="0">
                <a:solidFill>
                  <a:srgbClr val="FF0000"/>
                </a:solidFill>
              </a:rPr>
              <a:t>SEED</a:t>
            </a:r>
            <a:r>
              <a:rPr lang="en-US" sz="2800" dirty="0">
                <a:solidFill>
                  <a:srgbClr val="FF0000"/>
                </a:solidFill>
              </a:rPr>
              <a:t> in the </a:t>
            </a:r>
            <a:r>
              <a:rPr lang="en-US" sz="2800" u="sng" dirty="0">
                <a:solidFill>
                  <a:srgbClr val="FF0000"/>
                </a:solidFill>
              </a:rPr>
              <a:t>FIELD</a:t>
            </a:r>
            <a:r>
              <a:rPr lang="en-US" sz="2800" dirty="0">
                <a:solidFill>
                  <a:srgbClr val="FF0000"/>
                </a:solidFill>
              </a:rPr>
              <a:t> (soil).                                               Seed reproduces after its own kind.</a:t>
            </a:r>
          </a:p>
        </p:txBody>
      </p:sp>
      <p:sp>
        <p:nvSpPr>
          <p:cNvPr id="14" name="TextBox 13">
            <a:extLst>
              <a:ext uri="{FF2B5EF4-FFF2-40B4-BE49-F238E27FC236}">
                <a16:creationId xmlns:a16="http://schemas.microsoft.com/office/drawing/2014/main" id="{DEEB3EB8-7E9E-AF12-6889-20D7E6E497CF}"/>
              </a:ext>
            </a:extLst>
          </p:cNvPr>
          <p:cNvSpPr txBox="1"/>
          <p:nvPr/>
        </p:nvSpPr>
        <p:spPr>
          <a:xfrm>
            <a:off x="0" y="3200400"/>
            <a:ext cx="9144000" cy="923330"/>
          </a:xfrm>
          <a:prstGeom prst="rect">
            <a:avLst/>
          </a:prstGeom>
          <a:noFill/>
        </p:spPr>
        <p:txBody>
          <a:bodyPr wrap="square" rtlCol="0">
            <a:spAutoFit/>
          </a:bodyPr>
          <a:lstStyle/>
          <a:p>
            <a:pPr algn="ctr"/>
            <a:r>
              <a:rPr lang="en-US" sz="2600" dirty="0">
                <a:solidFill>
                  <a:srgbClr val="0070C0"/>
                </a:solidFill>
              </a:rPr>
              <a:t>A </a:t>
            </a:r>
            <a:r>
              <a:rPr lang="en-US" sz="2600" dirty="0" err="1">
                <a:solidFill>
                  <a:srgbClr val="0070C0"/>
                </a:solidFill>
              </a:rPr>
              <a:t>sower</a:t>
            </a:r>
            <a:r>
              <a:rPr lang="en-US" sz="2600" dirty="0">
                <a:solidFill>
                  <a:srgbClr val="0070C0"/>
                </a:solidFill>
              </a:rPr>
              <a:t> (</a:t>
            </a:r>
            <a:r>
              <a:rPr lang="en-US" sz="2600" u="sng" dirty="0">
                <a:solidFill>
                  <a:srgbClr val="0070C0"/>
                </a:solidFill>
              </a:rPr>
              <a:t>MAN</a:t>
            </a:r>
            <a:r>
              <a:rPr lang="en-US" sz="2600" dirty="0">
                <a:solidFill>
                  <a:srgbClr val="0070C0"/>
                </a:solidFill>
              </a:rPr>
              <a:t>) plants a </a:t>
            </a:r>
            <a:r>
              <a:rPr lang="en-US" sz="2600" u="sng" dirty="0">
                <a:solidFill>
                  <a:srgbClr val="0070C0"/>
                </a:solidFill>
              </a:rPr>
              <a:t>SEED</a:t>
            </a:r>
            <a:r>
              <a:rPr lang="en-US" sz="2600" dirty="0">
                <a:solidFill>
                  <a:srgbClr val="0070C0"/>
                </a:solidFill>
              </a:rPr>
              <a:t> in the </a:t>
            </a:r>
            <a:r>
              <a:rPr lang="en-US" sz="2600" u="sng" dirty="0">
                <a:solidFill>
                  <a:srgbClr val="0070C0"/>
                </a:solidFill>
              </a:rPr>
              <a:t>FIELD</a:t>
            </a:r>
            <a:r>
              <a:rPr lang="en-US" sz="2600" dirty="0">
                <a:solidFill>
                  <a:srgbClr val="0070C0"/>
                </a:solidFill>
              </a:rPr>
              <a:t>  (</a:t>
            </a:r>
            <a:r>
              <a:rPr lang="en-US" sz="2600" u="sng" dirty="0">
                <a:solidFill>
                  <a:srgbClr val="0070C0"/>
                </a:solidFill>
              </a:rPr>
              <a:t>Womb of woman</a:t>
            </a:r>
            <a:r>
              <a:rPr lang="en-US" sz="2600" dirty="0">
                <a:solidFill>
                  <a:srgbClr val="0070C0"/>
                </a:solidFill>
              </a:rPr>
              <a:t>.)                                               </a:t>
            </a:r>
            <a:r>
              <a:rPr lang="en-US" sz="2800" dirty="0">
                <a:solidFill>
                  <a:srgbClr val="0070C0"/>
                </a:solidFill>
              </a:rPr>
              <a:t>Seed reproduces after its own kind.</a:t>
            </a:r>
          </a:p>
        </p:txBody>
      </p:sp>
      <p:sp>
        <p:nvSpPr>
          <p:cNvPr id="16" name="TextBox 15">
            <a:extLst>
              <a:ext uri="{FF2B5EF4-FFF2-40B4-BE49-F238E27FC236}">
                <a16:creationId xmlns:a16="http://schemas.microsoft.com/office/drawing/2014/main" id="{AD7BB947-8D07-6B1E-8E29-1BDDA43072E2}"/>
              </a:ext>
            </a:extLst>
          </p:cNvPr>
          <p:cNvSpPr txBox="1"/>
          <p:nvPr/>
        </p:nvSpPr>
        <p:spPr>
          <a:xfrm>
            <a:off x="1" y="4684693"/>
            <a:ext cx="9143998" cy="954107"/>
          </a:xfrm>
          <a:prstGeom prst="rect">
            <a:avLst/>
          </a:prstGeom>
          <a:noFill/>
        </p:spPr>
        <p:txBody>
          <a:bodyPr wrap="square">
            <a:spAutoFit/>
          </a:bodyPr>
          <a:lstStyle/>
          <a:p>
            <a:pPr algn="ctr"/>
            <a:r>
              <a:rPr lang="en-US" sz="2800" dirty="0"/>
              <a:t>A </a:t>
            </a:r>
            <a:r>
              <a:rPr lang="en-US" sz="2800" u="sng" dirty="0"/>
              <a:t>SOWER</a:t>
            </a:r>
            <a:r>
              <a:rPr lang="en-US" sz="2800" dirty="0"/>
              <a:t> plants a </a:t>
            </a:r>
            <a:r>
              <a:rPr lang="en-US" sz="2800" u="sng" dirty="0"/>
              <a:t>SEED</a:t>
            </a:r>
            <a:r>
              <a:rPr lang="en-US" sz="2800" dirty="0"/>
              <a:t> (Gospel) in the </a:t>
            </a:r>
            <a:r>
              <a:rPr lang="en-US" sz="2800" u="sng" dirty="0"/>
              <a:t>FIELD</a:t>
            </a:r>
            <a:r>
              <a:rPr lang="en-US" sz="2800" dirty="0"/>
              <a:t>  (hearts of men and women). Seed reproduces after its own kind.</a:t>
            </a:r>
          </a:p>
        </p:txBody>
      </p:sp>
      <p:sp>
        <p:nvSpPr>
          <p:cNvPr id="17" name="Rectangle 16">
            <a:extLst>
              <a:ext uri="{FF2B5EF4-FFF2-40B4-BE49-F238E27FC236}">
                <a16:creationId xmlns:a16="http://schemas.microsoft.com/office/drawing/2014/main" id="{EB0F7840-0969-ED52-04F7-7B144309EE60}"/>
              </a:ext>
            </a:extLst>
          </p:cNvPr>
          <p:cNvSpPr/>
          <p:nvPr/>
        </p:nvSpPr>
        <p:spPr>
          <a:xfrm>
            <a:off x="0" y="6071175"/>
            <a:ext cx="9143998" cy="7868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God’s Laws Can Not Be Broken</a:t>
            </a:r>
          </a:p>
        </p:txBody>
      </p:sp>
    </p:spTree>
    <p:extLst>
      <p:ext uri="{BB962C8B-B14F-4D97-AF65-F5344CB8AC3E}">
        <p14:creationId xmlns:p14="http://schemas.microsoft.com/office/powerpoint/2010/main" val="424498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16A8C2B-9ECB-C693-1EC9-7030432F01D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06BAC77-CDC6-7C36-B88B-471CB2FE60E6}"/>
              </a:ext>
            </a:extLst>
          </p:cNvPr>
          <p:cNvPicPr>
            <a:picLocks noChangeAspect="1"/>
          </p:cNvPicPr>
          <p:nvPr/>
        </p:nvPicPr>
        <p:blipFill rotWithShape="1">
          <a:blip r:embed="rId2"/>
          <a:srcRect l="15254" t="19491" r="35085" b="14219"/>
          <a:stretch/>
        </p:blipFill>
        <p:spPr>
          <a:xfrm>
            <a:off x="3819319" y="2774576"/>
            <a:ext cx="5186772" cy="3894505"/>
          </a:xfrm>
          <a:prstGeom prst="rect">
            <a:avLst/>
          </a:prstGeom>
          <a:ln w="38100">
            <a:solidFill>
              <a:srgbClr val="002060"/>
            </a:solidFill>
          </a:ln>
        </p:spPr>
      </p:pic>
      <p:sp>
        <p:nvSpPr>
          <p:cNvPr id="10" name="TextBox 9">
            <a:extLst>
              <a:ext uri="{FF2B5EF4-FFF2-40B4-BE49-F238E27FC236}">
                <a16:creationId xmlns:a16="http://schemas.microsoft.com/office/drawing/2014/main" id="{5914ABCB-9A9F-BF96-16C3-CAA65FDA8B63}"/>
              </a:ext>
            </a:extLst>
          </p:cNvPr>
          <p:cNvSpPr txBox="1"/>
          <p:nvPr/>
        </p:nvSpPr>
        <p:spPr>
          <a:xfrm>
            <a:off x="0" y="22492"/>
            <a:ext cx="9144000" cy="769441"/>
          </a:xfrm>
          <a:prstGeom prst="rect">
            <a:avLst/>
          </a:prstGeom>
          <a:solidFill>
            <a:schemeClr val="tx1"/>
          </a:solidFill>
        </p:spPr>
        <p:txBody>
          <a:bodyPr wrap="square" rtlCol="0">
            <a:spAutoFit/>
          </a:bodyPr>
          <a:lstStyle/>
          <a:p>
            <a:pPr algn="ctr" defTabSz="457200" fontAlgn="auto">
              <a:spcBef>
                <a:spcPts val="0"/>
              </a:spcBef>
              <a:spcAft>
                <a:spcPts val="0"/>
              </a:spcAft>
              <a:defRPr/>
            </a:pPr>
            <a:r>
              <a:rPr lang="en-US" sz="4400" dirty="0">
                <a:solidFill>
                  <a:prstClr val="white"/>
                </a:solidFill>
                <a:latin typeface="Calibri" panose="020F0502020204030204"/>
              </a:rPr>
              <a:t>Christ and the church He built.</a:t>
            </a:r>
          </a:p>
        </p:txBody>
      </p:sp>
      <p:pic>
        <p:nvPicPr>
          <p:cNvPr id="8" name="Picture 4" descr="THE SOWER AND THE SEED Matthew 13:1-9, 18-23 - YouTube">
            <a:extLst>
              <a:ext uri="{FF2B5EF4-FFF2-40B4-BE49-F238E27FC236}">
                <a16:creationId xmlns:a16="http://schemas.microsoft.com/office/drawing/2014/main" id="{053CDBAB-66E1-AA39-FC66-383D3B2254C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134" t="3615" r="10525" b="-3615"/>
          <a:stretch>
            <a:fillRect/>
          </a:stretch>
        </p:blipFill>
        <p:spPr bwMode="auto">
          <a:xfrm>
            <a:off x="0" y="3124200"/>
            <a:ext cx="3819319" cy="26412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he Powerful Parables Of Jesus The Parable Of The Sower | Osprey Observer">
            <a:extLst>
              <a:ext uri="{FF2B5EF4-FFF2-40B4-BE49-F238E27FC236}">
                <a16:creationId xmlns:a16="http://schemas.microsoft.com/office/drawing/2014/main" id="{94EAD867-C989-D978-40D7-E9BAE3F96D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814345"/>
            <a:ext cx="4372894" cy="1947442"/>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a:extLst>
              <a:ext uri="{FF2B5EF4-FFF2-40B4-BE49-F238E27FC236}">
                <a16:creationId xmlns:a16="http://schemas.microsoft.com/office/drawing/2014/main" id="{92E9BABC-8B0A-23BD-8286-4C79B53D1DEB}"/>
              </a:ext>
            </a:extLst>
          </p:cNvPr>
          <p:cNvSpPr/>
          <p:nvPr/>
        </p:nvSpPr>
        <p:spPr>
          <a:xfrm rot="322510">
            <a:off x="7557406" y="3595006"/>
            <a:ext cx="304800" cy="30480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5471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0DCA5FA-117A-B66E-A9C7-FE7ED36143C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069FB05-D5E5-3B33-86D7-0383162A21C2}"/>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pic>
        <p:nvPicPr>
          <p:cNvPr id="1026" name="Picture 2" descr="'Fast tracked' policy push for medium-density housing tipped to impact ...">
            <a:extLst>
              <a:ext uri="{FF2B5EF4-FFF2-40B4-BE49-F238E27FC236}">
                <a16:creationId xmlns:a16="http://schemas.microsoft.com/office/drawing/2014/main" id="{FF469582-B038-46DE-FF8D-FA4A87742B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692"/>
          <a:stretch>
            <a:fillRect/>
          </a:stretch>
        </p:blipFill>
        <p:spPr bwMode="auto">
          <a:xfrm>
            <a:off x="1" y="596268"/>
            <a:ext cx="9143999" cy="574996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10EAE4A-7DE5-CD8E-4430-9C872C12D9B5}"/>
              </a:ext>
            </a:extLst>
          </p:cNvPr>
          <p:cNvSpPr/>
          <p:nvPr/>
        </p:nvSpPr>
        <p:spPr>
          <a:xfrm>
            <a:off x="6934200" y="3310081"/>
            <a:ext cx="1600200" cy="900953"/>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3F5E3C5-093F-1D55-97BD-28227D8FA888}"/>
              </a:ext>
            </a:extLst>
          </p:cNvPr>
          <p:cNvSpPr txBox="1"/>
          <p:nvPr/>
        </p:nvSpPr>
        <p:spPr>
          <a:xfrm>
            <a:off x="7086600" y="3360003"/>
            <a:ext cx="1371600" cy="830997"/>
          </a:xfrm>
          <a:prstGeom prst="rect">
            <a:avLst/>
          </a:prstGeom>
          <a:noFill/>
        </p:spPr>
        <p:txBody>
          <a:bodyPr wrap="square" rtlCol="0">
            <a:spAutoFit/>
          </a:bodyPr>
          <a:lstStyle/>
          <a:p>
            <a:r>
              <a:rPr lang="en-US" dirty="0"/>
              <a:t>Church of Bruce</a:t>
            </a:r>
          </a:p>
        </p:txBody>
      </p:sp>
      <p:sp>
        <p:nvSpPr>
          <p:cNvPr id="9" name="Rectangle 8">
            <a:extLst>
              <a:ext uri="{FF2B5EF4-FFF2-40B4-BE49-F238E27FC236}">
                <a16:creationId xmlns:a16="http://schemas.microsoft.com/office/drawing/2014/main" id="{CB0499D2-C939-2350-BBA9-9334C5243D71}"/>
              </a:ext>
            </a:extLst>
          </p:cNvPr>
          <p:cNvSpPr/>
          <p:nvPr/>
        </p:nvSpPr>
        <p:spPr>
          <a:xfrm>
            <a:off x="76201" y="3360003"/>
            <a:ext cx="1600200" cy="900953"/>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6F6AAF0-B5EB-9FC3-2557-C6D8F5C023B5}"/>
              </a:ext>
            </a:extLst>
          </p:cNvPr>
          <p:cNvSpPr txBox="1"/>
          <p:nvPr/>
        </p:nvSpPr>
        <p:spPr>
          <a:xfrm>
            <a:off x="228600" y="3436203"/>
            <a:ext cx="1371600" cy="830997"/>
          </a:xfrm>
          <a:prstGeom prst="rect">
            <a:avLst/>
          </a:prstGeom>
          <a:noFill/>
        </p:spPr>
        <p:txBody>
          <a:bodyPr wrap="square" rtlCol="0">
            <a:spAutoFit/>
          </a:bodyPr>
          <a:lstStyle/>
          <a:p>
            <a:r>
              <a:rPr lang="en-US" dirty="0"/>
              <a:t>Church of Bruce</a:t>
            </a:r>
          </a:p>
        </p:txBody>
      </p:sp>
      <p:sp>
        <p:nvSpPr>
          <p:cNvPr id="11" name="Rectangle 10">
            <a:extLst>
              <a:ext uri="{FF2B5EF4-FFF2-40B4-BE49-F238E27FC236}">
                <a16:creationId xmlns:a16="http://schemas.microsoft.com/office/drawing/2014/main" id="{107343FE-D761-27CF-EB14-45E88A5706FB}"/>
              </a:ext>
            </a:extLst>
          </p:cNvPr>
          <p:cNvSpPr/>
          <p:nvPr/>
        </p:nvSpPr>
        <p:spPr>
          <a:xfrm>
            <a:off x="3429000" y="3401224"/>
            <a:ext cx="1600200" cy="900953"/>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C9010F0-9A59-2D71-280C-D87E128AC5D1}"/>
              </a:ext>
            </a:extLst>
          </p:cNvPr>
          <p:cNvSpPr txBox="1"/>
          <p:nvPr/>
        </p:nvSpPr>
        <p:spPr>
          <a:xfrm>
            <a:off x="3581400" y="3429000"/>
            <a:ext cx="1371600" cy="830997"/>
          </a:xfrm>
          <a:prstGeom prst="rect">
            <a:avLst/>
          </a:prstGeom>
          <a:noFill/>
        </p:spPr>
        <p:txBody>
          <a:bodyPr wrap="square" rtlCol="0">
            <a:spAutoFit/>
          </a:bodyPr>
          <a:lstStyle/>
          <a:p>
            <a:r>
              <a:rPr lang="en-US" dirty="0"/>
              <a:t>Church of Christ</a:t>
            </a:r>
          </a:p>
        </p:txBody>
      </p:sp>
      <p:sp>
        <p:nvSpPr>
          <p:cNvPr id="13" name="Rectangle 12">
            <a:extLst>
              <a:ext uri="{FF2B5EF4-FFF2-40B4-BE49-F238E27FC236}">
                <a16:creationId xmlns:a16="http://schemas.microsoft.com/office/drawing/2014/main" id="{D36707D1-0F44-12FC-A416-7E672E3DD19C}"/>
              </a:ext>
            </a:extLst>
          </p:cNvPr>
          <p:cNvSpPr/>
          <p:nvPr/>
        </p:nvSpPr>
        <p:spPr>
          <a:xfrm>
            <a:off x="1371600" y="381000"/>
            <a:ext cx="6705600" cy="1371600"/>
          </a:xfrm>
          <a:prstGeom prst="rect">
            <a:avLst/>
          </a:prstGeom>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1D736B9-9E61-6904-76E5-C2552F9763A2}"/>
              </a:ext>
            </a:extLst>
          </p:cNvPr>
          <p:cNvSpPr txBox="1"/>
          <p:nvPr/>
        </p:nvSpPr>
        <p:spPr>
          <a:xfrm>
            <a:off x="1524000" y="381000"/>
            <a:ext cx="6705600" cy="1323439"/>
          </a:xfrm>
          <a:prstGeom prst="rect">
            <a:avLst/>
          </a:prstGeom>
          <a:noFill/>
        </p:spPr>
        <p:txBody>
          <a:bodyPr wrap="square" rtlCol="0">
            <a:spAutoFit/>
          </a:bodyPr>
          <a:lstStyle/>
          <a:p>
            <a:r>
              <a:rPr lang="en-US" sz="4000" dirty="0"/>
              <a:t>Two of these are not what you can read about in the Bible</a:t>
            </a:r>
          </a:p>
        </p:txBody>
      </p:sp>
    </p:spTree>
    <p:extLst>
      <p:ext uri="{BB962C8B-B14F-4D97-AF65-F5344CB8AC3E}">
        <p14:creationId xmlns:p14="http://schemas.microsoft.com/office/powerpoint/2010/main" val="3940133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003042"/>
            <a:ext cx="7772400" cy="50167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Arial Black" panose="020B0A04020102020204" pitchFamily="34" charset="0"/>
              </a:rPr>
              <a:t>Matt. 16:16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Simon Peter answered and said, "You are the Christ, the Son of the living God."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17 Jesus answered and said to him, "Blessed are you, Simon Bar-Jonah, for flesh and blood has not revealed this to you, </a:t>
            </a:r>
            <a:r>
              <a:rPr kumimoji="0" lang="en-US" sz="3200" b="0" i="0" u="sng" strike="noStrike" kern="1200" cap="none" spc="0" normalizeH="0" baseline="0" noProof="0" dirty="0">
                <a:ln>
                  <a:noFill/>
                </a:ln>
                <a:solidFill>
                  <a:prstClr val="black"/>
                </a:solidFill>
                <a:effectLst/>
                <a:uLnTx/>
                <a:uFillTx/>
                <a:latin typeface="Calibri" panose="020F0502020204030204"/>
                <a:ea typeface="+mn-ea"/>
                <a:cs typeface="+mn-cs"/>
              </a:rPr>
              <a:t>but My Father who is in heaven.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18 "And I also say to you that you are Peter, and on this rock I will build </a:t>
            </a: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My</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sng" strike="noStrike" kern="1200" cap="none" spc="0" normalizeH="0" baseline="0" noProof="0" dirty="0">
                <a:ln>
                  <a:noFill/>
                </a:ln>
                <a:solidFill>
                  <a:srgbClr val="FF0000"/>
                </a:solidFill>
                <a:effectLst/>
                <a:uLnTx/>
                <a:uFillTx/>
                <a:latin typeface="Calibri" panose="020F0502020204030204"/>
                <a:ea typeface="+mn-ea"/>
                <a:cs typeface="+mn-cs"/>
              </a:rPr>
              <a:t>church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and the gates of Hades shall not prevail against </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it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3" name="Rectangle 12">
            <a:extLst>
              <a:ext uri="{FF2B5EF4-FFF2-40B4-BE49-F238E27FC236}">
                <a16:creationId xmlns:a16="http://schemas.microsoft.com/office/drawing/2014/main" id="{7CE34848-7B5E-DD19-D1E2-002AB2502B46}"/>
              </a:ext>
            </a:extLst>
          </p:cNvPr>
          <p:cNvSpPr/>
          <p:nvPr/>
        </p:nvSpPr>
        <p:spPr>
          <a:xfrm>
            <a:off x="609600" y="1003042"/>
            <a:ext cx="8001000" cy="5303401"/>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6C5FA21-A998-D4A3-0FA5-62D3F498BC75}"/>
              </a:ext>
            </a:extLst>
          </p:cNvPr>
          <p:cNvSpPr txBox="1"/>
          <p:nvPr/>
        </p:nvSpPr>
        <p:spPr>
          <a:xfrm>
            <a:off x="0" y="22492"/>
            <a:ext cx="9144000"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Christ and the church He built.</a:t>
            </a:r>
          </a:p>
        </p:txBody>
      </p:sp>
    </p:spTree>
    <p:extLst>
      <p:ext uri="{BB962C8B-B14F-4D97-AF65-F5344CB8AC3E}">
        <p14:creationId xmlns:p14="http://schemas.microsoft.com/office/powerpoint/2010/main" val="1948014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CE828-0906-B65B-FAB8-0C198099231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7D8EB62-6D13-448D-D226-E900E8BB5723}"/>
              </a:ext>
            </a:extLst>
          </p:cNvPr>
          <p:cNvSpPr/>
          <p:nvPr/>
        </p:nvSpPr>
        <p:spPr>
          <a:xfrm>
            <a:off x="1" y="0"/>
            <a:ext cx="9143999" cy="523220"/>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A931126-024A-16FC-FE61-3FE92C552A4E}"/>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5" name="TextBox 4">
            <a:extLst>
              <a:ext uri="{FF2B5EF4-FFF2-40B4-BE49-F238E27FC236}">
                <a16:creationId xmlns:a16="http://schemas.microsoft.com/office/drawing/2014/main" id="{6AB67FE5-7D37-0C61-230D-8CB3059C5062}"/>
              </a:ext>
            </a:extLst>
          </p:cNvPr>
          <p:cNvSpPr txBox="1"/>
          <p:nvPr/>
        </p:nvSpPr>
        <p:spPr>
          <a:xfrm>
            <a:off x="0" y="22492"/>
            <a:ext cx="9144000" cy="523220"/>
          </a:xfrm>
          <a:prstGeom prst="rect">
            <a:avLst/>
          </a:prstGeom>
          <a:solidFill>
            <a:schemeClr val="tx1"/>
          </a:solidFill>
        </p:spPr>
        <p:txBody>
          <a:bodyPr wrap="square" rtlCol="0">
            <a:spAutoFit/>
          </a:bodyPr>
          <a:lstStyle/>
          <a:p>
            <a:pPr algn="ctr" defTabSz="457200" fontAlgn="auto">
              <a:spcBef>
                <a:spcPts val="0"/>
              </a:spcBef>
              <a:spcAft>
                <a:spcPts val="0"/>
              </a:spcAft>
              <a:defRPr/>
            </a:pPr>
            <a:r>
              <a:rPr lang="en-US" sz="2800" dirty="0">
                <a:solidFill>
                  <a:prstClr val="white"/>
                </a:solidFill>
                <a:latin typeface="Calibri" panose="020F0502020204030204"/>
              </a:rPr>
              <a:t>Christ and the church He built.</a:t>
            </a:r>
          </a:p>
        </p:txBody>
      </p:sp>
      <p:pic>
        <p:nvPicPr>
          <p:cNvPr id="2" name="Picture 1">
            <a:extLst>
              <a:ext uri="{FF2B5EF4-FFF2-40B4-BE49-F238E27FC236}">
                <a16:creationId xmlns:a16="http://schemas.microsoft.com/office/drawing/2014/main" id="{8075F422-B02A-C975-5E7E-C53F8B0AD135}"/>
              </a:ext>
            </a:extLst>
          </p:cNvPr>
          <p:cNvPicPr>
            <a:picLocks noChangeAspect="1"/>
          </p:cNvPicPr>
          <p:nvPr/>
        </p:nvPicPr>
        <p:blipFill>
          <a:blip r:embed="rId2"/>
          <a:stretch>
            <a:fillRect/>
          </a:stretch>
        </p:blipFill>
        <p:spPr>
          <a:xfrm>
            <a:off x="49306" y="3705579"/>
            <a:ext cx="4021613" cy="2681075"/>
          </a:xfrm>
          <a:prstGeom prst="rect">
            <a:avLst/>
          </a:prstGeom>
        </p:spPr>
      </p:pic>
      <p:pic>
        <p:nvPicPr>
          <p:cNvPr id="6" name="Picture 5">
            <a:extLst>
              <a:ext uri="{FF2B5EF4-FFF2-40B4-BE49-F238E27FC236}">
                <a16:creationId xmlns:a16="http://schemas.microsoft.com/office/drawing/2014/main" id="{4F68E070-827F-2E05-E6A8-546AB945241D}"/>
              </a:ext>
            </a:extLst>
          </p:cNvPr>
          <p:cNvPicPr>
            <a:picLocks noChangeAspect="1"/>
          </p:cNvPicPr>
          <p:nvPr/>
        </p:nvPicPr>
        <p:blipFill>
          <a:blip r:embed="rId3"/>
          <a:stretch>
            <a:fillRect/>
          </a:stretch>
        </p:blipFill>
        <p:spPr>
          <a:xfrm>
            <a:off x="4418737" y="914400"/>
            <a:ext cx="4354308" cy="2443920"/>
          </a:xfrm>
          <a:prstGeom prst="rect">
            <a:avLst/>
          </a:prstGeom>
        </p:spPr>
      </p:pic>
      <p:pic>
        <p:nvPicPr>
          <p:cNvPr id="7" name="Picture 6">
            <a:extLst>
              <a:ext uri="{FF2B5EF4-FFF2-40B4-BE49-F238E27FC236}">
                <a16:creationId xmlns:a16="http://schemas.microsoft.com/office/drawing/2014/main" id="{7BCAEE42-59BE-18C7-B3CE-E81BDF141659}"/>
              </a:ext>
            </a:extLst>
          </p:cNvPr>
          <p:cNvPicPr>
            <a:picLocks noChangeAspect="1"/>
          </p:cNvPicPr>
          <p:nvPr/>
        </p:nvPicPr>
        <p:blipFill>
          <a:blip r:embed="rId4"/>
          <a:stretch>
            <a:fillRect/>
          </a:stretch>
        </p:blipFill>
        <p:spPr>
          <a:xfrm>
            <a:off x="4221192" y="3659155"/>
            <a:ext cx="4648418" cy="2901740"/>
          </a:xfrm>
          <a:prstGeom prst="rect">
            <a:avLst/>
          </a:prstGeom>
        </p:spPr>
      </p:pic>
      <p:sp>
        <p:nvSpPr>
          <p:cNvPr id="8" name="TextBox 7">
            <a:extLst>
              <a:ext uri="{FF2B5EF4-FFF2-40B4-BE49-F238E27FC236}">
                <a16:creationId xmlns:a16="http://schemas.microsoft.com/office/drawing/2014/main" id="{DA778797-11A1-6DC2-1DF2-289C4F670D7E}"/>
              </a:ext>
            </a:extLst>
          </p:cNvPr>
          <p:cNvSpPr txBox="1"/>
          <p:nvPr/>
        </p:nvSpPr>
        <p:spPr>
          <a:xfrm>
            <a:off x="609600" y="1066800"/>
            <a:ext cx="3733800" cy="1938992"/>
          </a:xfrm>
          <a:prstGeom prst="rect">
            <a:avLst/>
          </a:prstGeom>
          <a:noFill/>
        </p:spPr>
        <p:txBody>
          <a:bodyPr wrap="square" rtlCol="0">
            <a:spAutoFit/>
          </a:bodyPr>
          <a:lstStyle/>
          <a:p>
            <a:r>
              <a:rPr lang="en-US" sz="6000" dirty="0"/>
              <a:t>Where is your…</a:t>
            </a:r>
          </a:p>
        </p:txBody>
      </p:sp>
    </p:spTree>
    <p:extLst>
      <p:ext uri="{BB962C8B-B14F-4D97-AF65-F5344CB8AC3E}">
        <p14:creationId xmlns:p14="http://schemas.microsoft.com/office/powerpoint/2010/main" val="467394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4315E-83BF-9843-AB7E-298FB44E9AE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A2FD632-A3FB-B0CE-36E1-91EF8CCF476D}"/>
              </a:ext>
            </a:extLst>
          </p:cNvPr>
          <p:cNvSpPr/>
          <p:nvPr/>
        </p:nvSpPr>
        <p:spPr>
          <a:xfrm>
            <a:off x="1" y="0"/>
            <a:ext cx="9143999" cy="523220"/>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BA6470F-B221-00BE-877B-59A92A9D129B}"/>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5" name="TextBox 4">
            <a:extLst>
              <a:ext uri="{FF2B5EF4-FFF2-40B4-BE49-F238E27FC236}">
                <a16:creationId xmlns:a16="http://schemas.microsoft.com/office/drawing/2014/main" id="{69417518-C25F-DC25-6902-B40CDD9CACBC}"/>
              </a:ext>
            </a:extLst>
          </p:cNvPr>
          <p:cNvSpPr txBox="1"/>
          <p:nvPr/>
        </p:nvSpPr>
        <p:spPr>
          <a:xfrm>
            <a:off x="0" y="22492"/>
            <a:ext cx="9144000" cy="523220"/>
          </a:xfrm>
          <a:prstGeom prst="rect">
            <a:avLst/>
          </a:prstGeom>
          <a:solidFill>
            <a:schemeClr val="tx1"/>
          </a:solidFill>
        </p:spPr>
        <p:txBody>
          <a:bodyPr wrap="square" rtlCol="0">
            <a:spAutoFit/>
          </a:bodyPr>
          <a:lstStyle/>
          <a:p>
            <a:pPr algn="ctr" defTabSz="457200" fontAlgn="auto">
              <a:spcBef>
                <a:spcPts val="0"/>
              </a:spcBef>
              <a:spcAft>
                <a:spcPts val="0"/>
              </a:spcAft>
              <a:defRPr/>
            </a:pPr>
            <a:r>
              <a:rPr lang="en-US" sz="2800" dirty="0">
                <a:solidFill>
                  <a:prstClr val="white"/>
                </a:solidFill>
                <a:latin typeface="Calibri" panose="020F0502020204030204"/>
              </a:rPr>
              <a:t>Christ and the church He built.</a:t>
            </a:r>
          </a:p>
        </p:txBody>
      </p:sp>
      <p:pic>
        <p:nvPicPr>
          <p:cNvPr id="2" name="Picture 1">
            <a:extLst>
              <a:ext uri="{FF2B5EF4-FFF2-40B4-BE49-F238E27FC236}">
                <a16:creationId xmlns:a16="http://schemas.microsoft.com/office/drawing/2014/main" id="{4FD2A0BB-9A7A-A4C5-0807-ACB255039F4A}"/>
              </a:ext>
            </a:extLst>
          </p:cNvPr>
          <p:cNvPicPr>
            <a:picLocks noChangeAspect="1"/>
          </p:cNvPicPr>
          <p:nvPr/>
        </p:nvPicPr>
        <p:blipFill>
          <a:blip r:embed="rId2"/>
          <a:stretch>
            <a:fillRect/>
          </a:stretch>
        </p:blipFill>
        <p:spPr>
          <a:xfrm>
            <a:off x="49306" y="3705579"/>
            <a:ext cx="4021613" cy="2681075"/>
          </a:xfrm>
          <a:prstGeom prst="rect">
            <a:avLst/>
          </a:prstGeom>
        </p:spPr>
      </p:pic>
      <p:pic>
        <p:nvPicPr>
          <p:cNvPr id="6" name="Picture 5">
            <a:extLst>
              <a:ext uri="{FF2B5EF4-FFF2-40B4-BE49-F238E27FC236}">
                <a16:creationId xmlns:a16="http://schemas.microsoft.com/office/drawing/2014/main" id="{A79F2582-5717-DD0C-21D0-A71EDB976BBA}"/>
              </a:ext>
            </a:extLst>
          </p:cNvPr>
          <p:cNvPicPr>
            <a:picLocks noChangeAspect="1"/>
          </p:cNvPicPr>
          <p:nvPr/>
        </p:nvPicPr>
        <p:blipFill>
          <a:blip r:embed="rId3"/>
          <a:stretch>
            <a:fillRect/>
          </a:stretch>
        </p:blipFill>
        <p:spPr>
          <a:xfrm>
            <a:off x="4418737" y="914400"/>
            <a:ext cx="4354308" cy="2443920"/>
          </a:xfrm>
          <a:prstGeom prst="rect">
            <a:avLst/>
          </a:prstGeom>
        </p:spPr>
      </p:pic>
      <p:pic>
        <p:nvPicPr>
          <p:cNvPr id="7" name="Picture 6">
            <a:extLst>
              <a:ext uri="{FF2B5EF4-FFF2-40B4-BE49-F238E27FC236}">
                <a16:creationId xmlns:a16="http://schemas.microsoft.com/office/drawing/2014/main" id="{FDFBF36B-2D7E-1A83-EFB5-2A9DB7D5D3A6}"/>
              </a:ext>
            </a:extLst>
          </p:cNvPr>
          <p:cNvPicPr>
            <a:picLocks noChangeAspect="1"/>
          </p:cNvPicPr>
          <p:nvPr/>
        </p:nvPicPr>
        <p:blipFill>
          <a:blip r:embed="rId4"/>
          <a:stretch>
            <a:fillRect/>
          </a:stretch>
        </p:blipFill>
        <p:spPr>
          <a:xfrm>
            <a:off x="4221192" y="3659155"/>
            <a:ext cx="4648418" cy="2901740"/>
          </a:xfrm>
          <a:prstGeom prst="rect">
            <a:avLst/>
          </a:prstGeom>
        </p:spPr>
      </p:pic>
      <p:sp>
        <p:nvSpPr>
          <p:cNvPr id="8" name="TextBox 7">
            <a:extLst>
              <a:ext uri="{FF2B5EF4-FFF2-40B4-BE49-F238E27FC236}">
                <a16:creationId xmlns:a16="http://schemas.microsoft.com/office/drawing/2014/main" id="{9CD16D1C-9C2F-9B20-2438-A5F289A96B90}"/>
              </a:ext>
            </a:extLst>
          </p:cNvPr>
          <p:cNvSpPr txBox="1"/>
          <p:nvPr/>
        </p:nvSpPr>
        <p:spPr>
          <a:xfrm>
            <a:off x="457200" y="1185208"/>
            <a:ext cx="3733800" cy="1938992"/>
          </a:xfrm>
          <a:prstGeom prst="rect">
            <a:avLst/>
          </a:prstGeom>
          <a:noFill/>
        </p:spPr>
        <p:txBody>
          <a:bodyPr wrap="square" rtlCol="0">
            <a:spAutoFit/>
          </a:bodyPr>
          <a:lstStyle/>
          <a:p>
            <a:r>
              <a:rPr lang="en-US" sz="4000" dirty="0"/>
              <a:t>These are not in the church that Christ built.</a:t>
            </a:r>
          </a:p>
        </p:txBody>
      </p:sp>
    </p:spTree>
    <p:extLst>
      <p:ext uri="{BB962C8B-B14F-4D97-AF65-F5344CB8AC3E}">
        <p14:creationId xmlns:p14="http://schemas.microsoft.com/office/powerpoint/2010/main" val="200889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B1C08-582B-0774-DA93-D375CB69A1A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2404856-7C9B-3531-1D7B-BCD1B6BD88F6}"/>
              </a:ext>
            </a:extLst>
          </p:cNvPr>
          <p:cNvSpPr/>
          <p:nvPr/>
        </p:nvSpPr>
        <p:spPr>
          <a:xfrm>
            <a:off x="1" y="0"/>
            <a:ext cx="9143999" cy="523220"/>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BA7B423-0A58-CFBA-3BCB-AC955DA99DAA}"/>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5" name="TextBox 4">
            <a:extLst>
              <a:ext uri="{FF2B5EF4-FFF2-40B4-BE49-F238E27FC236}">
                <a16:creationId xmlns:a16="http://schemas.microsoft.com/office/drawing/2014/main" id="{22C8D668-6592-D9E3-0826-0F7327613183}"/>
              </a:ext>
            </a:extLst>
          </p:cNvPr>
          <p:cNvSpPr txBox="1"/>
          <p:nvPr/>
        </p:nvSpPr>
        <p:spPr>
          <a:xfrm>
            <a:off x="0" y="22492"/>
            <a:ext cx="9144000" cy="523220"/>
          </a:xfrm>
          <a:prstGeom prst="rect">
            <a:avLst/>
          </a:prstGeom>
          <a:solidFill>
            <a:schemeClr val="tx1"/>
          </a:solidFill>
        </p:spPr>
        <p:txBody>
          <a:bodyPr wrap="square" rtlCol="0">
            <a:spAutoFit/>
          </a:bodyPr>
          <a:lstStyle/>
          <a:p>
            <a:pPr algn="ctr" defTabSz="457200" fontAlgn="auto">
              <a:spcBef>
                <a:spcPts val="0"/>
              </a:spcBef>
              <a:spcAft>
                <a:spcPts val="0"/>
              </a:spcAft>
              <a:defRPr/>
            </a:pPr>
            <a:r>
              <a:rPr lang="en-US" sz="2800" dirty="0">
                <a:solidFill>
                  <a:prstClr val="white"/>
                </a:solidFill>
                <a:latin typeface="Calibri" panose="020F0502020204030204"/>
              </a:rPr>
              <a:t>Christ and the church He built.</a:t>
            </a:r>
          </a:p>
        </p:txBody>
      </p:sp>
      <p:pic>
        <p:nvPicPr>
          <p:cNvPr id="2" name="Picture 1">
            <a:extLst>
              <a:ext uri="{FF2B5EF4-FFF2-40B4-BE49-F238E27FC236}">
                <a16:creationId xmlns:a16="http://schemas.microsoft.com/office/drawing/2014/main" id="{569B2E1A-DB18-2E69-CF22-83D7436FADA6}"/>
              </a:ext>
            </a:extLst>
          </p:cNvPr>
          <p:cNvPicPr>
            <a:picLocks noChangeAspect="1"/>
          </p:cNvPicPr>
          <p:nvPr/>
        </p:nvPicPr>
        <p:blipFill rotWithShape="1">
          <a:blip r:embed="rId2"/>
          <a:srcRect l="15254" t="37325" r="35085" b="14219"/>
          <a:stretch>
            <a:fillRect/>
          </a:stretch>
        </p:blipFill>
        <p:spPr>
          <a:xfrm>
            <a:off x="381000" y="2209800"/>
            <a:ext cx="8305800" cy="4474988"/>
          </a:xfrm>
          <a:prstGeom prst="rect">
            <a:avLst/>
          </a:prstGeom>
          <a:ln w="38100">
            <a:solidFill>
              <a:srgbClr val="002060"/>
            </a:solidFill>
          </a:ln>
        </p:spPr>
      </p:pic>
      <p:sp>
        <p:nvSpPr>
          <p:cNvPr id="6" name="TextBox 5">
            <a:extLst>
              <a:ext uri="{FF2B5EF4-FFF2-40B4-BE49-F238E27FC236}">
                <a16:creationId xmlns:a16="http://schemas.microsoft.com/office/drawing/2014/main" id="{7FAEBB68-3794-DE88-B897-97080679104F}"/>
              </a:ext>
            </a:extLst>
          </p:cNvPr>
          <p:cNvSpPr txBox="1"/>
          <p:nvPr/>
        </p:nvSpPr>
        <p:spPr>
          <a:xfrm>
            <a:off x="0" y="685800"/>
            <a:ext cx="9144000" cy="492443"/>
          </a:xfrm>
          <a:prstGeom prst="rect">
            <a:avLst/>
          </a:prstGeom>
          <a:noFill/>
        </p:spPr>
        <p:txBody>
          <a:bodyPr wrap="square" rtlCol="0">
            <a:spAutoFit/>
          </a:bodyPr>
          <a:lstStyle/>
          <a:p>
            <a:r>
              <a:rPr lang="en-US" sz="2600" dirty="0"/>
              <a:t>The church that Christ built bears His name. Not some man’s name.</a:t>
            </a:r>
          </a:p>
        </p:txBody>
      </p:sp>
      <p:sp>
        <p:nvSpPr>
          <p:cNvPr id="7" name="TextBox 6">
            <a:extLst>
              <a:ext uri="{FF2B5EF4-FFF2-40B4-BE49-F238E27FC236}">
                <a16:creationId xmlns:a16="http://schemas.microsoft.com/office/drawing/2014/main" id="{C93A04E6-15B8-507F-77A0-49515030F3AE}"/>
              </a:ext>
            </a:extLst>
          </p:cNvPr>
          <p:cNvSpPr txBox="1"/>
          <p:nvPr/>
        </p:nvSpPr>
        <p:spPr>
          <a:xfrm>
            <a:off x="762000" y="1143000"/>
            <a:ext cx="1371600" cy="461665"/>
          </a:xfrm>
          <a:prstGeom prst="rect">
            <a:avLst/>
          </a:prstGeom>
          <a:noFill/>
        </p:spPr>
        <p:txBody>
          <a:bodyPr wrap="square" rtlCol="0">
            <a:spAutoFit/>
          </a:bodyPr>
          <a:lstStyle/>
          <a:p>
            <a:r>
              <a:rPr lang="en-US" b="1" dirty="0">
                <a:solidFill>
                  <a:srgbClr val="FF0000"/>
                </a:solidFill>
              </a:rPr>
              <a:t>Too Late</a:t>
            </a:r>
          </a:p>
        </p:txBody>
      </p:sp>
      <p:sp>
        <p:nvSpPr>
          <p:cNvPr id="8" name="TextBox 7">
            <a:extLst>
              <a:ext uri="{FF2B5EF4-FFF2-40B4-BE49-F238E27FC236}">
                <a16:creationId xmlns:a16="http://schemas.microsoft.com/office/drawing/2014/main" id="{9F47C2D8-F297-471E-DB18-929F0A5D6FF0}"/>
              </a:ext>
            </a:extLst>
          </p:cNvPr>
          <p:cNvSpPr txBox="1"/>
          <p:nvPr/>
        </p:nvSpPr>
        <p:spPr>
          <a:xfrm>
            <a:off x="2667000" y="1143000"/>
            <a:ext cx="1981200" cy="461665"/>
          </a:xfrm>
          <a:prstGeom prst="rect">
            <a:avLst/>
          </a:prstGeom>
          <a:noFill/>
        </p:spPr>
        <p:txBody>
          <a:bodyPr wrap="square" rtlCol="0">
            <a:spAutoFit/>
          </a:bodyPr>
          <a:lstStyle/>
          <a:p>
            <a:r>
              <a:rPr lang="en-US" b="1" dirty="0">
                <a:solidFill>
                  <a:srgbClr val="FF0000"/>
                </a:solidFill>
              </a:rPr>
              <a:t>Wrong Place</a:t>
            </a:r>
          </a:p>
        </p:txBody>
      </p:sp>
      <p:sp>
        <p:nvSpPr>
          <p:cNvPr id="9" name="TextBox 8">
            <a:extLst>
              <a:ext uri="{FF2B5EF4-FFF2-40B4-BE49-F238E27FC236}">
                <a16:creationId xmlns:a16="http://schemas.microsoft.com/office/drawing/2014/main" id="{A49EC467-79BF-2090-8276-65C16732A38E}"/>
              </a:ext>
            </a:extLst>
          </p:cNvPr>
          <p:cNvSpPr txBox="1"/>
          <p:nvPr/>
        </p:nvSpPr>
        <p:spPr>
          <a:xfrm>
            <a:off x="5562600" y="1143000"/>
            <a:ext cx="1981200" cy="461665"/>
          </a:xfrm>
          <a:prstGeom prst="rect">
            <a:avLst/>
          </a:prstGeom>
          <a:noFill/>
        </p:spPr>
        <p:txBody>
          <a:bodyPr wrap="square" rtlCol="0">
            <a:spAutoFit/>
          </a:bodyPr>
          <a:lstStyle/>
          <a:p>
            <a:r>
              <a:rPr lang="en-US" b="1" dirty="0">
                <a:solidFill>
                  <a:srgbClr val="FF0000"/>
                </a:solidFill>
              </a:rPr>
              <a:t>Wrong name</a:t>
            </a:r>
          </a:p>
        </p:txBody>
      </p:sp>
      <p:sp>
        <p:nvSpPr>
          <p:cNvPr id="10" name="Rectangle 9">
            <a:extLst>
              <a:ext uri="{FF2B5EF4-FFF2-40B4-BE49-F238E27FC236}">
                <a16:creationId xmlns:a16="http://schemas.microsoft.com/office/drawing/2014/main" id="{9F13A169-2DF8-DF20-DAB7-47F542B1EBC3}"/>
              </a:ext>
            </a:extLst>
          </p:cNvPr>
          <p:cNvSpPr/>
          <p:nvPr/>
        </p:nvSpPr>
        <p:spPr>
          <a:xfrm>
            <a:off x="4572000" y="2057400"/>
            <a:ext cx="4267200" cy="4724400"/>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B259BB4C-C6D1-AC3B-6220-BB4BB86BE9D2}"/>
              </a:ext>
            </a:extLst>
          </p:cNvPr>
          <p:cNvSpPr/>
          <p:nvPr/>
        </p:nvSpPr>
        <p:spPr>
          <a:xfrm>
            <a:off x="1295400" y="1524000"/>
            <a:ext cx="304800" cy="588787"/>
          </a:xfrm>
          <a:prstGeom prst="downArrow">
            <a:avLst/>
          </a:prstGeom>
          <a:solidFill>
            <a:srgbClr val="FF00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77A882CC-6B6B-247B-412B-95B113F798D3}"/>
              </a:ext>
            </a:extLst>
          </p:cNvPr>
          <p:cNvSpPr/>
          <p:nvPr/>
        </p:nvSpPr>
        <p:spPr>
          <a:xfrm>
            <a:off x="3390901" y="1577269"/>
            <a:ext cx="304800" cy="588787"/>
          </a:xfrm>
          <a:prstGeom prst="downArrow">
            <a:avLst/>
          </a:prstGeom>
          <a:solidFill>
            <a:srgbClr val="FF00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191F553E-52C5-9BCD-4E1A-66062FCB2BA7}"/>
              </a:ext>
            </a:extLst>
          </p:cNvPr>
          <p:cNvSpPr/>
          <p:nvPr/>
        </p:nvSpPr>
        <p:spPr>
          <a:xfrm>
            <a:off x="6324599" y="1577269"/>
            <a:ext cx="304800" cy="784931"/>
          </a:xfrm>
          <a:prstGeom prst="downArrow">
            <a:avLst/>
          </a:prstGeom>
          <a:solidFill>
            <a:srgbClr val="FF00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4495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64029D-A21D-4C50-A585-8E6193834625}"/>
              </a:ext>
            </a:extLst>
          </p:cNvPr>
          <p:cNvSpPr/>
          <p:nvPr/>
        </p:nvSpPr>
        <p:spPr>
          <a:xfrm>
            <a:off x="1" y="0"/>
            <a:ext cx="9143999" cy="523220"/>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Content Placeholder 3">
            <a:extLst>
              <a:ext uri="{FF2B5EF4-FFF2-40B4-BE49-F238E27FC236}">
                <a16:creationId xmlns:a16="http://schemas.microsoft.com/office/drawing/2014/main" id="{E2FE19E1-C09D-356F-EA6C-4A216D3E4B01}"/>
              </a:ext>
            </a:extLst>
          </p:cNvPr>
          <p:cNvSpPr txBox="1">
            <a:spLocks/>
          </p:cNvSpPr>
          <p:nvPr/>
        </p:nvSpPr>
        <p:spPr>
          <a:xfrm>
            <a:off x="457200" y="1143000"/>
            <a:ext cx="8001000" cy="4876800"/>
          </a:xfrm>
          <a:prstGeom prst="rect">
            <a:avLst/>
          </a:prstGeom>
          <a:solidFill>
            <a:sysClr val="window" lastClr="FFFFFF"/>
          </a:solidFill>
          <a:ln>
            <a:solidFill>
              <a:srgbClr val="0000FF"/>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0" u="none" strike="noStrike" kern="1200" cap="none" spc="0" normalizeH="0" baseline="0" noProof="0" dirty="0">
                <a:ln>
                  <a:noFill/>
                </a:ln>
                <a:solidFill>
                  <a:srgbClr val="FF0000"/>
                </a:solidFill>
                <a:effectLst/>
                <a:uLnTx/>
                <a:uFillTx/>
                <a:cs typeface="Arial" panose="020B0604020202020204" pitchFamily="34" charset="0"/>
              </a:rPr>
              <a:t>How do we get into the church?</a:t>
            </a:r>
            <a:endParaRPr lang="en-US" sz="3000" dirty="0">
              <a:solidFill>
                <a:srgbClr val="FF0000"/>
              </a:solidFill>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0" u="none" strike="noStrike" kern="1200" cap="none" spc="0" normalizeH="0" baseline="0" noProof="0" dirty="0">
                <a:ln>
                  <a:noFill/>
                </a:ln>
                <a:solidFill>
                  <a:sysClr val="windowText" lastClr="000000"/>
                </a:solidFill>
                <a:effectLst/>
                <a:uLnTx/>
                <a:uFillTx/>
                <a:cs typeface="Arial" panose="020B0604020202020204" pitchFamily="34" charset="0"/>
              </a:rPr>
              <a:t>“Jesus answered and said to him, "Most assuredly, I say to you, </a:t>
            </a:r>
            <a:r>
              <a:rPr kumimoji="0" lang="en-US" sz="3000" b="0" u="sng" strike="noStrike" kern="1200" cap="none" spc="0" normalizeH="0" baseline="0" noProof="0" dirty="0">
                <a:ln>
                  <a:noFill/>
                </a:ln>
                <a:solidFill>
                  <a:sysClr val="windowText" lastClr="000000"/>
                </a:solidFill>
                <a:effectLst/>
                <a:uLnTx/>
                <a:uFillTx/>
                <a:cs typeface="Arial" panose="020B0604020202020204" pitchFamily="34" charset="0"/>
              </a:rPr>
              <a:t>unless one is born again, he cannot see the kingdom of God</a:t>
            </a:r>
            <a:r>
              <a:rPr kumimoji="0" lang="en-US" sz="3000" b="0" u="none" strike="noStrike" kern="1200" cap="none" spc="0" normalizeH="0" baseline="0" noProof="0" dirty="0">
                <a:ln>
                  <a:noFill/>
                </a:ln>
                <a:solidFill>
                  <a:sysClr val="windowText" lastClr="000000"/>
                </a:solidFill>
                <a:effectLst/>
                <a:uLnTx/>
                <a:uFillTx/>
                <a:cs typeface="Arial" panose="020B0604020202020204" pitchFamily="34" charset="0"/>
              </a:rPr>
              <a:t>. Nicodemus said to Him, How can a man be born when he is old? Can he enter a second time into his mother's womb and be born? Jesus answered, "Most assuredly, I say to you, unless </a:t>
            </a:r>
            <a:r>
              <a:rPr kumimoji="0" lang="en-US" sz="3000" b="1" u="sng" strike="noStrike" kern="1200" cap="none" spc="0" normalizeH="0" baseline="0" noProof="0" dirty="0">
                <a:ln>
                  <a:noFill/>
                </a:ln>
                <a:solidFill>
                  <a:sysClr val="windowText" lastClr="000000"/>
                </a:solidFill>
                <a:effectLst/>
                <a:uLnTx/>
                <a:uFillTx/>
                <a:cs typeface="Arial" panose="020B0604020202020204" pitchFamily="34" charset="0"/>
              </a:rPr>
              <a:t>one is born of water and the Spirit</a:t>
            </a:r>
            <a:r>
              <a:rPr kumimoji="0" lang="en-US" sz="3000" b="0" u="none" strike="noStrike" kern="1200" cap="none" spc="0" normalizeH="0" baseline="0" noProof="0" dirty="0">
                <a:ln>
                  <a:noFill/>
                </a:ln>
                <a:solidFill>
                  <a:sysClr val="windowText" lastClr="000000"/>
                </a:solidFill>
                <a:effectLst/>
                <a:uLnTx/>
                <a:uFillTx/>
                <a:cs typeface="Arial" panose="020B0604020202020204" pitchFamily="34" charset="0"/>
              </a:rPr>
              <a:t>, he cannot enter the kingdom of God.” </a:t>
            </a:r>
            <a:r>
              <a:rPr kumimoji="0" lang="en-US" sz="3000" b="1" u="none" strike="noStrike" kern="1200" cap="none" spc="0" normalizeH="0" baseline="0" noProof="0" dirty="0">
                <a:ln>
                  <a:noFill/>
                </a:ln>
                <a:solidFill>
                  <a:srgbClr val="0070C0"/>
                </a:solidFill>
                <a:effectLst/>
                <a:uLnTx/>
                <a:uFillTx/>
                <a:cs typeface="Arial" panose="020B0604020202020204" pitchFamily="34" charset="0"/>
              </a:rPr>
              <a:t>(John 3:3-5)</a:t>
            </a:r>
          </a:p>
        </p:txBody>
      </p:sp>
      <p:sp>
        <p:nvSpPr>
          <p:cNvPr id="5" name="TextBox 4">
            <a:extLst>
              <a:ext uri="{FF2B5EF4-FFF2-40B4-BE49-F238E27FC236}">
                <a16:creationId xmlns:a16="http://schemas.microsoft.com/office/drawing/2014/main" id="{5721FFDB-5947-7A71-931D-D02D7ADC391E}"/>
              </a:ext>
            </a:extLst>
          </p:cNvPr>
          <p:cNvSpPr txBox="1"/>
          <p:nvPr/>
        </p:nvSpPr>
        <p:spPr>
          <a:xfrm>
            <a:off x="0" y="22492"/>
            <a:ext cx="9144000" cy="523220"/>
          </a:xfrm>
          <a:prstGeom prst="rect">
            <a:avLst/>
          </a:prstGeom>
          <a:solidFill>
            <a:schemeClr val="tx1"/>
          </a:solidFill>
        </p:spPr>
        <p:txBody>
          <a:bodyPr wrap="square" rtlCol="0">
            <a:spAutoFit/>
          </a:bodyPr>
          <a:lstStyle/>
          <a:p>
            <a:pPr algn="ctr" defTabSz="457200" fontAlgn="auto">
              <a:spcBef>
                <a:spcPts val="0"/>
              </a:spcBef>
              <a:spcAft>
                <a:spcPts val="0"/>
              </a:spcAft>
              <a:defRPr/>
            </a:pPr>
            <a:r>
              <a:rPr lang="en-US" sz="2800" dirty="0">
                <a:solidFill>
                  <a:prstClr val="white"/>
                </a:solidFill>
                <a:latin typeface="Calibri" panose="020F0502020204030204"/>
              </a:rPr>
              <a:t>Christ and the church He built.</a:t>
            </a:r>
          </a:p>
        </p:txBody>
      </p:sp>
    </p:spTree>
    <p:extLst>
      <p:ext uri="{BB962C8B-B14F-4D97-AF65-F5344CB8AC3E}">
        <p14:creationId xmlns:p14="http://schemas.microsoft.com/office/powerpoint/2010/main" val="32583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609600" y="457200"/>
            <a:ext cx="7772400" cy="685800"/>
          </a:xfrm>
        </p:spPr>
        <p:txBody>
          <a:bodyPr/>
          <a:lstStyle/>
          <a:p>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CASE STUDIES OF CONVERSION</a:t>
            </a:r>
          </a:p>
        </p:txBody>
      </p:sp>
      <p:graphicFrame>
        <p:nvGraphicFramePr>
          <p:cNvPr id="143363" name="Group 3"/>
          <p:cNvGraphicFramePr>
            <a:graphicFrameLocks noGrp="1"/>
          </p:cNvGraphicFramePr>
          <p:nvPr>
            <p:extLst>
              <p:ext uri="{D42A27DB-BD31-4B8C-83A1-F6EECF244321}">
                <p14:modId xmlns:p14="http://schemas.microsoft.com/office/powerpoint/2010/main" val="2039775527"/>
              </p:ext>
            </p:extLst>
          </p:nvPr>
        </p:nvGraphicFramePr>
        <p:xfrm>
          <a:off x="762000" y="1218790"/>
          <a:ext cx="7619997" cy="5020466"/>
        </p:xfrm>
        <a:graphic>
          <a:graphicData uri="http://schemas.openxmlformats.org/drawingml/2006/table">
            <a:tbl>
              <a:tblPr/>
              <a:tblGrid>
                <a:gridCol w="1088571">
                  <a:extLst>
                    <a:ext uri="{9D8B030D-6E8A-4147-A177-3AD203B41FA5}">
                      <a16:colId xmlns:a16="http://schemas.microsoft.com/office/drawing/2014/main" val="20000"/>
                    </a:ext>
                  </a:extLst>
                </a:gridCol>
                <a:gridCol w="1088571">
                  <a:extLst>
                    <a:ext uri="{9D8B030D-6E8A-4147-A177-3AD203B41FA5}">
                      <a16:colId xmlns:a16="http://schemas.microsoft.com/office/drawing/2014/main" val="20001"/>
                    </a:ext>
                  </a:extLst>
                </a:gridCol>
                <a:gridCol w="1088571">
                  <a:extLst>
                    <a:ext uri="{9D8B030D-6E8A-4147-A177-3AD203B41FA5}">
                      <a16:colId xmlns:a16="http://schemas.microsoft.com/office/drawing/2014/main" val="20002"/>
                    </a:ext>
                  </a:extLst>
                </a:gridCol>
                <a:gridCol w="1088571">
                  <a:extLst>
                    <a:ext uri="{9D8B030D-6E8A-4147-A177-3AD203B41FA5}">
                      <a16:colId xmlns:a16="http://schemas.microsoft.com/office/drawing/2014/main" val="20003"/>
                    </a:ext>
                  </a:extLst>
                </a:gridCol>
                <a:gridCol w="1088571">
                  <a:extLst>
                    <a:ext uri="{9D8B030D-6E8A-4147-A177-3AD203B41FA5}">
                      <a16:colId xmlns:a16="http://schemas.microsoft.com/office/drawing/2014/main" val="20004"/>
                    </a:ext>
                  </a:extLst>
                </a:gridCol>
                <a:gridCol w="1088571">
                  <a:extLst>
                    <a:ext uri="{9D8B030D-6E8A-4147-A177-3AD203B41FA5}">
                      <a16:colId xmlns:a16="http://schemas.microsoft.com/office/drawing/2014/main" val="20005"/>
                    </a:ext>
                  </a:extLst>
                </a:gridCol>
                <a:gridCol w="1088571">
                  <a:extLst>
                    <a:ext uri="{9D8B030D-6E8A-4147-A177-3AD203B41FA5}">
                      <a16:colId xmlns:a16="http://schemas.microsoft.com/office/drawing/2014/main" val="20006"/>
                    </a:ext>
                  </a:extLst>
                </a:gridCol>
              </a:tblGrid>
              <a:tr h="4241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Acts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Preaching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Believed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Repented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Confessed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Baptized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Saved</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26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2:22-41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Pentecost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vv.  37-38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vv.  38-41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 b="1"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Remission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Of Sins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4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8:12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Samaritans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12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12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Believed</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1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8:13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Simon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13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13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01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8:35-39</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Eunuch</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vv.  36-37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37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38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Rejoiced</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98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9:17-18</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Saul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18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Sins Washed Away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426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10:34-48</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Cornelius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43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48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Remission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Of Sins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41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16:13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Lydia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14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15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41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16:31-34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The Jailer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31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33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Rejoiced</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64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18:8</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Corinthians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241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19:5</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Ephesians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14" name="Rectangle 13"/>
          <p:cNvSpPr/>
          <p:nvPr/>
        </p:nvSpPr>
        <p:spPr>
          <a:xfrm>
            <a:off x="762000" y="1219200"/>
            <a:ext cx="1066800" cy="5029200"/>
          </a:xfrm>
          <a:prstGeom prst="rect">
            <a:avLst/>
          </a:prstGeom>
          <a:solidFill>
            <a:srgbClr val="1567AB">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1828800" y="1219200"/>
            <a:ext cx="6553200" cy="457200"/>
          </a:xfrm>
          <a:prstGeom prst="rect">
            <a:avLst/>
          </a:prstGeom>
          <a:solidFill>
            <a:srgbClr val="1567AB">
              <a:alpha val="2117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762000" y="1219200"/>
            <a:ext cx="7620000" cy="457200"/>
          </a:xfrm>
          <a:prstGeom prst="rect">
            <a:avLst/>
          </a:prstGeom>
          <a:noFill/>
          <a:ln w="571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762000" y="1676400"/>
            <a:ext cx="7620000" cy="4572000"/>
          </a:xfrm>
          <a:prstGeom prst="rect">
            <a:avLst/>
          </a:prstGeom>
          <a:noFill/>
          <a:ln w="571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4038600" y="1219200"/>
            <a:ext cx="1066800" cy="457200"/>
          </a:xfrm>
          <a:prstGeom prst="rect">
            <a:avLst/>
          </a:prstGeom>
          <a:solidFill>
            <a:schemeClr val="bg1"/>
          </a:solidFill>
          <a:ln w="57150">
            <a:solidFill>
              <a:srgbClr val="FF0000"/>
            </a:solid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latin typeface="Arial" pitchFamily="34" charset="0"/>
                <a:cs typeface="Arial" pitchFamily="34" charset="0"/>
              </a:rPr>
              <a:t>Repented</a:t>
            </a:r>
          </a:p>
        </p:txBody>
      </p:sp>
      <p:sp>
        <p:nvSpPr>
          <p:cNvPr id="20" name="Rectangle 19"/>
          <p:cNvSpPr/>
          <p:nvPr/>
        </p:nvSpPr>
        <p:spPr>
          <a:xfrm>
            <a:off x="6172200" y="1219200"/>
            <a:ext cx="1143000" cy="457200"/>
          </a:xfrm>
          <a:prstGeom prst="rect">
            <a:avLst/>
          </a:prstGeom>
          <a:solidFill>
            <a:schemeClr val="bg1"/>
          </a:solidFill>
          <a:ln w="57150">
            <a:solidFill>
              <a:srgbClr val="FF0000"/>
            </a:solid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latin typeface="Arial" pitchFamily="34" charset="0"/>
                <a:cs typeface="Arial" pitchFamily="34" charset="0"/>
              </a:rPr>
              <a:t>Baptized</a:t>
            </a:r>
          </a:p>
        </p:txBody>
      </p:sp>
      <p:sp>
        <p:nvSpPr>
          <p:cNvPr id="22" name="Rectangle 21"/>
          <p:cNvSpPr/>
          <p:nvPr/>
        </p:nvSpPr>
        <p:spPr>
          <a:xfrm>
            <a:off x="762000" y="1219200"/>
            <a:ext cx="1066800" cy="5029200"/>
          </a:xfrm>
          <a:prstGeom prst="rect">
            <a:avLst/>
          </a:prstGeom>
          <a:noFill/>
          <a:ln w="571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762000" y="1676400"/>
            <a:ext cx="7620000" cy="533400"/>
          </a:xfrm>
          <a:prstGeom prst="rect">
            <a:avLst/>
          </a:prstGeom>
          <a:noFill/>
          <a:ln w="57150">
            <a:solidFill>
              <a:srgbClr val="FF0000"/>
            </a:solid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828800" y="1219200"/>
            <a:ext cx="1066800" cy="457200"/>
          </a:xfrm>
          <a:prstGeom prst="rect">
            <a:avLst/>
          </a:prstGeom>
          <a:solidFill>
            <a:schemeClr val="bg1"/>
          </a:solidFill>
          <a:ln w="57150">
            <a:solidFill>
              <a:srgbClr val="FF0000"/>
            </a:solid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latin typeface="Arial" pitchFamily="34" charset="0"/>
                <a:cs typeface="Arial" pitchFamily="34" charset="0"/>
              </a:rPr>
              <a:t>Preached</a:t>
            </a:r>
          </a:p>
        </p:txBody>
      </p:sp>
    </p:spTree>
    <p:extLst>
      <p:ext uri="{BB962C8B-B14F-4D97-AF65-F5344CB8AC3E}">
        <p14:creationId xmlns:p14="http://schemas.microsoft.com/office/powerpoint/2010/main" val="302114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par>
                          <p:cTn id="19" fill="hold">
                            <p:stCondLst>
                              <p:cond delay="2000"/>
                            </p:stCondLst>
                            <p:childTnLst>
                              <p:par>
                                <p:cTn id="20" presetID="16" presetClass="entr" presetSubtype="21"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16"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0999" y="838300"/>
            <a:ext cx="8305801" cy="544195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8BE6693-C8A5-F3C4-F82F-A2A951E4043C}"/>
              </a:ext>
            </a:extLst>
          </p:cNvPr>
          <p:cNvSpPr txBox="1"/>
          <p:nvPr/>
        </p:nvSpPr>
        <p:spPr>
          <a:xfrm>
            <a:off x="0" y="22492"/>
            <a:ext cx="9144000" cy="523220"/>
          </a:xfrm>
          <a:prstGeom prst="rect">
            <a:avLst/>
          </a:prstGeom>
          <a:solidFill>
            <a:schemeClr val="tx1"/>
          </a:solidFill>
        </p:spPr>
        <p:txBody>
          <a:bodyPr wrap="square" rtlCol="0">
            <a:spAutoFit/>
          </a:bodyPr>
          <a:lstStyle/>
          <a:p>
            <a:pPr algn="ctr" defTabSz="457200" fontAlgn="auto">
              <a:spcBef>
                <a:spcPts val="0"/>
              </a:spcBef>
              <a:spcAft>
                <a:spcPts val="0"/>
              </a:spcAft>
              <a:defRPr/>
            </a:pPr>
            <a:r>
              <a:rPr lang="en-US" sz="2800" dirty="0">
                <a:solidFill>
                  <a:prstClr val="white"/>
                </a:solidFill>
                <a:latin typeface="Calibri" panose="020F0502020204030204"/>
              </a:rPr>
              <a:t>Christ and the church He built.</a:t>
            </a:r>
          </a:p>
        </p:txBody>
      </p:sp>
      <p:sp>
        <p:nvSpPr>
          <p:cNvPr id="7" name="TextBox 6">
            <a:extLst>
              <a:ext uri="{FF2B5EF4-FFF2-40B4-BE49-F238E27FC236}">
                <a16:creationId xmlns:a16="http://schemas.microsoft.com/office/drawing/2014/main" id="{588554F7-5C84-943B-98D2-129E5D4E73D7}"/>
              </a:ext>
            </a:extLst>
          </p:cNvPr>
          <p:cNvSpPr txBox="1"/>
          <p:nvPr/>
        </p:nvSpPr>
        <p:spPr>
          <a:xfrm>
            <a:off x="457200" y="914400"/>
            <a:ext cx="8077200" cy="187743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0070C0"/>
                </a:solidFill>
                <a:effectLst/>
                <a:uLnTx/>
                <a:uFillTx/>
                <a:latin typeface="Calibri" panose="020F0502020204030204"/>
                <a:ea typeface="+mn-ea"/>
                <a:cs typeface="+mn-cs"/>
              </a:rPr>
              <a:t>Lev. 17:11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'For the </a:t>
            </a: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life of the flesh is in the blood</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and I have given it to you upon the altar to make atonement for your souls; for it is the blood that makes atonement for the soul.'</a:t>
            </a:r>
          </a:p>
        </p:txBody>
      </p:sp>
      <p:sp>
        <p:nvSpPr>
          <p:cNvPr id="9" name="TextBox 8">
            <a:extLst>
              <a:ext uri="{FF2B5EF4-FFF2-40B4-BE49-F238E27FC236}">
                <a16:creationId xmlns:a16="http://schemas.microsoft.com/office/drawing/2014/main" id="{DDA98FB4-752C-CA71-004D-E2FAEEDC4D6E}"/>
              </a:ext>
            </a:extLst>
          </p:cNvPr>
          <p:cNvSpPr txBox="1"/>
          <p:nvPr/>
        </p:nvSpPr>
        <p:spPr>
          <a:xfrm>
            <a:off x="533400" y="2819400"/>
            <a:ext cx="76200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0070C0"/>
                </a:solidFill>
                <a:effectLst/>
                <a:uLnTx/>
                <a:uFillTx/>
                <a:latin typeface="Calibri" panose="020F0502020204030204"/>
                <a:ea typeface="+mn-ea"/>
                <a:cs typeface="+mn-cs"/>
              </a:rPr>
              <a:t>Heb. 10:4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For it is not possible that </a:t>
            </a: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the blood of bulls and goats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could take away sins.</a:t>
            </a:r>
          </a:p>
        </p:txBody>
      </p:sp>
      <p:sp>
        <p:nvSpPr>
          <p:cNvPr id="10" name="Rectangle 9">
            <a:extLst>
              <a:ext uri="{FF2B5EF4-FFF2-40B4-BE49-F238E27FC236}">
                <a16:creationId xmlns:a16="http://schemas.microsoft.com/office/drawing/2014/main" id="{2DCFE0F2-ED81-F80B-7BF2-8C9D324483A8}"/>
              </a:ext>
            </a:extLst>
          </p:cNvPr>
          <p:cNvSpPr/>
          <p:nvPr/>
        </p:nvSpPr>
        <p:spPr>
          <a:xfrm>
            <a:off x="533400" y="3962400"/>
            <a:ext cx="8077200" cy="2308324"/>
          </a:xfrm>
          <a:prstGeom prst="rect">
            <a:avLst/>
          </a:prstGeom>
        </p:spPr>
        <p:txBody>
          <a:bodyPr wrap="square">
            <a:spAutoFit/>
          </a:bodyPr>
          <a:lstStyle/>
          <a:p>
            <a:pPr fontAlgn="auto">
              <a:spcBef>
                <a:spcPts val="0"/>
              </a:spcBef>
              <a:spcAft>
                <a:spcPts val="0"/>
              </a:spcAft>
              <a:defRPr/>
            </a:pPr>
            <a:r>
              <a:rPr lang="en-US" sz="3200" b="1" u="sng" dirty="0">
                <a:solidFill>
                  <a:srgbClr val="0070C0"/>
                </a:solidFill>
                <a:latin typeface="Calibri" panose="020F0502020204030204"/>
              </a:rPr>
              <a:t>1Peter 1:18 </a:t>
            </a:r>
            <a:r>
              <a:rPr lang="en-US" sz="2800" dirty="0">
                <a:solidFill>
                  <a:prstClr val="black"/>
                </a:solidFill>
                <a:latin typeface="Calibri" panose="020F0502020204030204"/>
              </a:rPr>
              <a:t>knowing that you were not redeemed with corruptible things, like silver or gold, from your aimless conduct received by tradition from your fathers, 19 but with </a:t>
            </a:r>
            <a:r>
              <a:rPr lang="en-US" sz="2800" b="1" u="sng" dirty="0">
                <a:solidFill>
                  <a:srgbClr val="FF0000"/>
                </a:solidFill>
                <a:latin typeface="Calibri" panose="020F0502020204030204"/>
              </a:rPr>
              <a:t>the precious blood of Christ</a:t>
            </a:r>
            <a:r>
              <a:rPr lang="en-US" sz="2800" dirty="0">
                <a:solidFill>
                  <a:prstClr val="black"/>
                </a:solidFill>
                <a:latin typeface="Calibri" panose="020F0502020204030204"/>
              </a:rPr>
              <a:t>, as of a lamb without blemish and without spot.</a:t>
            </a:r>
          </a:p>
        </p:txBody>
      </p:sp>
    </p:spTree>
    <p:extLst>
      <p:ext uri="{BB962C8B-B14F-4D97-AF65-F5344CB8AC3E}">
        <p14:creationId xmlns:p14="http://schemas.microsoft.com/office/powerpoint/2010/main" val="2513891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id="{AB46BCDF-D16B-0B74-E9FE-7CBB83ED882B}"/>
              </a:ext>
            </a:extLst>
          </p:cNvPr>
          <p:cNvPicPr>
            <a:picLocks noChangeAspect="1"/>
          </p:cNvPicPr>
          <p:nvPr/>
        </p:nvPicPr>
        <p:blipFill>
          <a:blip r:embed="rId2"/>
          <a:stretch>
            <a:fillRect/>
          </a:stretch>
        </p:blipFill>
        <p:spPr>
          <a:xfrm>
            <a:off x="15345" y="23019"/>
            <a:ext cx="9113309" cy="6834981"/>
          </a:xfrm>
          <a:prstGeom prst="rect">
            <a:avLst/>
          </a:prstGeom>
        </p:spPr>
      </p:pic>
      <p:sp>
        <p:nvSpPr>
          <p:cNvPr id="4" name="TextBox 3">
            <a:extLst>
              <a:ext uri="{FF2B5EF4-FFF2-40B4-BE49-F238E27FC236}">
                <a16:creationId xmlns:a16="http://schemas.microsoft.com/office/drawing/2014/main" id="{F576C1E6-FE94-9C05-D2EC-C6F0A0E4A23F}"/>
              </a:ext>
            </a:extLst>
          </p:cNvPr>
          <p:cNvSpPr txBox="1"/>
          <p:nvPr/>
        </p:nvSpPr>
        <p:spPr>
          <a:xfrm>
            <a:off x="0" y="10180"/>
            <a:ext cx="9144000" cy="523220"/>
          </a:xfrm>
          <a:prstGeom prst="rect">
            <a:avLst/>
          </a:prstGeom>
          <a:solidFill>
            <a:schemeClr val="tx1"/>
          </a:solidFill>
        </p:spPr>
        <p:txBody>
          <a:bodyPr wrap="square" rtlCol="0">
            <a:spAutoFit/>
          </a:bodyPr>
          <a:lstStyle/>
          <a:p>
            <a:pPr algn="ctr" defTabSz="457200" fontAlgn="auto">
              <a:spcBef>
                <a:spcPts val="0"/>
              </a:spcBef>
              <a:spcAft>
                <a:spcPts val="0"/>
              </a:spcAft>
              <a:defRPr/>
            </a:pPr>
            <a:r>
              <a:rPr lang="en-US" sz="2800" dirty="0">
                <a:solidFill>
                  <a:prstClr val="white"/>
                </a:solidFill>
                <a:latin typeface="Calibri" panose="020F0502020204030204"/>
              </a:rPr>
              <a:t>Christ and the church He built.</a:t>
            </a:r>
          </a:p>
        </p:txBody>
      </p:sp>
    </p:spTree>
    <p:extLst>
      <p:ext uri="{BB962C8B-B14F-4D97-AF65-F5344CB8AC3E}">
        <p14:creationId xmlns:p14="http://schemas.microsoft.com/office/powerpoint/2010/main" val="3602442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38800" y="2226945"/>
            <a:ext cx="3962401" cy="295465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70C0"/>
                </a:solidFill>
                <a:effectLst/>
                <a:uLnTx/>
                <a:uFillTx/>
                <a:latin typeface="Calibri" panose="020F0502020204030204"/>
                <a:ea typeface="+mn-ea"/>
                <a:cs typeface="+mn-cs"/>
              </a:rPr>
              <a:t>The </a:t>
            </a:r>
            <a:r>
              <a:rPr kumimoji="0" lang="en-US" b="0" i="0" u="sng" strike="noStrike" kern="1200" cap="none" spc="0" normalizeH="0" baseline="0" noProof="0" dirty="0">
                <a:ln>
                  <a:noFill/>
                </a:ln>
                <a:solidFill>
                  <a:srgbClr val="0070C0"/>
                </a:solidFill>
                <a:effectLst/>
                <a:uLnTx/>
                <a:uFillTx/>
                <a:latin typeface="Calibri" panose="020F0502020204030204"/>
                <a:ea typeface="+mn-ea"/>
                <a:cs typeface="+mn-cs"/>
              </a:rPr>
              <a:t>Called Out Body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70C0"/>
                </a:solidFill>
                <a:effectLst/>
                <a:uLnTx/>
                <a:uFillTx/>
                <a:latin typeface="Calibri" panose="020F0502020204030204"/>
                <a:ea typeface="+mn-ea"/>
                <a:cs typeface="+mn-cs"/>
              </a:rPr>
              <a:t>The </a:t>
            </a:r>
            <a:r>
              <a:rPr kumimoji="0" lang="en-US" b="0" i="0" u="sng" strike="noStrike" kern="1200" cap="none" spc="0" normalizeH="0" baseline="0" noProof="0" dirty="0">
                <a:ln>
                  <a:noFill/>
                </a:ln>
                <a:solidFill>
                  <a:srgbClr val="0070C0"/>
                </a:solidFill>
                <a:effectLst/>
                <a:uLnTx/>
                <a:uFillTx/>
                <a:latin typeface="Calibri" panose="020F0502020204030204"/>
                <a:ea typeface="+mn-ea"/>
                <a:cs typeface="+mn-cs"/>
              </a:rPr>
              <a:t>Body Of Christ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70C0"/>
                </a:solidFill>
                <a:effectLst/>
                <a:uLnTx/>
                <a:uFillTx/>
                <a:latin typeface="Calibri" panose="020F0502020204030204"/>
                <a:ea typeface="+mn-ea"/>
                <a:cs typeface="+mn-cs"/>
              </a:rPr>
              <a:t>The </a:t>
            </a:r>
            <a:r>
              <a:rPr kumimoji="0" lang="en-US" b="0" i="0" u="sng" strike="noStrike" kern="1200" cap="none" spc="0" normalizeH="0" baseline="0" noProof="0" dirty="0">
                <a:ln>
                  <a:noFill/>
                </a:ln>
                <a:solidFill>
                  <a:srgbClr val="0070C0"/>
                </a:solidFill>
                <a:effectLst/>
                <a:uLnTx/>
                <a:uFillTx/>
                <a:latin typeface="Calibri" panose="020F0502020204030204"/>
                <a:ea typeface="+mn-ea"/>
                <a:cs typeface="+mn-cs"/>
              </a:rPr>
              <a:t>Household Of God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70C0"/>
                </a:solidFill>
                <a:effectLst/>
                <a:uLnTx/>
                <a:uFillTx/>
                <a:latin typeface="Calibri" panose="020F0502020204030204"/>
                <a:ea typeface="+mn-ea"/>
                <a:cs typeface="+mn-cs"/>
              </a:rPr>
              <a:t>The </a:t>
            </a:r>
            <a:r>
              <a:rPr kumimoji="0" lang="en-US" b="0" i="0" u="sng" strike="noStrike" kern="1200" cap="none" spc="0" normalizeH="0" baseline="0" noProof="0" dirty="0">
                <a:ln>
                  <a:noFill/>
                </a:ln>
                <a:solidFill>
                  <a:srgbClr val="0070C0"/>
                </a:solidFill>
                <a:effectLst/>
                <a:uLnTx/>
                <a:uFillTx/>
                <a:latin typeface="Calibri" panose="020F0502020204030204"/>
                <a:ea typeface="+mn-ea"/>
                <a:cs typeface="+mn-cs"/>
              </a:rPr>
              <a:t>Temple Of God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70C0"/>
                </a:solidFill>
                <a:effectLst/>
                <a:uLnTx/>
                <a:uFillTx/>
                <a:latin typeface="Calibri" panose="020F0502020204030204"/>
                <a:ea typeface="+mn-ea"/>
                <a:cs typeface="+mn-cs"/>
              </a:rPr>
              <a:t>The </a:t>
            </a:r>
            <a:r>
              <a:rPr kumimoji="0" lang="en-US" b="0" i="0" u="sng" strike="noStrike" kern="1200" cap="none" spc="0" normalizeH="0" baseline="0" noProof="0" dirty="0">
                <a:ln>
                  <a:noFill/>
                </a:ln>
                <a:solidFill>
                  <a:srgbClr val="0070C0"/>
                </a:solidFill>
                <a:effectLst/>
                <a:uLnTx/>
                <a:uFillTx/>
                <a:latin typeface="Calibri" panose="020F0502020204030204"/>
                <a:ea typeface="+mn-ea"/>
                <a:cs typeface="+mn-cs"/>
              </a:rPr>
              <a:t>Kingdom Of God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70C0"/>
                </a:solidFill>
                <a:effectLst/>
                <a:uLnTx/>
                <a:uFillTx/>
                <a:latin typeface="Calibri" panose="020F0502020204030204"/>
                <a:ea typeface="+mn-ea"/>
                <a:cs typeface="+mn-cs"/>
              </a:rPr>
              <a:t>The </a:t>
            </a:r>
            <a:r>
              <a:rPr kumimoji="0" lang="en-US" b="0" i="0" u="sng" strike="noStrike" kern="1200" cap="none" spc="0" normalizeH="0" baseline="0" noProof="0" dirty="0">
                <a:ln>
                  <a:noFill/>
                </a:ln>
                <a:solidFill>
                  <a:srgbClr val="0070C0"/>
                </a:solidFill>
                <a:effectLst/>
                <a:uLnTx/>
                <a:uFillTx/>
                <a:latin typeface="Calibri" panose="020F0502020204030204"/>
                <a:ea typeface="+mn-ea"/>
                <a:cs typeface="+mn-cs"/>
              </a:rPr>
              <a:t>Bride of Christ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70C0"/>
                </a:solidFill>
                <a:effectLst/>
                <a:uLnTx/>
                <a:uFillTx/>
                <a:latin typeface="Calibri" panose="020F0502020204030204"/>
                <a:ea typeface="+mn-ea"/>
                <a:cs typeface="+mn-cs"/>
              </a:rPr>
              <a:t>The </a:t>
            </a:r>
            <a:r>
              <a:rPr kumimoji="0" lang="en-US" b="0" i="0" u="sng" strike="noStrike" kern="1200" cap="none" spc="0" normalizeH="0" baseline="0" noProof="0" dirty="0">
                <a:ln>
                  <a:noFill/>
                </a:ln>
                <a:solidFill>
                  <a:srgbClr val="0070C0"/>
                </a:solidFill>
                <a:effectLst/>
                <a:uLnTx/>
                <a:uFillTx/>
                <a:latin typeface="Calibri" panose="020F0502020204030204"/>
                <a:ea typeface="+mn-ea"/>
                <a:cs typeface="+mn-cs"/>
              </a:rPr>
              <a:t>Vineyard Of The Lord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0" y="5646003"/>
            <a:ext cx="9144001"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universal / local</a:t>
            </a:r>
          </a:p>
        </p:txBody>
      </p:sp>
      <p:sp>
        <p:nvSpPr>
          <p:cNvPr id="5" name="TextBox 4">
            <a:extLst>
              <a:ext uri="{FF2B5EF4-FFF2-40B4-BE49-F238E27FC236}">
                <a16:creationId xmlns:a16="http://schemas.microsoft.com/office/drawing/2014/main" id="{E6E9838B-E3E2-FCB1-99FE-294BA719215B}"/>
              </a:ext>
            </a:extLst>
          </p:cNvPr>
          <p:cNvSpPr txBox="1"/>
          <p:nvPr/>
        </p:nvSpPr>
        <p:spPr>
          <a:xfrm>
            <a:off x="0" y="22492"/>
            <a:ext cx="9144000" cy="523220"/>
          </a:xfrm>
          <a:prstGeom prst="rect">
            <a:avLst/>
          </a:prstGeom>
          <a:solidFill>
            <a:schemeClr val="tx1"/>
          </a:solidFill>
        </p:spPr>
        <p:txBody>
          <a:bodyPr wrap="square" rtlCol="0">
            <a:spAutoFit/>
          </a:bodyPr>
          <a:lstStyle/>
          <a:p>
            <a:pPr algn="ctr" defTabSz="457200" fontAlgn="auto">
              <a:spcBef>
                <a:spcPts val="0"/>
              </a:spcBef>
              <a:spcAft>
                <a:spcPts val="0"/>
              </a:spcAft>
              <a:defRPr/>
            </a:pPr>
            <a:r>
              <a:rPr lang="en-US" sz="2800" dirty="0">
                <a:solidFill>
                  <a:prstClr val="white"/>
                </a:solidFill>
                <a:latin typeface="Calibri" panose="020F0502020204030204"/>
              </a:rPr>
              <a:t>Christ and the church He built.</a:t>
            </a:r>
          </a:p>
        </p:txBody>
      </p:sp>
      <p:sp>
        <p:nvSpPr>
          <p:cNvPr id="6" name="TextBox 5">
            <a:extLst>
              <a:ext uri="{FF2B5EF4-FFF2-40B4-BE49-F238E27FC236}">
                <a16:creationId xmlns:a16="http://schemas.microsoft.com/office/drawing/2014/main" id="{50A631A4-9337-26FC-D96D-6267980C35E9}"/>
              </a:ext>
            </a:extLst>
          </p:cNvPr>
          <p:cNvSpPr txBox="1"/>
          <p:nvPr/>
        </p:nvSpPr>
        <p:spPr>
          <a:xfrm>
            <a:off x="228600" y="990600"/>
            <a:ext cx="5181600" cy="2862322"/>
          </a:xfrm>
          <a:prstGeom prst="rect">
            <a:avLst/>
          </a:prstGeom>
          <a:noFill/>
        </p:spPr>
        <p:txBody>
          <a:bodyPr wrap="square" rtlCol="0">
            <a:spAutoFit/>
          </a:bodyPr>
          <a:lstStyle/>
          <a:p>
            <a:r>
              <a:rPr lang="en-US" sz="3600" dirty="0">
                <a:latin typeface="Calibri" panose="020F0502020204030204" pitchFamily="34" charset="0"/>
                <a:cs typeface="Calibri" panose="020F0502020204030204" pitchFamily="34" charset="0"/>
              </a:rPr>
              <a:t>The work and worship that our savior and king reveals to us is carried out in the LOCAL church. Not the universal church.</a:t>
            </a:r>
          </a:p>
        </p:txBody>
      </p:sp>
      <p:sp>
        <p:nvSpPr>
          <p:cNvPr id="7" name="TextBox 6">
            <a:extLst>
              <a:ext uri="{FF2B5EF4-FFF2-40B4-BE49-F238E27FC236}">
                <a16:creationId xmlns:a16="http://schemas.microsoft.com/office/drawing/2014/main" id="{573FED8A-8231-C74E-9095-B89CB4076F65}"/>
              </a:ext>
            </a:extLst>
          </p:cNvPr>
          <p:cNvSpPr txBox="1"/>
          <p:nvPr/>
        </p:nvSpPr>
        <p:spPr>
          <a:xfrm>
            <a:off x="990600" y="4114800"/>
            <a:ext cx="4267200" cy="1384995"/>
          </a:xfrm>
          <a:prstGeom prst="rect">
            <a:avLst/>
          </a:prstGeom>
          <a:noFill/>
        </p:spPr>
        <p:txBody>
          <a:bodyPr wrap="square" rtlCol="0">
            <a:spAutoFit/>
          </a:bodyPr>
          <a:lstStyle/>
          <a:p>
            <a:pPr algn="ctr"/>
            <a:r>
              <a:rPr lang="en-US" sz="2800" dirty="0">
                <a:solidFill>
                  <a:srgbClr val="FF0000"/>
                </a:solidFill>
                <a:latin typeface="Calibri" panose="020F0502020204030204" pitchFamily="34" charset="0"/>
                <a:cs typeface="Calibri" panose="020F0502020204030204" pitchFamily="34" charset="0"/>
              </a:rPr>
              <a:t>The 21 letters in the Bible that tell us how to live the Christian life</a:t>
            </a:r>
          </a:p>
        </p:txBody>
      </p:sp>
      <p:sp>
        <p:nvSpPr>
          <p:cNvPr id="8" name="Rectangle 7">
            <a:extLst>
              <a:ext uri="{FF2B5EF4-FFF2-40B4-BE49-F238E27FC236}">
                <a16:creationId xmlns:a16="http://schemas.microsoft.com/office/drawing/2014/main" id="{C1E279F1-FF5C-B062-7193-09C35F0881BE}"/>
              </a:ext>
            </a:extLst>
          </p:cNvPr>
          <p:cNvSpPr/>
          <p:nvPr/>
        </p:nvSpPr>
        <p:spPr>
          <a:xfrm>
            <a:off x="228600" y="1010115"/>
            <a:ext cx="5181600" cy="284280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BBF9236-9560-F7E8-1491-5A06E8EE5D63}"/>
              </a:ext>
            </a:extLst>
          </p:cNvPr>
          <p:cNvSpPr/>
          <p:nvPr/>
        </p:nvSpPr>
        <p:spPr>
          <a:xfrm>
            <a:off x="5638800" y="2226945"/>
            <a:ext cx="3352800" cy="272605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EB34ED4-8678-42B1-2AA9-E5B30D29F119}"/>
              </a:ext>
            </a:extLst>
          </p:cNvPr>
          <p:cNvSpPr/>
          <p:nvPr/>
        </p:nvSpPr>
        <p:spPr>
          <a:xfrm>
            <a:off x="990600" y="3962400"/>
            <a:ext cx="4419600" cy="168360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6991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rved Left Arrow 5"/>
          <p:cNvSpPr/>
          <p:nvPr/>
        </p:nvSpPr>
        <p:spPr>
          <a:xfrm rot="2526136">
            <a:off x="6159815" y="2766617"/>
            <a:ext cx="1069874" cy="25277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tangle 1"/>
          <p:cNvSpPr/>
          <p:nvPr/>
        </p:nvSpPr>
        <p:spPr>
          <a:xfrm>
            <a:off x="412374" y="3167280"/>
            <a:ext cx="8480613" cy="329320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70C0"/>
                </a:solidFill>
                <a:effectLst/>
                <a:uLnTx/>
                <a:uFillTx/>
                <a:latin typeface="Arial Black" panose="020B0A04020102020204" pitchFamily="34" charset="0"/>
              </a:rPr>
              <a:t>Heb. 10:24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And let us consider one another in order to stir up love and good works,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25 not </a:t>
            </a:r>
            <a:r>
              <a:rPr kumimoji="0" lang="en-US" sz="2600" b="0" i="0" u="sng" strike="noStrike" kern="1200" cap="none" spc="0" normalizeH="0" baseline="0" noProof="0" dirty="0">
                <a:ln>
                  <a:noFill/>
                </a:ln>
                <a:solidFill>
                  <a:prstClr val="black"/>
                </a:solidFill>
                <a:effectLst/>
                <a:uLnTx/>
                <a:uFillTx/>
                <a:latin typeface="Calibri" panose="020F0502020204030204"/>
                <a:ea typeface="+mn-ea"/>
                <a:cs typeface="+mn-cs"/>
              </a:rPr>
              <a:t>forsaking the assembling of ourselves together</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as is the manner of some, but exhorting one another, and so much the more as you see the Day approaching.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26 For </a:t>
            </a:r>
            <a:r>
              <a:rPr kumimoji="0" lang="en-US" sz="2600" b="0" i="0" u="sng" strike="noStrike" kern="1200" cap="none" spc="0" normalizeH="0" baseline="0" noProof="0" dirty="0">
                <a:ln>
                  <a:noFill/>
                </a:ln>
                <a:solidFill>
                  <a:prstClr val="black"/>
                </a:solidFill>
                <a:effectLst/>
                <a:uLnTx/>
                <a:uFillTx/>
                <a:latin typeface="Calibri" panose="020F0502020204030204"/>
                <a:ea typeface="+mn-ea"/>
                <a:cs typeface="+mn-cs"/>
              </a:rPr>
              <a:t>if we sin willfully</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after we have received the knowledge of the truth, there no longer remains a sacrifice for sins,</a:t>
            </a:r>
          </a:p>
        </p:txBody>
      </p:sp>
      <p:sp>
        <p:nvSpPr>
          <p:cNvPr id="3" name="Rectangle 2"/>
          <p:cNvSpPr/>
          <p:nvPr/>
        </p:nvSpPr>
        <p:spPr>
          <a:xfrm>
            <a:off x="484094" y="1126629"/>
            <a:ext cx="8408893" cy="169277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srgbClr val="0070C0"/>
                </a:solidFill>
                <a:effectLst/>
                <a:uLnTx/>
                <a:uFillTx/>
                <a:latin typeface="Calibri" panose="020F0502020204030204"/>
                <a:ea typeface="+mn-ea"/>
                <a:cs typeface="+mn-cs"/>
              </a:rPr>
              <a:t>NT:1577 (Strong’s number) Thayer’s definition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err="1">
                <a:ln>
                  <a:noFill/>
                </a:ln>
                <a:solidFill>
                  <a:srgbClr val="FF0000"/>
                </a:solidFill>
                <a:effectLst/>
                <a:uLnTx/>
                <a:uFillTx/>
                <a:latin typeface="Calibri" panose="020F0502020204030204"/>
                <a:ea typeface="+mn-ea"/>
                <a:cs typeface="+mn-cs"/>
              </a:rPr>
              <a:t>ekkleesia</a:t>
            </a:r>
            <a:r>
              <a:rPr kumimoji="0" lang="en-US" sz="2600" b="1" i="0" u="none" strike="noStrike" kern="0" cap="none" spc="0" normalizeH="0" baseline="0" noProof="0" dirty="0">
                <a:ln>
                  <a:noFill/>
                </a:ln>
                <a:solidFill>
                  <a:srgbClr val="FF0000"/>
                </a:solidFill>
                <a:effectLst/>
                <a:uLnTx/>
                <a:uFillTx/>
                <a:latin typeface="Calibri" panose="020F0502020204030204"/>
                <a:ea typeface="+mn-ea"/>
                <a:cs typeface="+mn-cs"/>
              </a:rPr>
              <a:t>, </a:t>
            </a:r>
            <a:r>
              <a:rPr kumimoji="0" lang="en-US" sz="2600" b="0" i="0" u="none" strike="noStrike" kern="0" cap="none" spc="0" normalizeH="0" baseline="0" noProof="0" dirty="0">
                <a:ln>
                  <a:noFill/>
                </a:ln>
                <a:solidFill>
                  <a:prstClr val="black"/>
                </a:solidFill>
                <a:effectLst/>
                <a:uLnTx/>
                <a:uFillTx/>
                <a:latin typeface="Calibri" panose="020F0502020204030204"/>
                <a:ea typeface="+mn-ea"/>
                <a:cs typeface="+mn-cs"/>
              </a:rPr>
              <a:t>(from </a:t>
            </a:r>
            <a:r>
              <a:rPr kumimoji="0" lang="en-US" sz="2600" b="0" i="0" u="none" strike="noStrike" kern="0" cap="none" spc="0" normalizeH="0" baseline="0" noProof="0" dirty="0" err="1">
                <a:ln>
                  <a:noFill/>
                </a:ln>
                <a:solidFill>
                  <a:prstClr val="black"/>
                </a:solidFill>
                <a:effectLst/>
                <a:uLnTx/>
                <a:uFillTx/>
                <a:latin typeface="Calibri" panose="020F0502020204030204"/>
                <a:ea typeface="+mn-ea"/>
                <a:cs typeface="+mn-cs"/>
              </a:rPr>
              <a:t>ekkleetos</a:t>
            </a:r>
            <a:r>
              <a:rPr kumimoji="0" lang="en-US" sz="2600" b="0" i="0" u="none" strike="noStrike" kern="0" cap="none" spc="0" normalizeH="0" baseline="0" noProof="0" dirty="0">
                <a:ln>
                  <a:noFill/>
                </a:ln>
                <a:solidFill>
                  <a:prstClr val="black"/>
                </a:solidFill>
                <a:effectLst/>
                <a:uLnTx/>
                <a:uFillTx/>
                <a:latin typeface="Calibri" panose="020F0502020204030204"/>
                <a:ea typeface="+mn-ea"/>
                <a:cs typeface="+mn-cs"/>
              </a:rPr>
              <a:t> called out or forth, and this from </a:t>
            </a:r>
            <a:r>
              <a:rPr kumimoji="0" lang="en-US" sz="2600" b="0" i="0" u="none" strike="noStrike" kern="0" cap="none" spc="0" normalizeH="0" baseline="0" noProof="0" dirty="0" err="1">
                <a:ln>
                  <a:noFill/>
                </a:ln>
                <a:solidFill>
                  <a:prstClr val="black"/>
                </a:solidFill>
                <a:effectLst/>
                <a:uLnTx/>
                <a:uFillTx/>
                <a:latin typeface="Calibri" panose="020F0502020204030204"/>
                <a:ea typeface="+mn-ea"/>
                <a:cs typeface="+mn-cs"/>
              </a:rPr>
              <a:t>ekkaleoo</a:t>
            </a:r>
            <a:r>
              <a:rPr kumimoji="0" lang="en-US" sz="2600" b="0" i="0" u="none" strike="noStrike" kern="0" cap="none" spc="0" normalizeH="0" baseline="0" noProof="0" dirty="0">
                <a:ln>
                  <a:noFill/>
                </a:ln>
                <a:solidFill>
                  <a:prstClr val="black"/>
                </a:solidFill>
                <a:effectLst/>
                <a:uLnTx/>
                <a:uFillTx/>
                <a:latin typeface="Calibri" panose="020F0502020204030204"/>
                <a:ea typeface="+mn-ea"/>
                <a:cs typeface="+mn-cs"/>
              </a:rPr>
              <a:t>); properly, </a:t>
            </a:r>
            <a:r>
              <a:rPr kumimoji="0" lang="en-US" sz="2600" b="1" i="0" strike="noStrike" kern="0" cap="none" spc="0" normalizeH="0" baseline="0" noProof="0" dirty="0">
                <a:ln>
                  <a:noFill/>
                </a:ln>
                <a:solidFill>
                  <a:prstClr val="black"/>
                </a:solidFill>
                <a:effectLst/>
                <a:uLnTx/>
                <a:uFillTx/>
                <a:latin typeface="Calibri" panose="020F0502020204030204"/>
                <a:ea typeface="+mn-ea"/>
                <a:cs typeface="+mn-cs"/>
              </a:rPr>
              <a:t>a gathering of citizens called out from their homes </a:t>
            </a:r>
            <a:r>
              <a:rPr kumimoji="0" lang="en-US" sz="2600" b="1" i="0" strike="noStrike" kern="0" cap="none" spc="0" normalizeH="0" baseline="0" noProof="0" dirty="0">
                <a:ln>
                  <a:noFill/>
                </a:ln>
                <a:solidFill>
                  <a:srgbClr val="FF0000"/>
                </a:solidFill>
                <a:effectLst/>
                <a:uLnTx/>
                <a:uFillTx/>
                <a:latin typeface="Calibri" panose="020F0502020204030204"/>
                <a:ea typeface="+mn-ea"/>
                <a:cs typeface="+mn-cs"/>
              </a:rPr>
              <a:t>into some public place; an assembly</a:t>
            </a:r>
            <a:r>
              <a:rPr kumimoji="0" lang="en-US" sz="2600" b="0" i="0" strike="noStrike" kern="0" cap="none" spc="0" normalizeH="0" baseline="0" noProof="0" dirty="0">
                <a:ln>
                  <a:noFill/>
                </a:ln>
                <a:solidFill>
                  <a:prstClr val="black"/>
                </a:solidFill>
                <a:effectLst/>
                <a:uLnTx/>
                <a:uFillTx/>
                <a:latin typeface="Calibri" panose="020F0502020204030204"/>
                <a:ea typeface="+mn-ea"/>
                <a:cs typeface="+mn-cs"/>
              </a:rPr>
              <a:t>; so used:</a:t>
            </a:r>
          </a:p>
        </p:txBody>
      </p:sp>
      <p:sp>
        <p:nvSpPr>
          <p:cNvPr id="4" name="Rectangle 3"/>
          <p:cNvSpPr/>
          <p:nvPr/>
        </p:nvSpPr>
        <p:spPr>
          <a:xfrm>
            <a:off x="385483" y="1126629"/>
            <a:ext cx="8346142" cy="169725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385483" y="3167280"/>
            <a:ext cx="8399929" cy="318907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7EDB6D5-D3FB-0576-CDDD-30FE2B6489EE}"/>
              </a:ext>
            </a:extLst>
          </p:cNvPr>
          <p:cNvSpPr txBox="1"/>
          <p:nvPr/>
        </p:nvSpPr>
        <p:spPr>
          <a:xfrm>
            <a:off x="0" y="22492"/>
            <a:ext cx="9144000" cy="523220"/>
          </a:xfrm>
          <a:prstGeom prst="rect">
            <a:avLst/>
          </a:prstGeom>
          <a:solidFill>
            <a:schemeClr val="tx1"/>
          </a:solidFill>
        </p:spPr>
        <p:txBody>
          <a:bodyPr wrap="square" rtlCol="0">
            <a:spAutoFit/>
          </a:bodyPr>
          <a:lstStyle/>
          <a:p>
            <a:pPr algn="ctr" defTabSz="457200" fontAlgn="auto">
              <a:spcBef>
                <a:spcPts val="0"/>
              </a:spcBef>
              <a:spcAft>
                <a:spcPts val="0"/>
              </a:spcAft>
              <a:defRPr/>
            </a:pPr>
            <a:r>
              <a:rPr lang="en-US" sz="2800" dirty="0">
                <a:solidFill>
                  <a:prstClr val="white"/>
                </a:solidFill>
                <a:latin typeface="Calibri" panose="020F0502020204030204"/>
              </a:rPr>
              <a:t>Christ and the church He built.</a:t>
            </a:r>
          </a:p>
        </p:txBody>
      </p:sp>
    </p:spTree>
    <p:extLst>
      <p:ext uri="{BB962C8B-B14F-4D97-AF65-F5344CB8AC3E}">
        <p14:creationId xmlns:p14="http://schemas.microsoft.com/office/powerpoint/2010/main" val="1843978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815400"/>
            <a:ext cx="8000999" cy="550920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a:ln>
                  <a:noFill/>
                </a:ln>
                <a:solidFill>
                  <a:prstClr val="black"/>
                </a:solidFill>
                <a:effectLst/>
                <a:uLnTx/>
                <a:uFillTx/>
                <a:latin typeface="Arial Black" panose="020B0A04020102020204" pitchFamily="34" charset="0"/>
              </a:rPr>
              <a:t>Eph. 4:15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but, speaking the truth in love, may grow up in all things into Him who is the head--Christ</a:t>
            </a: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16 from whom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72C4">
                    <a:lumMod val="75000"/>
                  </a:srgbClr>
                </a:solidFill>
                <a:effectLst/>
                <a:uLnTx/>
                <a:uFillTx/>
                <a:latin typeface="Bahnschrift" panose="020B0502040204020203" pitchFamily="34" charset="0"/>
                <a:ea typeface="+mn-ea"/>
                <a:cs typeface="+mn-cs"/>
              </a:rPr>
              <a:t>the </a:t>
            </a:r>
            <a:r>
              <a:rPr kumimoji="0" lang="en-US" sz="3200" b="0" i="1" u="sng" strike="noStrike" kern="1200" cap="none" spc="0" normalizeH="0" baseline="0" noProof="0" dirty="0">
                <a:ln>
                  <a:noFill/>
                </a:ln>
                <a:solidFill>
                  <a:srgbClr val="4472C4">
                    <a:lumMod val="75000"/>
                  </a:srgbClr>
                </a:solidFill>
                <a:effectLst/>
                <a:uLnTx/>
                <a:uFillTx/>
                <a:latin typeface="Bahnschrift" panose="020B0502040204020203" pitchFamily="34" charset="0"/>
                <a:ea typeface="+mn-ea"/>
                <a:cs typeface="+mn-cs"/>
              </a:rPr>
              <a:t>whole body</a:t>
            </a:r>
            <a:r>
              <a:rPr kumimoji="0" lang="en-US" sz="3200" b="0" i="0" u="none" strike="noStrike" kern="1200" cap="none" spc="0" normalizeH="0" baseline="0" noProof="0" dirty="0">
                <a:ln>
                  <a:noFill/>
                </a:ln>
                <a:solidFill>
                  <a:srgbClr val="4472C4">
                    <a:lumMod val="75000"/>
                  </a:srgbClr>
                </a:solidFill>
                <a:effectLst/>
                <a:uLnTx/>
                <a:uFillTx/>
                <a:latin typeface="Bahnschrift" panose="020B0502040204020203"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a:ln>
                  <a:noFill/>
                </a:ln>
                <a:solidFill>
                  <a:srgbClr val="0070C0"/>
                </a:solidFill>
                <a:effectLst/>
                <a:uLnTx/>
                <a:uFillTx/>
                <a:latin typeface="Arial Narrow" panose="020B0606020202030204" pitchFamily="34" charset="0"/>
                <a:ea typeface="+mn-ea"/>
                <a:cs typeface="+mn-cs"/>
              </a:rPr>
              <a:t>joined and knit together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a:ln>
                  <a:noFill/>
                </a:ln>
                <a:solidFill>
                  <a:srgbClr val="C00000"/>
                </a:solidFill>
                <a:effectLst/>
                <a:uLnTx/>
                <a:uFillTx/>
                <a:latin typeface="Arial Black" panose="020B0A04020102020204" pitchFamily="34" charset="0"/>
                <a:ea typeface="+mn-ea"/>
                <a:cs typeface="+mn-cs"/>
              </a:rPr>
              <a:t>by what every joint supplies</a:t>
            </a:r>
            <a:r>
              <a:rPr kumimoji="0" lang="en-US" sz="320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according to the effective working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C00000"/>
                </a:solidFill>
                <a:effectLst/>
                <a:uLnTx/>
                <a:uFillTx/>
                <a:latin typeface="Calibri" panose="020F0502020204030204"/>
                <a:ea typeface="+mn-ea"/>
                <a:cs typeface="+mn-cs"/>
              </a:rPr>
              <a:t>by which every part does its share</a:t>
            </a:r>
            <a:r>
              <a:rPr kumimoji="0" lang="en-US" sz="32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3200" b="0" i="0" u="none" strike="noStrike" kern="1200" cap="none" spc="0" normalizeH="0" baseline="0" noProof="0" dirty="0">
                <a:ln>
                  <a:noFill/>
                </a:ln>
                <a:solidFill>
                  <a:srgbClr val="0070C0"/>
                </a:solidFill>
                <a:effectLst/>
                <a:uLnTx/>
                <a:uFillTx/>
                <a:latin typeface="Bahnschrift" panose="020B0502040204020203" pitchFamily="34" charset="0"/>
                <a:ea typeface="+mn-ea"/>
                <a:cs typeface="+mn-cs"/>
              </a:rPr>
              <a:t>causes </a:t>
            </a:r>
            <a:r>
              <a:rPr kumimoji="0" lang="en-US" sz="3200" b="0" i="0" u="sng" strike="noStrike" kern="1200" cap="none" spc="0" normalizeH="0" baseline="0" noProof="0" dirty="0">
                <a:ln>
                  <a:noFill/>
                </a:ln>
                <a:solidFill>
                  <a:srgbClr val="0070C0"/>
                </a:solidFill>
                <a:effectLst/>
                <a:uLnTx/>
                <a:uFillTx/>
                <a:latin typeface="Bahnschrift" panose="020B0502040204020203" pitchFamily="34" charset="0"/>
                <a:ea typeface="+mn-ea"/>
                <a:cs typeface="+mn-cs"/>
              </a:rPr>
              <a:t>growth of the body                       </a:t>
            </a:r>
            <a:r>
              <a:rPr kumimoji="0" lang="en-US" sz="3200" b="0" i="0" u="none" strike="noStrike" kern="1200" cap="none" spc="0" normalizeH="0" baseline="0" noProof="0" dirty="0">
                <a:ln>
                  <a:noFill/>
                </a:ln>
                <a:solidFill>
                  <a:srgbClr val="0070C0"/>
                </a:solidFill>
                <a:effectLst/>
                <a:uLnTx/>
                <a:uFillTx/>
                <a:latin typeface="Britannic Bold" panose="020B0903060703020204" pitchFamily="34" charset="0"/>
                <a:ea typeface="+mn-ea"/>
                <a:cs typeface="+mn-cs"/>
              </a:rPr>
              <a:t>for the </a:t>
            </a:r>
            <a:r>
              <a:rPr kumimoji="0" lang="en-US" sz="3200" b="0" i="0" u="sng" strike="noStrike" kern="1200" cap="none" spc="0" normalizeH="0" baseline="0" noProof="0" dirty="0">
                <a:ln>
                  <a:noFill/>
                </a:ln>
                <a:solidFill>
                  <a:srgbClr val="0070C0"/>
                </a:solidFill>
                <a:effectLst/>
                <a:uLnTx/>
                <a:uFillTx/>
                <a:latin typeface="Britannic Bold" panose="020B0903060703020204" pitchFamily="34" charset="0"/>
                <a:ea typeface="+mn-ea"/>
                <a:cs typeface="+mn-cs"/>
              </a:rPr>
              <a:t>edifying of itself in love</a:t>
            </a:r>
            <a:r>
              <a:rPr kumimoji="0" lang="en-US" sz="3200" b="0" i="0" u="none" strike="noStrike" kern="1200" cap="none" spc="0" normalizeH="0" baseline="0" noProof="0" dirty="0">
                <a:ln>
                  <a:noFill/>
                </a:ln>
                <a:solidFill>
                  <a:srgbClr val="0070C0"/>
                </a:solidFill>
                <a:effectLst/>
                <a:uLnTx/>
                <a:uFillTx/>
                <a:latin typeface="Britannic Bold" panose="020B0903060703020204" pitchFamily="34" charset="0"/>
                <a:ea typeface="+mn-ea"/>
                <a:cs typeface="+mn-cs"/>
              </a:rPr>
              <a:t>.</a:t>
            </a:r>
          </a:p>
        </p:txBody>
      </p:sp>
      <p:sp>
        <p:nvSpPr>
          <p:cNvPr id="4" name="TextBox 3">
            <a:extLst>
              <a:ext uri="{FF2B5EF4-FFF2-40B4-BE49-F238E27FC236}">
                <a16:creationId xmlns:a16="http://schemas.microsoft.com/office/drawing/2014/main" id="{498CDD7C-6D05-61E8-014B-B608FE85EAFC}"/>
              </a:ext>
            </a:extLst>
          </p:cNvPr>
          <p:cNvSpPr txBox="1"/>
          <p:nvPr/>
        </p:nvSpPr>
        <p:spPr>
          <a:xfrm>
            <a:off x="0" y="22492"/>
            <a:ext cx="9144000" cy="523220"/>
          </a:xfrm>
          <a:prstGeom prst="rect">
            <a:avLst/>
          </a:prstGeom>
          <a:solidFill>
            <a:schemeClr val="tx1"/>
          </a:solidFill>
        </p:spPr>
        <p:txBody>
          <a:bodyPr wrap="square" rtlCol="0">
            <a:spAutoFit/>
          </a:bodyPr>
          <a:lstStyle/>
          <a:p>
            <a:pPr algn="ctr" defTabSz="457200" fontAlgn="auto">
              <a:spcBef>
                <a:spcPts val="0"/>
              </a:spcBef>
              <a:spcAft>
                <a:spcPts val="0"/>
              </a:spcAft>
              <a:defRPr/>
            </a:pPr>
            <a:r>
              <a:rPr lang="en-US" sz="2800" dirty="0">
                <a:solidFill>
                  <a:prstClr val="white"/>
                </a:solidFill>
                <a:latin typeface="Calibri" panose="020F0502020204030204"/>
              </a:rPr>
              <a:t>Christ and the church He built.</a:t>
            </a:r>
          </a:p>
        </p:txBody>
      </p:sp>
    </p:spTree>
    <p:extLst>
      <p:ext uri="{BB962C8B-B14F-4D97-AF65-F5344CB8AC3E}">
        <p14:creationId xmlns:p14="http://schemas.microsoft.com/office/powerpoint/2010/main" val="69094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6794" y="2133086"/>
            <a:ext cx="829733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70C0"/>
                </a:solidFill>
                <a:effectLst/>
                <a:uLnTx/>
                <a:uFillTx/>
                <a:latin typeface="Ink Free" panose="03080402000500000000" pitchFamily="66" charset="0"/>
                <a:ea typeface="+mn-ea"/>
                <a:cs typeface="+mn-cs"/>
              </a:rPr>
              <a:t>New Lebanon</a:t>
            </a:r>
          </a:p>
        </p:txBody>
      </p:sp>
      <p:pic>
        <p:nvPicPr>
          <p:cNvPr id="7" name="Picture 6"/>
          <p:cNvPicPr>
            <a:picLocks noChangeAspect="1"/>
          </p:cNvPicPr>
          <p:nvPr/>
        </p:nvPicPr>
        <p:blipFill rotWithShape="1">
          <a:blip r:embed="rId2"/>
          <a:srcRect l="23112" t="21263" r="23729" b="49217"/>
          <a:stretch/>
        </p:blipFill>
        <p:spPr>
          <a:xfrm>
            <a:off x="-22034" y="3152045"/>
            <a:ext cx="9166033" cy="2863273"/>
          </a:xfrm>
          <a:prstGeom prst="rect">
            <a:avLst/>
          </a:prstGeom>
        </p:spPr>
      </p:pic>
      <p:sp>
        <p:nvSpPr>
          <p:cNvPr id="4" name="TextBox 3"/>
          <p:cNvSpPr txBox="1"/>
          <p:nvPr/>
        </p:nvSpPr>
        <p:spPr>
          <a:xfrm>
            <a:off x="1786475" y="3053616"/>
            <a:ext cx="384898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Church of Christ</a:t>
            </a:r>
          </a:p>
        </p:txBody>
      </p:sp>
      <p:sp>
        <p:nvSpPr>
          <p:cNvPr id="6" name="TextBox 5"/>
          <p:cNvSpPr txBox="1"/>
          <p:nvPr/>
        </p:nvSpPr>
        <p:spPr>
          <a:xfrm>
            <a:off x="0" y="17932"/>
            <a:ext cx="9143999" cy="209288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0000"/>
                </a:solidFill>
                <a:effectLst/>
                <a:uLnTx/>
                <a:uFillTx/>
                <a:latin typeface="Arial"/>
                <a:ea typeface="+mn-ea"/>
                <a:cs typeface="+mn-cs"/>
              </a:rPr>
              <a:t>Questions?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a:ea typeface="+mn-ea"/>
                <a:cs typeface="+mn-cs"/>
              </a:rPr>
              <a:t>Want to learn more about the Bible?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Arial"/>
                <a:ea typeface="+mn-ea"/>
                <a:cs typeface="+mn-cs"/>
              </a:rPr>
              <a:t>We will be glad to study the Bible with you.</a:t>
            </a:r>
          </a:p>
        </p:txBody>
      </p:sp>
      <p:sp>
        <p:nvSpPr>
          <p:cNvPr id="2" name="Rectangle 1"/>
          <p:cNvSpPr/>
          <p:nvPr/>
        </p:nvSpPr>
        <p:spPr>
          <a:xfrm>
            <a:off x="1602724" y="2179207"/>
            <a:ext cx="5867370" cy="1847248"/>
          </a:xfrm>
          <a:prstGeom prst="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0" y="5943602"/>
            <a:ext cx="916603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newlebanoncoc.com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newlebanoncoc@gmail.com</a:t>
            </a:r>
          </a:p>
        </p:txBody>
      </p:sp>
      <p:sp>
        <p:nvSpPr>
          <p:cNvPr id="9" name="TextBox 8"/>
          <p:cNvSpPr txBox="1"/>
          <p:nvPr/>
        </p:nvSpPr>
        <p:spPr>
          <a:xfrm>
            <a:off x="1618159" y="2123994"/>
            <a:ext cx="829733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70C0"/>
                </a:solidFill>
                <a:effectLst/>
                <a:uLnTx/>
                <a:uFillTx/>
                <a:latin typeface="Ink Free" panose="03080402000500000000" pitchFamily="66" charset="0"/>
                <a:ea typeface="+mn-ea"/>
                <a:cs typeface="+mn-cs"/>
              </a:rPr>
              <a:t>New Lebanon</a:t>
            </a:r>
          </a:p>
        </p:txBody>
      </p:sp>
      <p:sp>
        <p:nvSpPr>
          <p:cNvPr id="10" name="TextBox 9"/>
          <p:cNvSpPr txBox="1"/>
          <p:nvPr/>
        </p:nvSpPr>
        <p:spPr>
          <a:xfrm>
            <a:off x="1660969" y="2981897"/>
            <a:ext cx="38489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Calibri" panose="020F0502020204030204"/>
                <a:ea typeface="+mn-ea"/>
                <a:cs typeface="+mn-cs"/>
              </a:rPr>
              <a:t>Church of Christ</a:t>
            </a:r>
          </a:p>
        </p:txBody>
      </p:sp>
      <p:sp>
        <p:nvSpPr>
          <p:cNvPr id="11" name="TextBox 10"/>
          <p:cNvSpPr txBox="1"/>
          <p:nvPr/>
        </p:nvSpPr>
        <p:spPr>
          <a:xfrm>
            <a:off x="4591216" y="3478861"/>
            <a:ext cx="326419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New Lebanon, OH</a:t>
            </a:r>
          </a:p>
        </p:txBody>
      </p:sp>
    </p:spTree>
    <p:extLst>
      <p:ext uri="{BB962C8B-B14F-4D97-AF65-F5344CB8AC3E}">
        <p14:creationId xmlns:p14="http://schemas.microsoft.com/office/powerpoint/2010/main" val="3678384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10625"/>
            <a:ext cx="91440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effectLst/>
                <a:uLnTx/>
                <a:uFillTx/>
                <a:latin typeface="Calibri" panose="020F0502020204030204"/>
                <a:ea typeface="+mn-ea"/>
                <a:cs typeface="+mn-cs"/>
              </a:rPr>
              <a:t>Where Does God Want To Be Worshipped ?</a:t>
            </a:r>
          </a:p>
        </p:txBody>
      </p:sp>
      <p:sp>
        <p:nvSpPr>
          <p:cNvPr id="4" name="TextBox 3"/>
          <p:cNvSpPr txBox="1"/>
          <p:nvPr/>
        </p:nvSpPr>
        <p:spPr>
          <a:xfrm>
            <a:off x="1" y="4584918"/>
            <a:ext cx="9143998" cy="181588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u="none" strike="noStrike" kern="1200" cap="none" spc="0" normalizeH="0" baseline="0" noProof="0" dirty="0">
                <a:ln>
                  <a:noFill/>
                </a:ln>
                <a:solidFill>
                  <a:prstClr val="black"/>
                </a:solidFill>
                <a:effectLst/>
                <a:uLnTx/>
                <a:uFillTx/>
                <a:latin typeface="Calibri" panose="020F0502020204030204"/>
                <a:ea typeface="+mn-ea"/>
                <a:cs typeface="+mn-cs"/>
              </a:rPr>
              <a:t>Not The </a:t>
            </a:r>
            <a:r>
              <a:rPr kumimoji="0" lang="en-US" sz="2800" b="1" u="sng" strike="noStrike" kern="1200" cap="none" spc="0" normalizeH="0" baseline="0" noProof="0" dirty="0">
                <a:ln>
                  <a:noFill/>
                </a:ln>
                <a:solidFill>
                  <a:srgbClr val="FF0000"/>
                </a:solidFill>
                <a:effectLst/>
                <a:uLnTx/>
                <a:uFillTx/>
                <a:latin typeface="Calibri" panose="020F0502020204030204"/>
                <a:ea typeface="+mn-ea"/>
                <a:cs typeface="+mn-cs"/>
              </a:rPr>
              <a:t>Riverside</a:t>
            </a:r>
            <a:r>
              <a:rPr kumimoji="0" lang="en-US" sz="2800" b="0" u="none" strike="noStrike" kern="1200" cap="none" spc="0" normalizeH="0" baseline="0" noProof="0" dirty="0">
                <a:ln>
                  <a:noFill/>
                </a:ln>
                <a:solidFill>
                  <a:prstClr val="black"/>
                </a:solidFill>
                <a:effectLst/>
                <a:uLnTx/>
                <a:uFillTx/>
                <a:latin typeface="Calibri" panose="020F0502020204030204"/>
                <a:ea typeface="+mn-ea"/>
                <a:cs typeface="+mn-cs"/>
              </a:rPr>
              <a:t> church of Christ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u="none" strike="noStrike" kern="1200" cap="none" spc="0" normalizeH="0" baseline="0" noProof="0" dirty="0">
                <a:ln>
                  <a:noFill/>
                </a:ln>
                <a:solidFill>
                  <a:prstClr val="black"/>
                </a:solidFill>
                <a:effectLst/>
                <a:uLnTx/>
                <a:uFillTx/>
                <a:latin typeface="Calibri" panose="020F0502020204030204"/>
                <a:ea typeface="+mn-ea"/>
                <a:cs typeface="+mn-cs"/>
              </a:rPr>
              <a:t>Not The </a:t>
            </a:r>
            <a:r>
              <a:rPr kumimoji="0" lang="en-US" sz="2800" b="1" u="sng" strike="noStrike" kern="1200" cap="none" spc="0" normalizeH="0" baseline="0" noProof="0" dirty="0">
                <a:ln>
                  <a:noFill/>
                </a:ln>
                <a:solidFill>
                  <a:srgbClr val="FF0000"/>
                </a:solidFill>
                <a:effectLst/>
                <a:uLnTx/>
                <a:uFillTx/>
                <a:latin typeface="Calibri" panose="020F0502020204030204"/>
                <a:ea typeface="+mn-ea"/>
                <a:cs typeface="+mn-cs"/>
              </a:rPr>
              <a:t>Hunting Lodge </a:t>
            </a:r>
            <a:r>
              <a:rPr kumimoji="0" lang="en-US" sz="2800" b="0" u="none" strike="noStrike" kern="1200" cap="none" spc="0" normalizeH="0" baseline="0" noProof="0" dirty="0">
                <a:ln>
                  <a:noFill/>
                </a:ln>
                <a:solidFill>
                  <a:prstClr val="black"/>
                </a:solidFill>
                <a:effectLst/>
                <a:uLnTx/>
                <a:uFillTx/>
                <a:latin typeface="Calibri" panose="020F0502020204030204"/>
                <a:ea typeface="+mn-ea"/>
                <a:cs typeface="+mn-cs"/>
              </a:rPr>
              <a:t>church Of Christ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Calibri" panose="020F0502020204030204"/>
              </a:rPr>
              <a:t>Not </a:t>
            </a:r>
            <a:r>
              <a:rPr kumimoji="0" lang="en-US" sz="2800" b="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US" sz="2800" b="1" u="sng" strike="noStrike" kern="1200" cap="none" spc="0" normalizeH="0" baseline="0" noProof="0" dirty="0">
                <a:ln>
                  <a:noFill/>
                </a:ln>
                <a:solidFill>
                  <a:srgbClr val="FF0000"/>
                </a:solidFill>
                <a:effectLst/>
                <a:uLnTx/>
                <a:uFillTx/>
                <a:latin typeface="Calibri" panose="020F0502020204030204"/>
                <a:ea typeface="+mn-ea"/>
                <a:cs typeface="+mn-cs"/>
              </a:rPr>
              <a:t>Airport</a:t>
            </a:r>
            <a:r>
              <a:rPr kumimoji="0" lang="en-US" sz="2800" b="0" u="none" strike="noStrike" kern="1200" cap="none" spc="0" normalizeH="0" baseline="0" noProof="0" dirty="0">
                <a:ln>
                  <a:noFill/>
                </a:ln>
                <a:solidFill>
                  <a:prstClr val="black"/>
                </a:solidFill>
                <a:effectLst/>
                <a:uLnTx/>
                <a:uFillTx/>
                <a:latin typeface="Calibri" panose="020F0502020204030204"/>
                <a:ea typeface="+mn-ea"/>
                <a:cs typeface="+mn-cs"/>
              </a:rPr>
              <a:t> church of Christ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u="none" strike="noStrike" kern="1200" cap="none" spc="0" normalizeH="0" baseline="0" noProof="0" dirty="0">
                <a:ln>
                  <a:noFill/>
                </a:ln>
                <a:solidFill>
                  <a:prstClr val="black"/>
                </a:solidFill>
                <a:effectLst/>
                <a:uLnTx/>
                <a:uFillTx/>
                <a:latin typeface="Calibri" panose="020F0502020204030204"/>
                <a:ea typeface="+mn-ea"/>
                <a:cs typeface="+mn-cs"/>
              </a:rPr>
              <a:t>Not The </a:t>
            </a:r>
            <a:r>
              <a:rPr kumimoji="0" lang="en-US" sz="2800" b="1" u="sng" strike="noStrike" kern="1200" cap="none" spc="0" normalizeH="0" baseline="0" noProof="0" dirty="0">
                <a:ln>
                  <a:noFill/>
                </a:ln>
                <a:solidFill>
                  <a:srgbClr val="FF0000"/>
                </a:solidFill>
                <a:effectLst/>
                <a:uLnTx/>
                <a:uFillTx/>
                <a:latin typeface="Calibri" panose="020F0502020204030204"/>
                <a:ea typeface="+mn-ea"/>
                <a:cs typeface="+mn-cs"/>
              </a:rPr>
              <a:t>Troas Cruise Ship </a:t>
            </a:r>
            <a:r>
              <a:rPr kumimoji="0" lang="en-US" sz="2800" b="0" u="none" strike="noStrike" kern="1200" cap="none" spc="0" normalizeH="0" baseline="0" noProof="0" dirty="0">
                <a:ln>
                  <a:noFill/>
                </a:ln>
                <a:solidFill>
                  <a:prstClr val="black"/>
                </a:solidFill>
                <a:effectLst/>
                <a:uLnTx/>
                <a:uFillTx/>
                <a:latin typeface="Calibri" panose="020F0502020204030204"/>
                <a:ea typeface="+mn-ea"/>
                <a:cs typeface="+mn-cs"/>
              </a:rPr>
              <a:t>church of Christ</a:t>
            </a:r>
          </a:p>
        </p:txBody>
      </p:sp>
      <p:sp>
        <p:nvSpPr>
          <p:cNvPr id="5" name="Rounded Rectangle 4"/>
          <p:cNvSpPr/>
          <p:nvPr/>
        </p:nvSpPr>
        <p:spPr>
          <a:xfrm>
            <a:off x="385482" y="1730188"/>
            <a:ext cx="8633012" cy="2859741"/>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0" y="1667434"/>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Gen.22:5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(Abraham)       </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Acts 8:27</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(Et. Treasurer)</a:t>
            </a:r>
          </a:p>
        </p:txBody>
      </p:sp>
      <p:sp>
        <p:nvSpPr>
          <p:cNvPr id="7" name="TextBox 6"/>
          <p:cNvSpPr txBox="1"/>
          <p:nvPr/>
        </p:nvSpPr>
        <p:spPr>
          <a:xfrm>
            <a:off x="0" y="2214281"/>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Acts 20:16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(Paul)  </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Acts 20:1-7</a:t>
            </a:r>
          </a:p>
        </p:txBody>
      </p:sp>
      <p:sp>
        <p:nvSpPr>
          <p:cNvPr id="8" name="TextBox 7"/>
          <p:cNvSpPr txBox="1"/>
          <p:nvPr/>
        </p:nvSpPr>
        <p:spPr>
          <a:xfrm>
            <a:off x="0" y="2895600"/>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n-US" sz="4000" b="0" i="0" u="none" strike="noStrike" kern="1200" cap="none" spc="0" normalizeH="0" baseline="30000" noProof="0" dirty="0">
                <a:ln>
                  <a:noFill/>
                </a:ln>
                <a:solidFill>
                  <a:prstClr val="black"/>
                </a:solidFill>
                <a:effectLst/>
                <a:uLnTx/>
                <a:uFillTx/>
                <a:latin typeface="Calibri" panose="020F0502020204030204"/>
                <a:ea typeface="+mn-ea"/>
                <a:cs typeface="+mn-cs"/>
              </a:rPr>
              <a:t>st</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Cor. 11:17-20</a:t>
            </a:r>
          </a:p>
        </p:txBody>
      </p:sp>
      <p:sp>
        <p:nvSpPr>
          <p:cNvPr id="9" name="TextBox 8"/>
          <p:cNvSpPr txBox="1"/>
          <p:nvPr/>
        </p:nvSpPr>
        <p:spPr>
          <a:xfrm>
            <a:off x="3056966" y="3429000"/>
            <a:ext cx="5100917" cy="1015663"/>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Come together</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Come together as the church</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Come together in one place</a:t>
            </a:r>
          </a:p>
        </p:txBody>
      </p:sp>
      <p:sp>
        <p:nvSpPr>
          <p:cNvPr id="10" name="TextBox 9">
            <a:extLst>
              <a:ext uri="{FF2B5EF4-FFF2-40B4-BE49-F238E27FC236}">
                <a16:creationId xmlns:a16="http://schemas.microsoft.com/office/drawing/2014/main" id="{467F1624-C2F8-A14B-F82B-E21878715DF9}"/>
              </a:ext>
            </a:extLst>
          </p:cNvPr>
          <p:cNvSpPr txBox="1"/>
          <p:nvPr/>
        </p:nvSpPr>
        <p:spPr>
          <a:xfrm>
            <a:off x="1" y="1214735"/>
            <a:ext cx="9143998" cy="461665"/>
          </a:xfrm>
          <a:prstGeom prst="rect">
            <a:avLst/>
          </a:prstGeom>
          <a:noFill/>
        </p:spPr>
        <p:txBody>
          <a:bodyPr wrap="square" rtlCol="0">
            <a:spAutoFit/>
          </a:bodyPr>
          <a:lstStyle/>
          <a:p>
            <a:pPr algn="ctr"/>
            <a:r>
              <a:rPr lang="en-US" dirty="0">
                <a:latin typeface="Arial Black" panose="020B0A04020102020204" pitchFamily="34" charset="0"/>
              </a:rPr>
              <a:t>Altar?  Tabernacle?  Temple?  Assembly?</a:t>
            </a:r>
          </a:p>
        </p:txBody>
      </p:sp>
      <p:sp>
        <p:nvSpPr>
          <p:cNvPr id="11" name="TextBox 10">
            <a:extLst>
              <a:ext uri="{FF2B5EF4-FFF2-40B4-BE49-F238E27FC236}">
                <a16:creationId xmlns:a16="http://schemas.microsoft.com/office/drawing/2014/main" id="{4C83A571-715A-042E-6C25-D852189541CB}"/>
              </a:ext>
            </a:extLst>
          </p:cNvPr>
          <p:cNvSpPr txBox="1"/>
          <p:nvPr/>
        </p:nvSpPr>
        <p:spPr>
          <a:xfrm>
            <a:off x="0" y="22492"/>
            <a:ext cx="9144000" cy="523220"/>
          </a:xfrm>
          <a:prstGeom prst="rect">
            <a:avLst/>
          </a:prstGeom>
          <a:solidFill>
            <a:schemeClr val="tx1"/>
          </a:solidFill>
        </p:spPr>
        <p:txBody>
          <a:bodyPr wrap="square" rtlCol="0">
            <a:spAutoFit/>
          </a:bodyPr>
          <a:lstStyle/>
          <a:p>
            <a:pPr algn="ctr" defTabSz="457200" fontAlgn="auto">
              <a:spcBef>
                <a:spcPts val="0"/>
              </a:spcBef>
              <a:spcAft>
                <a:spcPts val="0"/>
              </a:spcAft>
              <a:defRPr/>
            </a:pPr>
            <a:r>
              <a:rPr lang="en-US" sz="2800" dirty="0">
                <a:solidFill>
                  <a:schemeClr val="bg1"/>
                </a:solidFill>
                <a:latin typeface="Calibri" panose="020F0502020204030204"/>
              </a:rPr>
              <a:t>Christ and the church He built.</a:t>
            </a:r>
          </a:p>
        </p:txBody>
      </p:sp>
    </p:spTree>
    <p:extLst>
      <p:ext uri="{BB962C8B-B14F-4D97-AF65-F5344CB8AC3E}">
        <p14:creationId xmlns:p14="http://schemas.microsoft.com/office/powerpoint/2010/main" val="3604215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85800"/>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Commitment</a:t>
            </a:r>
          </a:p>
        </p:txBody>
      </p:sp>
      <p:sp>
        <p:nvSpPr>
          <p:cNvPr id="5" name="Rectangle 4"/>
          <p:cNvSpPr/>
          <p:nvPr/>
        </p:nvSpPr>
        <p:spPr>
          <a:xfrm>
            <a:off x="647363" y="1363882"/>
            <a:ext cx="7922102" cy="48912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E5C369F-6E96-BD8C-3686-9E3595E41FB0}"/>
              </a:ext>
            </a:extLst>
          </p:cNvPr>
          <p:cNvSpPr txBox="1"/>
          <p:nvPr/>
        </p:nvSpPr>
        <p:spPr>
          <a:xfrm>
            <a:off x="0" y="22492"/>
            <a:ext cx="9144000" cy="523220"/>
          </a:xfrm>
          <a:prstGeom prst="rect">
            <a:avLst/>
          </a:prstGeom>
          <a:solidFill>
            <a:schemeClr val="tx1"/>
          </a:solidFill>
        </p:spPr>
        <p:txBody>
          <a:bodyPr wrap="square" rtlCol="0">
            <a:spAutoFit/>
          </a:bodyPr>
          <a:lstStyle/>
          <a:p>
            <a:pPr algn="ctr" defTabSz="457200" fontAlgn="auto">
              <a:spcBef>
                <a:spcPts val="0"/>
              </a:spcBef>
              <a:spcAft>
                <a:spcPts val="0"/>
              </a:spcAft>
              <a:defRPr/>
            </a:pPr>
            <a:r>
              <a:rPr lang="en-US" sz="2800" dirty="0">
                <a:solidFill>
                  <a:prstClr val="white"/>
                </a:solidFill>
                <a:latin typeface="Calibri" panose="020F0502020204030204"/>
              </a:rPr>
              <a:t>Christ and the church He built.</a:t>
            </a:r>
          </a:p>
        </p:txBody>
      </p:sp>
      <p:sp>
        <p:nvSpPr>
          <p:cNvPr id="9" name="TextBox 8">
            <a:extLst>
              <a:ext uri="{FF2B5EF4-FFF2-40B4-BE49-F238E27FC236}">
                <a16:creationId xmlns:a16="http://schemas.microsoft.com/office/drawing/2014/main" id="{4EE4E14F-3056-E63D-4CF8-83FB0A79EBED}"/>
              </a:ext>
            </a:extLst>
          </p:cNvPr>
          <p:cNvSpPr txBox="1"/>
          <p:nvPr/>
        </p:nvSpPr>
        <p:spPr>
          <a:xfrm>
            <a:off x="761999" y="1371600"/>
            <a:ext cx="7807465" cy="4924425"/>
          </a:xfrm>
          <a:prstGeom prst="rect">
            <a:avLst/>
          </a:prstGeom>
          <a:noFill/>
        </p:spPr>
        <p:txBody>
          <a:bodyPr wrap="square">
            <a:spAutoFit/>
          </a:bodyPr>
          <a:lstStyle/>
          <a:p>
            <a:r>
              <a:rPr lang="en-US" sz="3200" dirty="0">
                <a:solidFill>
                  <a:srgbClr val="0070C0"/>
                </a:solidFill>
                <a:latin typeface="Calibri" panose="020F0502020204030204" pitchFamily="34" charset="0"/>
                <a:cs typeface="Calibri" panose="020F0502020204030204" pitchFamily="34" charset="0"/>
              </a:rPr>
              <a:t>Luke 9:57 </a:t>
            </a:r>
            <a:r>
              <a:rPr lang="en-US" sz="2200" dirty="0">
                <a:latin typeface="Calibri" panose="020F0502020204030204" pitchFamily="34" charset="0"/>
                <a:cs typeface="Calibri" panose="020F0502020204030204" pitchFamily="34" charset="0"/>
              </a:rPr>
              <a:t>Now it happened as they journeyed on the road, that someone said to Him, "Lord, I will follow You wherever You go." 58 And Jesus said to him, "Foxes have holes and birds of the air have nests, but the Son of Man has nowhere to lay His head."</a:t>
            </a:r>
          </a:p>
          <a:p>
            <a:r>
              <a:rPr lang="en-US" sz="2200" dirty="0">
                <a:latin typeface="Calibri" panose="020F0502020204030204" pitchFamily="34" charset="0"/>
                <a:cs typeface="Calibri" panose="020F0502020204030204" pitchFamily="34" charset="0"/>
              </a:rPr>
              <a:t> 59 Then He said to another, "Follow Me." But he said, "Lord, let me first go and bury my father."</a:t>
            </a:r>
          </a:p>
          <a:p>
            <a:r>
              <a:rPr lang="en-US" sz="2200" dirty="0">
                <a:latin typeface="Calibri" panose="020F0502020204030204" pitchFamily="34" charset="0"/>
                <a:cs typeface="Calibri" panose="020F0502020204030204" pitchFamily="34" charset="0"/>
              </a:rPr>
              <a:t> 60 Jesus said to him, "Let the dead bury their own dead, but you go and preach the kingdom of God."</a:t>
            </a:r>
          </a:p>
          <a:p>
            <a:r>
              <a:rPr lang="en-US" sz="2200" dirty="0">
                <a:latin typeface="Calibri" panose="020F0502020204030204" pitchFamily="34" charset="0"/>
                <a:cs typeface="Calibri" panose="020F0502020204030204" pitchFamily="34" charset="0"/>
              </a:rPr>
              <a:t> 61 And another also said, "Lord, I will follow You, but let me first go and bid them farewell who are at my house."</a:t>
            </a:r>
          </a:p>
          <a:p>
            <a:r>
              <a:rPr lang="en-US" sz="2800" dirty="0">
                <a:latin typeface="Calibri" panose="020F0502020204030204" pitchFamily="34" charset="0"/>
                <a:cs typeface="Calibri" panose="020F0502020204030204" pitchFamily="34" charset="0"/>
              </a:rPr>
              <a:t> </a:t>
            </a:r>
            <a:r>
              <a:rPr lang="en-US" sz="2800" b="1" dirty="0">
                <a:solidFill>
                  <a:srgbClr val="0070C0"/>
                </a:solidFill>
                <a:latin typeface="Calibri" panose="020F0502020204030204" pitchFamily="34" charset="0"/>
                <a:cs typeface="Calibri" panose="020F0502020204030204" pitchFamily="34" charset="0"/>
              </a:rPr>
              <a:t>62 But Jesus said to him, "No one, having put his hand to the plow, and looking back, is fit for the kingdom of God."</a:t>
            </a:r>
          </a:p>
        </p:txBody>
      </p:sp>
    </p:spTree>
    <p:extLst>
      <p:ext uri="{BB962C8B-B14F-4D97-AF65-F5344CB8AC3E}">
        <p14:creationId xmlns:p14="http://schemas.microsoft.com/office/powerpoint/2010/main" val="972043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85800"/>
            <a:ext cx="9143999"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n-US" sz="3600" b="0" i="0" u="none" strike="noStrike" kern="1200" cap="none" spc="0" normalizeH="0" baseline="30000" noProof="0" dirty="0">
                <a:ln>
                  <a:noFill/>
                </a:ln>
                <a:solidFill>
                  <a:prstClr val="black"/>
                </a:solidFill>
                <a:effectLst/>
                <a:uLnTx/>
                <a:uFillTx/>
                <a:latin typeface="Calibri" panose="020F0502020204030204"/>
                <a:ea typeface="+mn-ea"/>
                <a:cs typeface="+mn-cs"/>
              </a:rPr>
              <a:t>st</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Coming  </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A mission of Mercy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3600" b="0" i="0" u="none" strike="noStrike" kern="1200" cap="none" spc="0" normalizeH="0" baseline="30000" noProof="0" dirty="0">
                <a:ln>
                  <a:noFill/>
                </a:ln>
                <a:solidFill>
                  <a:prstClr val="black"/>
                </a:solidFill>
                <a:effectLst/>
                <a:uLnTx/>
                <a:uFillTx/>
                <a:latin typeface="Calibri" panose="020F0502020204030204"/>
                <a:ea typeface="+mn-ea"/>
                <a:cs typeface="+mn-cs"/>
              </a:rPr>
              <a:t>nd</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Coming  </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A mission of Vengeance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p>
        </p:txBody>
      </p:sp>
      <p:sp>
        <p:nvSpPr>
          <p:cNvPr id="5" name="Rectangle 4"/>
          <p:cNvSpPr/>
          <p:nvPr/>
        </p:nvSpPr>
        <p:spPr>
          <a:xfrm>
            <a:off x="647363" y="2095837"/>
            <a:ext cx="7922102" cy="41593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E5C369F-6E96-BD8C-3686-9E3595E41FB0}"/>
              </a:ext>
            </a:extLst>
          </p:cNvPr>
          <p:cNvSpPr txBox="1"/>
          <p:nvPr/>
        </p:nvSpPr>
        <p:spPr>
          <a:xfrm>
            <a:off x="0" y="22492"/>
            <a:ext cx="9144000" cy="523220"/>
          </a:xfrm>
          <a:prstGeom prst="rect">
            <a:avLst/>
          </a:prstGeom>
          <a:solidFill>
            <a:schemeClr val="tx1"/>
          </a:solidFill>
        </p:spPr>
        <p:txBody>
          <a:bodyPr wrap="square" rtlCol="0">
            <a:spAutoFit/>
          </a:bodyPr>
          <a:lstStyle/>
          <a:p>
            <a:pPr algn="ctr" defTabSz="457200" fontAlgn="auto">
              <a:spcBef>
                <a:spcPts val="0"/>
              </a:spcBef>
              <a:spcAft>
                <a:spcPts val="0"/>
              </a:spcAft>
              <a:defRPr/>
            </a:pPr>
            <a:r>
              <a:rPr lang="en-US" sz="2800" dirty="0">
                <a:solidFill>
                  <a:prstClr val="white"/>
                </a:solidFill>
                <a:latin typeface="Calibri" panose="020F0502020204030204"/>
              </a:rPr>
              <a:t>Christ and the church He built.</a:t>
            </a:r>
          </a:p>
        </p:txBody>
      </p:sp>
      <p:sp>
        <p:nvSpPr>
          <p:cNvPr id="9" name="TextBox 8">
            <a:extLst>
              <a:ext uri="{FF2B5EF4-FFF2-40B4-BE49-F238E27FC236}">
                <a16:creationId xmlns:a16="http://schemas.microsoft.com/office/drawing/2014/main" id="{3C0CA5C4-BE81-A5C5-3524-8AFD117A0CDE}"/>
              </a:ext>
            </a:extLst>
          </p:cNvPr>
          <p:cNvSpPr txBox="1"/>
          <p:nvPr/>
        </p:nvSpPr>
        <p:spPr>
          <a:xfrm>
            <a:off x="761999" y="2776478"/>
            <a:ext cx="7734637" cy="33547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God will remove sin by one of two ways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sz="4800" b="0" i="0" u="none" strike="noStrike" kern="1200" cap="none" spc="0" normalizeH="0" baseline="0" noProof="0" dirty="0">
                <a:ln>
                  <a:noFill/>
                </a:ln>
                <a:solidFill>
                  <a:srgbClr val="00B0F0"/>
                </a:solidFill>
                <a:effectLst/>
                <a:uLnTx/>
                <a:uFillTx/>
                <a:latin typeface="Arial Black" panose="020B0A04020102020204" pitchFamily="34" charset="0"/>
                <a:ea typeface="+mn-ea"/>
                <a:cs typeface="+mn-cs"/>
              </a:rPr>
              <a:t>wrath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	2) </a:t>
            </a:r>
            <a:r>
              <a:rPr kumimoji="0" lang="en-US" sz="4800" b="0" i="0" u="none" strike="noStrike" kern="1200" cap="none" spc="0" normalizeH="0" baseline="0" noProof="0" dirty="0">
                <a:ln>
                  <a:noFill/>
                </a:ln>
                <a:solidFill>
                  <a:srgbClr val="00B0F0"/>
                </a:solidFill>
                <a:effectLst/>
                <a:uLnTx/>
                <a:uFillTx/>
                <a:latin typeface="Arial Black" panose="020B0A04020102020204" pitchFamily="34" charset="0"/>
                <a:ea typeface="+mn-ea"/>
                <a:cs typeface="+mn-cs"/>
              </a:rPr>
              <a:t>forgiveness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He leaves the choice up to us.</a:t>
            </a:r>
          </a:p>
        </p:txBody>
      </p:sp>
    </p:spTree>
    <p:extLst>
      <p:ext uri="{BB962C8B-B14F-4D97-AF65-F5344CB8AC3E}">
        <p14:creationId xmlns:p14="http://schemas.microsoft.com/office/powerpoint/2010/main" val="4090955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061621"/>
            <a:ext cx="8077200" cy="526297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Christ is coming back for           </a:t>
            </a:r>
            <a:r>
              <a:rPr kumimoji="0" lang="en-US" sz="4400" b="0" i="0" u="sng" strike="noStrike" kern="1200" cap="none" spc="0" normalizeH="0" baseline="0" noProof="0" dirty="0">
                <a:ln>
                  <a:noFill/>
                </a:ln>
                <a:solidFill>
                  <a:srgbClr val="0070C0"/>
                </a:solidFill>
                <a:effectLst/>
                <a:uLnTx/>
                <a:uFillTx/>
                <a:latin typeface="Arial Black" panose="020B0A04020102020204" pitchFamily="34" charset="0"/>
                <a:ea typeface="+mn-ea"/>
                <a:cs typeface="+mn-cs"/>
              </a:rPr>
              <a:t>His wife </a:t>
            </a:r>
            <a:r>
              <a:rPr kumimoji="0" lang="en-US" sz="4400" b="0" i="0" u="sng" strike="noStrike" kern="1200" cap="none" spc="0" normalizeH="0" baseline="0" noProof="0" dirty="0">
                <a:ln>
                  <a:noFill/>
                </a:ln>
                <a:solidFill>
                  <a:srgbClr val="0070C0"/>
                </a:solidFill>
                <a:effectLst/>
                <a:uLnTx/>
                <a:uFillTx/>
                <a:latin typeface="Calibri" panose="020F0502020204030204"/>
                <a:ea typeface="+mn-ea"/>
                <a:cs typeface="+mn-cs"/>
              </a:rPr>
              <a:t>His church</a:t>
            </a:r>
            <a:r>
              <a:rPr kumimoji="0" lang="en-US" sz="44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the church of Christ, Eph.5:23-27, Matt.16:18, Rom. 16,16.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He will </a:t>
            </a:r>
            <a:r>
              <a:rPr kumimoji="0" lang="en-US" sz="4400" b="0" i="0" u="sng" strike="noStrike" kern="1200" cap="none" spc="0" normalizeH="0" baseline="0" noProof="0" dirty="0">
                <a:ln>
                  <a:noFill/>
                </a:ln>
                <a:solidFill>
                  <a:srgbClr val="0070C0"/>
                </a:solidFill>
                <a:effectLst/>
                <a:uLnTx/>
                <a:uFillTx/>
                <a:latin typeface="Arial Black" panose="020B0A04020102020204" pitchFamily="34" charset="0"/>
                <a:ea typeface="+mn-ea"/>
                <a:cs typeface="+mn-cs"/>
              </a:rPr>
              <a:t>not be </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coming back for </a:t>
            </a:r>
            <a:r>
              <a:rPr kumimoji="0" lang="en-US" sz="4400" b="0" i="0" u="sng" strike="noStrike" kern="1200" cap="none" spc="0" normalizeH="0" baseline="0" noProof="0" dirty="0">
                <a:ln>
                  <a:noFill/>
                </a:ln>
                <a:solidFill>
                  <a:srgbClr val="0070C0"/>
                </a:solidFill>
                <a:effectLst/>
                <a:uLnTx/>
                <a:uFillTx/>
                <a:latin typeface="Calibri" panose="020F0502020204030204"/>
                <a:ea typeface="+mn-ea"/>
                <a:cs typeface="+mn-cs"/>
              </a:rPr>
              <a:t>other men’s wives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(denominations).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Are you ready for His return?</a:t>
            </a:r>
          </a:p>
        </p:txBody>
      </p:sp>
      <p:sp>
        <p:nvSpPr>
          <p:cNvPr id="3" name="Rectangle 2"/>
          <p:cNvSpPr/>
          <p:nvPr/>
        </p:nvSpPr>
        <p:spPr>
          <a:xfrm>
            <a:off x="152400" y="914401"/>
            <a:ext cx="8610599" cy="544195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8BE6693-C8A5-F3C4-F82F-A2A951E4043C}"/>
              </a:ext>
            </a:extLst>
          </p:cNvPr>
          <p:cNvSpPr txBox="1"/>
          <p:nvPr/>
        </p:nvSpPr>
        <p:spPr>
          <a:xfrm>
            <a:off x="0" y="22492"/>
            <a:ext cx="9144000" cy="523220"/>
          </a:xfrm>
          <a:prstGeom prst="rect">
            <a:avLst/>
          </a:prstGeom>
          <a:solidFill>
            <a:schemeClr val="tx1"/>
          </a:solidFill>
        </p:spPr>
        <p:txBody>
          <a:bodyPr wrap="square" rtlCol="0">
            <a:spAutoFit/>
          </a:bodyPr>
          <a:lstStyle/>
          <a:p>
            <a:pPr algn="ctr" defTabSz="457200" fontAlgn="auto">
              <a:spcBef>
                <a:spcPts val="0"/>
              </a:spcBef>
              <a:spcAft>
                <a:spcPts val="0"/>
              </a:spcAft>
              <a:defRPr/>
            </a:pPr>
            <a:r>
              <a:rPr lang="en-US" sz="2800" dirty="0">
                <a:solidFill>
                  <a:prstClr val="white"/>
                </a:solidFill>
                <a:latin typeface="Calibri" panose="020F0502020204030204"/>
              </a:rPr>
              <a:t>Christ and the church He built.</a:t>
            </a:r>
          </a:p>
        </p:txBody>
      </p:sp>
    </p:spTree>
    <p:extLst>
      <p:ext uri="{BB962C8B-B14F-4D97-AF65-F5344CB8AC3E}">
        <p14:creationId xmlns:p14="http://schemas.microsoft.com/office/powerpoint/2010/main" val="4102003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F9DB55-16F8-4B70-ECFD-EFF2A70614C2}"/>
              </a:ext>
            </a:extLst>
          </p:cNvPr>
          <p:cNvSpPr/>
          <p:nvPr/>
        </p:nvSpPr>
        <p:spPr>
          <a:xfrm>
            <a:off x="0" y="1075730"/>
            <a:ext cx="9144000" cy="493786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42558"/>
            <a:ext cx="6094237" cy="45706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152400"/>
            <a:ext cx="9144000" cy="923330"/>
          </a:xfrm>
          <a:prstGeom prst="rect">
            <a:avLst/>
          </a:prstGeom>
          <a:noFill/>
        </p:spPr>
        <p:txBody>
          <a:bodyPr wrap="square" rtlCol="0">
            <a:spAutoFit/>
          </a:bodyPr>
          <a:lstStyle/>
          <a:p>
            <a:pPr algn="ctr"/>
            <a:r>
              <a:rPr lang="en-US" sz="5400" dirty="0">
                <a:solidFill>
                  <a:schemeClr val="accent5">
                    <a:lumMod val="75000"/>
                  </a:schemeClr>
                </a:solidFill>
                <a:latin typeface="+mn-lt"/>
              </a:rPr>
              <a:t>Christ and the Church He Built </a:t>
            </a:r>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7173"/>
          <a:stretch/>
        </p:blipFill>
        <p:spPr bwMode="auto">
          <a:xfrm>
            <a:off x="6661160" y="5444919"/>
            <a:ext cx="1042613" cy="378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7EC78210-DCEF-6535-5045-2E16DBD7ED4E}"/>
              </a:ext>
            </a:extLst>
          </p:cNvPr>
          <p:cNvSpPr txBox="1"/>
          <p:nvPr/>
        </p:nvSpPr>
        <p:spPr>
          <a:xfrm>
            <a:off x="0" y="5906869"/>
            <a:ext cx="9144000" cy="646331"/>
          </a:xfrm>
          <a:prstGeom prst="rect">
            <a:avLst/>
          </a:prstGeom>
          <a:noFill/>
        </p:spPr>
        <p:txBody>
          <a:bodyPr wrap="square" rtlCol="0">
            <a:spAutoFit/>
          </a:bodyPr>
          <a:lstStyle/>
          <a:p>
            <a:pPr algn="ctr"/>
            <a:r>
              <a:rPr lang="en-US" sz="3600" dirty="0">
                <a:solidFill>
                  <a:srgbClr val="0070C0"/>
                </a:solidFill>
                <a:latin typeface="Calibri" panose="020F0502020204030204" pitchFamily="34" charset="0"/>
                <a:cs typeface="Calibri" panose="020F0502020204030204" pitchFamily="34" charset="0"/>
              </a:rPr>
              <a:t>Matt.16:16-18</a:t>
            </a:r>
          </a:p>
        </p:txBody>
      </p:sp>
    </p:spTree>
    <p:extLst>
      <p:ext uri="{BB962C8B-B14F-4D97-AF65-F5344CB8AC3E}">
        <p14:creationId xmlns:p14="http://schemas.microsoft.com/office/powerpoint/2010/main" val="2814724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7120E7B-4CD1-DA99-5867-895752B5D3A7}"/>
              </a:ext>
            </a:extLst>
          </p:cNvPr>
          <p:cNvSpPr>
            <a:spLocks noGrp="1"/>
          </p:cNvSpPr>
          <p:nvPr>
            <p:ph type="ftr" sz="quarter" idx="11"/>
          </p:nvPr>
        </p:nvSpPr>
        <p:spPr/>
        <p:txBody>
          <a:bodyPr/>
          <a:lstStyle/>
          <a:p>
            <a:r>
              <a:rPr lang="en-US"/>
              <a:t>b hastings  newlebanoncoc.com</a:t>
            </a:r>
            <a:endParaRPr lang="en-US" dirty="0"/>
          </a:p>
        </p:txBody>
      </p:sp>
      <p:pic>
        <p:nvPicPr>
          <p:cNvPr id="3" name="Picture 2" descr="May be an image of 1 person and text that says 'IMAGINE THAT... I HAVE LOOKED EVERYWHERE IN THE BIBLE, STILL TRYING tO FIND EVEN ONE OF THOSE RELIGIOUS DENOMINATIONS BUT CANT FIND ANY. I'M CURRENTLY USING NINE DIFFERENT VERSIONS OF THE BIBLE, JUST to FIND ONE, BUT STILL CAN'T FIND ANY. No Baptist, no Pentecostal, no Adventist, no Jehovah's Witnens, no Cathol Anglican, Potter's Houne, younameit,t it, there'b none of them ofthemintheBible theBible the in'">
            <a:extLst>
              <a:ext uri="{FF2B5EF4-FFF2-40B4-BE49-F238E27FC236}">
                <a16:creationId xmlns:a16="http://schemas.microsoft.com/office/drawing/2014/main" id="{9D18D454-78C9-7F72-D4BB-EFCC8073A0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52054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808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371600"/>
            <a:ext cx="8086725" cy="50783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70C0"/>
                </a:solidFill>
                <a:effectLst/>
                <a:uLnTx/>
                <a:uFillTx/>
                <a:latin typeface="Arial Black" panose="020B0A04020102020204" pitchFamily="34" charset="0"/>
              </a:rPr>
              <a:t>Matt. 16:16 </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Simon Peter answered and said, "</a:t>
            </a:r>
            <a:r>
              <a:rPr kumimoji="0" lang="en-US" sz="3000" b="1" i="0" u="none" strike="noStrike" kern="1200" cap="none" spc="0" normalizeH="0" baseline="0" noProof="0" dirty="0">
                <a:ln>
                  <a:noFill/>
                </a:ln>
                <a:solidFill>
                  <a:prstClr val="black"/>
                </a:solidFill>
                <a:effectLst/>
                <a:uLnTx/>
                <a:uFillTx/>
                <a:latin typeface="Arial Black" panose="020B0A04020102020204" pitchFamily="34" charset="0"/>
              </a:rPr>
              <a:t>You are the Christ, the Son of the living God."</a:t>
            </a:r>
          </a:p>
          <a:p>
            <a:pPr lvl="0" fontAlgn="auto">
              <a:spcBef>
                <a:spcPts val="0"/>
              </a:spcBef>
              <a:spcAft>
                <a:spcPts val="0"/>
              </a:spcAf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 17 Jesus answered and said to him, "Blessed are you, Simon Bar-Jonah, for flesh and blood has not revealed this to you, </a:t>
            </a:r>
            <a:r>
              <a:rPr kumimoji="0" lang="en-US" sz="3000" b="0" i="0" u="sng" strike="noStrike" kern="1200" cap="none" spc="0" normalizeH="0" baseline="0" noProof="0" dirty="0">
                <a:ln>
                  <a:noFill/>
                </a:ln>
                <a:solidFill>
                  <a:srgbClr val="00B0F0"/>
                </a:solidFill>
                <a:effectLst/>
                <a:uLnTx/>
                <a:uFillTx/>
                <a:latin typeface="Arial Black" panose="020B0A04020102020204" pitchFamily="34" charset="0"/>
              </a:rPr>
              <a:t>but My Father who is in heaven.</a:t>
            </a:r>
            <a:r>
              <a:rPr kumimoji="0" lang="en-US" sz="3000" b="0" i="0" strike="noStrike" kern="1200" cap="none" spc="0" normalizeH="0" baseline="0" noProof="0" dirty="0">
                <a:ln>
                  <a:noFill/>
                </a:ln>
                <a:solidFill>
                  <a:srgbClr val="00B0F0"/>
                </a:solidFill>
                <a:effectLst/>
                <a:uLnTx/>
                <a:uFillTx/>
                <a:latin typeface="Arial Black" panose="020B0A04020102020204" pitchFamily="34" charset="0"/>
              </a:rPr>
              <a:t> </a:t>
            </a:r>
            <a:r>
              <a:rPr kumimoji="0" lang="en-US" i="0" strike="noStrike" kern="1200" cap="none" spc="0" normalizeH="0" baseline="0" noProof="0" dirty="0">
                <a:ln>
                  <a:noFill/>
                </a:ln>
                <a:effectLst/>
                <a:uLnTx/>
                <a:uFillTx/>
                <a:latin typeface="+mn-lt"/>
              </a:rPr>
              <a:t>(prophecies of 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 18 "And I also say to you that you are Peter, </a:t>
            </a:r>
            <a:r>
              <a:rPr kumimoji="0" lang="en-US" sz="3000" b="0" i="0" u="none" strike="noStrike" kern="1200" cap="none" spc="0" normalizeH="0" baseline="0" noProof="0" dirty="0">
                <a:ln>
                  <a:noFill/>
                </a:ln>
                <a:solidFill>
                  <a:prstClr val="black"/>
                </a:solidFill>
                <a:effectLst/>
                <a:uLnTx/>
                <a:uFillTx/>
                <a:latin typeface="Arial Black" panose="020B0A04020102020204" pitchFamily="34" charset="0"/>
              </a:rPr>
              <a:t>and on this rock </a:t>
            </a:r>
            <a:r>
              <a:rPr kumimoji="0" lang="en-US" sz="2000" b="0" i="0" u="none" strike="noStrike" kern="1200" cap="none" spc="0" normalizeH="0" baseline="0" noProof="0" dirty="0">
                <a:ln>
                  <a:noFill/>
                </a:ln>
                <a:solidFill>
                  <a:prstClr val="black"/>
                </a:solidFill>
                <a:effectLst/>
                <a:uLnTx/>
                <a:uFillTx/>
                <a:latin typeface="+mn-lt"/>
              </a:rPr>
              <a:t>(confession) </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I will build </a:t>
            </a:r>
            <a:r>
              <a:rPr kumimoji="0" lang="en-US" sz="3000" b="0" i="0" u="none" strike="noStrike" kern="1200" cap="none" spc="0" normalizeH="0" baseline="0" noProof="0" dirty="0">
                <a:ln>
                  <a:noFill/>
                </a:ln>
                <a:solidFill>
                  <a:srgbClr val="FF0000"/>
                </a:solidFill>
                <a:effectLst/>
                <a:uLnTx/>
                <a:uFillTx/>
                <a:latin typeface="Calibri" panose="020F0502020204030204"/>
                <a:ea typeface="+mn-ea"/>
                <a:cs typeface="+mn-cs"/>
              </a:rPr>
              <a:t>My</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000" b="1" i="0" u="sng" strike="noStrike" kern="1200" cap="none" spc="0" normalizeH="0" baseline="0" noProof="0" dirty="0">
                <a:ln>
                  <a:noFill/>
                </a:ln>
                <a:solidFill>
                  <a:srgbClr val="FF0000"/>
                </a:solidFill>
                <a:effectLst/>
                <a:uLnTx/>
                <a:uFillTx/>
                <a:latin typeface="Arial Black" panose="020B0A04020102020204" pitchFamily="34" charset="0"/>
              </a:rPr>
              <a:t>church</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 and the gates of Hades shall not prevail against  </a:t>
            </a:r>
            <a:r>
              <a:rPr kumimoji="0" lang="en-US" sz="3000" b="1" i="0" u="none" strike="noStrike" kern="1200" cap="none" spc="0" normalizeH="0" baseline="0" noProof="0" dirty="0">
                <a:ln>
                  <a:noFill/>
                </a:ln>
                <a:solidFill>
                  <a:srgbClr val="FF0000"/>
                </a:solidFill>
                <a:effectLst/>
                <a:uLnTx/>
                <a:uFillTx/>
                <a:latin typeface="Arial Black" panose="020B0A04020102020204" pitchFamily="34" charset="0"/>
              </a:rPr>
              <a:t>it</a:t>
            </a:r>
            <a:r>
              <a:rPr kumimoji="0" lang="en-US" sz="3000" b="0" i="0" u="none" strike="noStrike" kern="1200" cap="none" spc="0" normalizeH="0" baseline="0" noProof="0" dirty="0">
                <a:ln>
                  <a:noFill/>
                </a:ln>
                <a:solidFill>
                  <a:prstClr val="black"/>
                </a:solidFill>
                <a:effectLst/>
                <a:uLnTx/>
                <a:uFillTx/>
                <a:latin typeface="Arial Black" panose="020B0A04020102020204" pitchFamily="34" charset="0"/>
              </a:rPr>
              <a:t>. </a:t>
            </a:r>
            <a:r>
              <a:rPr lang="en-US" dirty="0">
                <a:solidFill>
                  <a:prstClr val="black"/>
                </a:solidFill>
                <a:latin typeface="Calibri" panose="020F0502020204030204"/>
              </a:rPr>
              <a:t> </a:t>
            </a:r>
            <a:r>
              <a:rPr lang="en-US" sz="2000" dirty="0">
                <a:solidFill>
                  <a:prstClr val="black"/>
                </a:solidFill>
                <a:latin typeface="Calibri" panose="020F0502020204030204"/>
              </a:rPr>
              <a:t>(church and it singular, not plural)</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00D7686-A768-0672-569A-82A4369A35AF}"/>
              </a:ext>
            </a:extLst>
          </p:cNvPr>
          <p:cNvSpPr txBox="1"/>
          <p:nvPr/>
        </p:nvSpPr>
        <p:spPr>
          <a:xfrm>
            <a:off x="0" y="22492"/>
            <a:ext cx="9144000"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Christ and the church He built.</a:t>
            </a:r>
          </a:p>
        </p:txBody>
      </p:sp>
      <p:sp>
        <p:nvSpPr>
          <p:cNvPr id="3" name="TextBox 2">
            <a:extLst>
              <a:ext uri="{FF2B5EF4-FFF2-40B4-BE49-F238E27FC236}">
                <a16:creationId xmlns:a16="http://schemas.microsoft.com/office/drawing/2014/main" id="{1989ABB0-3A6A-8C4E-2B70-FE179DD9EA15}"/>
              </a:ext>
            </a:extLst>
          </p:cNvPr>
          <p:cNvSpPr txBox="1"/>
          <p:nvPr/>
        </p:nvSpPr>
        <p:spPr>
          <a:xfrm>
            <a:off x="0" y="710625"/>
            <a:ext cx="9144000" cy="584775"/>
          </a:xfrm>
          <a:prstGeom prst="rect">
            <a:avLst/>
          </a:prstGeom>
          <a:noFill/>
        </p:spPr>
        <p:txBody>
          <a:bodyPr wrap="square" rtlCol="0">
            <a:spAutoFit/>
          </a:bodyPr>
          <a:lstStyle/>
          <a:p>
            <a:pPr algn="ctr"/>
            <a:r>
              <a:rPr lang="en-US" sz="3200" b="1" dirty="0">
                <a:latin typeface="Calibri" panose="020F0502020204030204" pitchFamily="34" charset="0"/>
                <a:cs typeface="Calibri" panose="020F0502020204030204" pitchFamily="34" charset="0"/>
              </a:rPr>
              <a:t>Who Is Jesus the Christ?</a:t>
            </a:r>
          </a:p>
        </p:txBody>
      </p:sp>
      <p:sp>
        <p:nvSpPr>
          <p:cNvPr id="4" name="Rectangle 3">
            <a:extLst>
              <a:ext uri="{FF2B5EF4-FFF2-40B4-BE49-F238E27FC236}">
                <a16:creationId xmlns:a16="http://schemas.microsoft.com/office/drawing/2014/main" id="{30267423-1DAA-78FB-4461-78E1F5C0CB6A}"/>
              </a:ext>
            </a:extLst>
          </p:cNvPr>
          <p:cNvSpPr/>
          <p:nvPr/>
        </p:nvSpPr>
        <p:spPr>
          <a:xfrm>
            <a:off x="371475" y="1327151"/>
            <a:ext cx="8315325" cy="50292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2884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3875" y="1477863"/>
            <a:ext cx="8086725" cy="477053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Arial Black" panose="020B0A04020102020204" pitchFamily="34" charset="0"/>
              </a:rPr>
              <a:t>Matt. 16:16 </a:t>
            </a:r>
            <a:r>
              <a:rPr kumimoji="0" lang="en-US" sz="1800" b="0" i="0" u="none" strike="noStrike" kern="1200" cap="none" spc="0" normalizeH="0" baseline="0" noProof="0" dirty="0">
                <a:ln>
                  <a:noFill/>
                </a:ln>
                <a:solidFill>
                  <a:prstClr val="black"/>
                </a:solidFill>
                <a:effectLst/>
                <a:uLnTx/>
                <a:uFillTx/>
                <a:latin typeface="+mn-lt"/>
                <a:ea typeface="+mn-ea"/>
                <a:cs typeface="+mn-cs"/>
              </a:rPr>
              <a:t>Simon Peter answered and said, "</a:t>
            </a:r>
            <a:r>
              <a:rPr kumimoji="0" lang="en-US" sz="1800" b="1" i="0" u="none" strike="noStrike" kern="1200" cap="none" spc="0" normalizeH="0" baseline="0" noProof="0" dirty="0">
                <a:ln>
                  <a:noFill/>
                </a:ln>
                <a:solidFill>
                  <a:prstClr val="black"/>
                </a:solidFill>
                <a:effectLst/>
                <a:uLnTx/>
                <a:uFillTx/>
                <a:latin typeface="+mn-lt"/>
              </a:rPr>
              <a:t>You are the Christ, the Son of the living God.“ </a:t>
            </a:r>
            <a:r>
              <a:rPr kumimoji="0" lang="en-US" sz="1800" b="0" i="0" u="none" strike="noStrike" kern="1200" cap="none" spc="0" normalizeH="0" baseline="0" noProof="0" dirty="0">
                <a:ln>
                  <a:noFill/>
                </a:ln>
                <a:solidFill>
                  <a:prstClr val="black"/>
                </a:solidFill>
                <a:effectLst/>
                <a:uLnTx/>
                <a:uFillTx/>
                <a:latin typeface="+mn-lt"/>
                <a:ea typeface="+mn-ea"/>
                <a:cs typeface="+mn-cs"/>
              </a:rPr>
              <a:t>17 Jesus answered and said to him, "Blessed are you, Simon Bar-Jonah, for flesh and blood has not revealed this to you</a:t>
            </a:r>
            <a:r>
              <a:rPr kumimoji="0" lang="en-US" sz="1800" b="0" i="0" u="none" strike="noStrike" kern="1200" cap="none" spc="0" normalizeH="0" baseline="0" noProof="0" dirty="0">
                <a:ln>
                  <a:noFill/>
                </a:ln>
                <a:effectLst/>
                <a:uLnTx/>
                <a:uFillTx/>
                <a:latin typeface="+mn-lt"/>
                <a:ea typeface="+mn-ea"/>
                <a:cs typeface="+mn-cs"/>
              </a:rPr>
              <a:t>, </a:t>
            </a:r>
            <a:r>
              <a:rPr kumimoji="0" lang="en-US" sz="1800" b="0" i="0" u="sng" strike="noStrike" kern="1200" cap="none" spc="0" normalizeH="0" baseline="0" noProof="0" dirty="0">
                <a:ln>
                  <a:noFill/>
                </a:ln>
                <a:effectLst/>
                <a:uLnTx/>
                <a:uFillTx/>
                <a:latin typeface="+mn-lt"/>
              </a:rPr>
              <a:t>but My Father who is in heaven.</a:t>
            </a:r>
            <a:r>
              <a:rPr kumimoji="0" lang="en-US" sz="1800" b="0" i="0" strike="noStrike" kern="1200" cap="none" spc="0" normalizeH="0" baseline="0" noProof="0" dirty="0">
                <a:ln>
                  <a:noFill/>
                </a:ln>
                <a:solidFill>
                  <a:srgbClr val="00B0F0"/>
                </a:solidFill>
                <a:effectLst/>
                <a:uLnTx/>
                <a:uFillTx/>
                <a:latin typeface="+mn-lt"/>
              </a:rPr>
              <a:t> </a:t>
            </a:r>
            <a:r>
              <a:rPr kumimoji="0" lang="en-US" sz="1800" i="0" strike="noStrike" kern="1200" cap="none" spc="0" normalizeH="0" baseline="0" noProof="0" dirty="0">
                <a:ln>
                  <a:noFill/>
                </a:ln>
                <a:effectLst/>
                <a:uLnTx/>
                <a:uFillTx/>
                <a:latin typeface="+mn-lt"/>
              </a:rPr>
              <a:t>(prophecies of O.T.)</a:t>
            </a:r>
            <a:r>
              <a:rPr kumimoji="0" lang="en-US" sz="1800" b="0" i="0" u="none" strike="noStrike" kern="1200" cap="none" spc="0" normalizeH="0" baseline="0" noProof="0" dirty="0">
                <a:ln>
                  <a:noFill/>
                </a:ln>
                <a:solidFill>
                  <a:prstClr val="black"/>
                </a:solidFill>
                <a:effectLst/>
                <a:uLnTx/>
                <a:uFillTx/>
                <a:latin typeface="+mn-lt"/>
                <a:ea typeface="+mn-ea"/>
                <a:cs typeface="+mn-cs"/>
              </a:rPr>
              <a:t> 18 "And I also say to you that you are Peter, </a:t>
            </a:r>
            <a:r>
              <a:rPr kumimoji="0" lang="en-US" sz="1800" b="0" i="0" u="none" strike="noStrike" kern="1200" cap="none" spc="0" normalizeH="0" baseline="0" noProof="0" dirty="0">
                <a:ln>
                  <a:noFill/>
                </a:ln>
                <a:solidFill>
                  <a:prstClr val="black"/>
                </a:solidFill>
                <a:effectLst/>
                <a:uLnTx/>
                <a:uFillTx/>
                <a:latin typeface="+mn-lt"/>
              </a:rPr>
              <a:t>and on this rock </a:t>
            </a:r>
            <a:r>
              <a:rPr kumimoji="0" lang="en-US" sz="1800" b="0" i="0" u="none" strike="noStrike" kern="1200" cap="none" spc="0" normalizeH="0" baseline="0" noProof="0" dirty="0">
                <a:ln>
                  <a:noFill/>
                </a:ln>
                <a:solidFill>
                  <a:prstClr val="black"/>
                </a:solidFill>
                <a:effectLst/>
                <a:uLnTx/>
                <a:uFillTx/>
                <a:latin typeface="+mn-lt"/>
                <a:ea typeface="+mn-ea"/>
                <a:cs typeface="+mn-cs"/>
              </a:rPr>
              <a:t>I will build </a:t>
            </a:r>
            <a:r>
              <a:rPr kumimoji="0" lang="en-US" sz="2200" b="0" i="0" u="none" strike="noStrike" kern="1200" cap="none" spc="0" normalizeH="0" baseline="0" noProof="0" dirty="0">
                <a:ln>
                  <a:noFill/>
                </a:ln>
                <a:solidFill>
                  <a:srgbClr val="FF0000"/>
                </a:solidFill>
                <a:effectLst/>
                <a:uLnTx/>
                <a:uFillTx/>
                <a:latin typeface="Arial Black" panose="020B0A04020102020204" pitchFamily="34" charset="0"/>
              </a:rPr>
              <a:t>My</a:t>
            </a:r>
            <a:r>
              <a:rPr kumimoji="0" lang="en-US" sz="2200" b="0" i="0" u="none" strike="noStrike" kern="1200" cap="none" spc="0" normalizeH="0" baseline="0" noProof="0" dirty="0">
                <a:ln>
                  <a:noFill/>
                </a:ln>
                <a:solidFill>
                  <a:prstClr val="black"/>
                </a:solidFill>
                <a:effectLst/>
                <a:uLnTx/>
                <a:uFillTx/>
                <a:latin typeface="Arial Black" panose="020B0A04020102020204" pitchFamily="34" charset="0"/>
              </a:rPr>
              <a:t> </a:t>
            </a:r>
            <a:r>
              <a:rPr kumimoji="0" lang="en-US" sz="2200" b="1" i="0" u="sng" strike="noStrike" kern="1200" cap="none" spc="0" normalizeH="0" baseline="0" noProof="0" dirty="0">
                <a:ln>
                  <a:noFill/>
                </a:ln>
                <a:solidFill>
                  <a:srgbClr val="FF0000"/>
                </a:solidFill>
                <a:effectLst/>
                <a:uLnTx/>
                <a:uFillTx/>
                <a:latin typeface="Arial Black" panose="020B0A04020102020204" pitchFamily="34" charset="0"/>
              </a:rPr>
              <a:t>church</a:t>
            </a:r>
            <a:r>
              <a:rPr kumimoji="0" lang="en-US" sz="1800" b="0" i="0" u="none" strike="noStrike" kern="1200" cap="none" spc="0" normalizeH="0" baseline="0" noProof="0" dirty="0">
                <a:ln>
                  <a:noFill/>
                </a:ln>
                <a:solidFill>
                  <a:prstClr val="black"/>
                </a:solidFill>
                <a:effectLst/>
                <a:uLnTx/>
                <a:uFillTx/>
                <a:latin typeface="+mn-lt"/>
                <a:ea typeface="+mn-ea"/>
                <a:cs typeface="+mn-cs"/>
              </a:rPr>
              <a:t>, and the gates of Hades shall not prevail against  </a:t>
            </a:r>
            <a:r>
              <a:rPr kumimoji="0" lang="en-US" sz="1800" b="1" i="0" u="none" strike="noStrike" kern="1200" cap="none" spc="0" normalizeH="0" baseline="0" noProof="0" dirty="0">
                <a:ln>
                  <a:noFill/>
                </a:ln>
                <a:solidFill>
                  <a:srgbClr val="FF0000"/>
                </a:solidFill>
                <a:effectLst/>
                <a:uLnTx/>
                <a:uFillTx/>
                <a:latin typeface="+mn-lt"/>
              </a:rPr>
              <a:t>it</a:t>
            </a:r>
            <a:r>
              <a:rPr kumimoji="0" lang="en-US" sz="1800" b="0" i="0" u="none" strike="noStrike" kern="1200" cap="none" spc="0" normalizeH="0" baseline="0" noProof="0" dirty="0">
                <a:ln>
                  <a:noFill/>
                </a:ln>
                <a:solidFill>
                  <a:prstClr val="black"/>
                </a:solidFill>
                <a:effectLst/>
                <a:uLnTx/>
                <a:uFillTx/>
                <a:latin typeface="+mn-lt"/>
              </a:rPr>
              <a:t>. </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Arial Black" panose="020B0A04020102020204" pitchFamily="34" charset="0"/>
              </a:rPr>
              <a:t>Matt. 16:19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And I will give unto thee </a:t>
            </a:r>
            <a:r>
              <a:rPr kumimoji="0" lang="en-US" sz="2200" b="0" i="0" u="none" strike="noStrike" kern="1200" cap="none" spc="0" normalizeH="0" baseline="0" noProof="0" dirty="0">
                <a:ln>
                  <a:noFill/>
                </a:ln>
                <a:solidFill>
                  <a:srgbClr val="FF0000"/>
                </a:solidFill>
                <a:effectLst/>
                <a:uLnTx/>
                <a:uFillTx/>
                <a:latin typeface="Arial Black" panose="020B0A04020102020204" pitchFamily="34" charset="0"/>
              </a:rPr>
              <a:t>the keys of the kingdom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of heaven: and whatsoever thou shalt bind on earth shall be bound in heaven: and whatsoever thou shalt loose on earth shall be loosed in heaven. 20 Then charged he his disciples that they should tell no man that he was Jesus the Christ. </a:t>
            </a:r>
            <a:r>
              <a:rPr kumimoji="0" lang="en-US" sz="2200" b="0" i="0" u="sng" strike="noStrike" kern="1200" cap="none" spc="0" normalizeH="0" baseline="0" noProof="0" dirty="0">
                <a:ln>
                  <a:noFill/>
                </a:ln>
                <a:solidFill>
                  <a:prstClr val="black"/>
                </a:solidFill>
                <a:effectLst/>
                <a:uLnTx/>
                <a:uFillTx/>
                <a:latin typeface="Calibri" panose="020F0502020204030204"/>
                <a:ea typeface="+mn-ea"/>
                <a:cs typeface="+mn-cs"/>
              </a:rPr>
              <a:t>21 From that time forth began Jesus to show unto his disciples, how that he must go unto Jerusalem, and suffer many things of the elders and chief priests and scribes, and be killed, and be raised again the third day</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1" i="0" u="none" strike="noStrike" kern="1200" cap="none" spc="0" normalizeH="0" baseline="0" noProof="0" dirty="0">
                <a:ln>
                  <a:noFill/>
                </a:ln>
                <a:solidFill>
                  <a:srgbClr val="FF0000"/>
                </a:solidFill>
                <a:effectLst/>
                <a:uLnTx/>
                <a:uFillTx/>
                <a:latin typeface="Calibri" panose="020F0502020204030204"/>
                <a:ea typeface="+mn-ea"/>
                <a:cs typeface="+mn-cs"/>
              </a:rPr>
              <a:t>(4x+)</a:t>
            </a:r>
          </a:p>
        </p:txBody>
      </p:sp>
      <p:sp>
        <p:nvSpPr>
          <p:cNvPr id="14" name="TextBox 13">
            <a:extLst>
              <a:ext uri="{FF2B5EF4-FFF2-40B4-BE49-F238E27FC236}">
                <a16:creationId xmlns:a16="http://schemas.microsoft.com/office/drawing/2014/main" id="{300D7686-A768-0672-569A-82A4369A35AF}"/>
              </a:ext>
            </a:extLst>
          </p:cNvPr>
          <p:cNvSpPr txBox="1"/>
          <p:nvPr/>
        </p:nvSpPr>
        <p:spPr>
          <a:xfrm>
            <a:off x="0" y="22492"/>
            <a:ext cx="9144000"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Christ and the church He built.</a:t>
            </a:r>
          </a:p>
        </p:txBody>
      </p:sp>
      <p:sp>
        <p:nvSpPr>
          <p:cNvPr id="3" name="TextBox 2">
            <a:extLst>
              <a:ext uri="{FF2B5EF4-FFF2-40B4-BE49-F238E27FC236}">
                <a16:creationId xmlns:a16="http://schemas.microsoft.com/office/drawing/2014/main" id="{1989ABB0-3A6A-8C4E-2B70-FE179DD9EA15}"/>
              </a:ext>
            </a:extLst>
          </p:cNvPr>
          <p:cNvSpPr txBox="1"/>
          <p:nvPr/>
        </p:nvSpPr>
        <p:spPr>
          <a:xfrm>
            <a:off x="0" y="710625"/>
            <a:ext cx="9144000" cy="584775"/>
          </a:xfrm>
          <a:prstGeom prst="rect">
            <a:avLst/>
          </a:prstGeom>
          <a:noFill/>
        </p:spPr>
        <p:txBody>
          <a:bodyPr wrap="square" rtlCol="0">
            <a:spAutoFit/>
          </a:bodyPr>
          <a:lstStyle/>
          <a:p>
            <a:pPr algn="ctr"/>
            <a:r>
              <a:rPr lang="en-US" sz="3200" b="1" dirty="0">
                <a:latin typeface="Calibri" panose="020F0502020204030204" pitchFamily="34" charset="0"/>
                <a:cs typeface="Calibri" panose="020F0502020204030204" pitchFamily="34" charset="0"/>
              </a:rPr>
              <a:t>Church = Kingdom</a:t>
            </a:r>
          </a:p>
        </p:txBody>
      </p:sp>
      <p:sp>
        <p:nvSpPr>
          <p:cNvPr id="4" name="Rectangle 3">
            <a:extLst>
              <a:ext uri="{FF2B5EF4-FFF2-40B4-BE49-F238E27FC236}">
                <a16:creationId xmlns:a16="http://schemas.microsoft.com/office/drawing/2014/main" id="{30267423-1DAA-78FB-4461-78E1F5C0CB6A}"/>
              </a:ext>
            </a:extLst>
          </p:cNvPr>
          <p:cNvSpPr/>
          <p:nvPr/>
        </p:nvSpPr>
        <p:spPr>
          <a:xfrm>
            <a:off x="371475" y="1327151"/>
            <a:ext cx="8315325" cy="50292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0188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615619"/>
            <a:ext cx="8086725" cy="4524315"/>
          </a:xfrm>
          <a:prstGeom prst="rect">
            <a:avLst/>
          </a:prstGeom>
        </p:spPr>
        <p:txBody>
          <a:bodyPr wrap="square">
            <a:spAutoFit/>
          </a:bodyPr>
          <a:lstStyle/>
          <a:p>
            <a:pPr fontAlgn="auto">
              <a:spcBef>
                <a:spcPts val="0"/>
              </a:spcBef>
              <a:spcAft>
                <a:spcPts val="0"/>
              </a:spcAf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Jesus – </a:t>
            </a: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 Matt. 1:21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And she shall bring forth a son, and thou shalt call his name </a:t>
            </a: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JESUS</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for he shall </a:t>
            </a: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save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his people from their sins.    </a:t>
            </a: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(JESUS: that is, Savior, Hebrew – Joshua)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Luke 19:10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"for the Son of Man has come to seek and to save that which was lost."</a:t>
            </a:r>
          </a:p>
          <a:p>
            <a:pPr fontAlgn="auto">
              <a:spcBef>
                <a:spcPts val="0"/>
              </a:spcBef>
              <a:spcAft>
                <a:spcPts val="0"/>
              </a:spcAft>
              <a:defRPr/>
            </a:pPr>
            <a:endParaRPr lang="en-US" sz="32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Christ – The anointed one. The Messiah. </a:t>
            </a:r>
          </a:p>
        </p:txBody>
      </p:sp>
      <p:sp>
        <p:nvSpPr>
          <p:cNvPr id="14" name="TextBox 13">
            <a:extLst>
              <a:ext uri="{FF2B5EF4-FFF2-40B4-BE49-F238E27FC236}">
                <a16:creationId xmlns:a16="http://schemas.microsoft.com/office/drawing/2014/main" id="{300D7686-A768-0672-569A-82A4369A35AF}"/>
              </a:ext>
            </a:extLst>
          </p:cNvPr>
          <p:cNvSpPr txBox="1"/>
          <p:nvPr/>
        </p:nvSpPr>
        <p:spPr>
          <a:xfrm>
            <a:off x="0" y="22492"/>
            <a:ext cx="9144000"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Christ and the church He built.</a:t>
            </a:r>
          </a:p>
        </p:txBody>
      </p:sp>
      <p:sp>
        <p:nvSpPr>
          <p:cNvPr id="3" name="TextBox 2">
            <a:extLst>
              <a:ext uri="{FF2B5EF4-FFF2-40B4-BE49-F238E27FC236}">
                <a16:creationId xmlns:a16="http://schemas.microsoft.com/office/drawing/2014/main" id="{1989ABB0-3A6A-8C4E-2B70-FE179DD9EA15}"/>
              </a:ext>
            </a:extLst>
          </p:cNvPr>
          <p:cNvSpPr txBox="1"/>
          <p:nvPr/>
        </p:nvSpPr>
        <p:spPr>
          <a:xfrm>
            <a:off x="0" y="762000"/>
            <a:ext cx="9144000" cy="584775"/>
          </a:xfrm>
          <a:prstGeom prst="rect">
            <a:avLst/>
          </a:prstGeom>
          <a:noFill/>
        </p:spPr>
        <p:txBody>
          <a:bodyPr wrap="square" rtlCol="0">
            <a:spAutoFit/>
          </a:bodyPr>
          <a:lstStyle/>
          <a:p>
            <a:pPr algn="ctr"/>
            <a:r>
              <a:rPr lang="en-US" sz="3200" b="1" dirty="0">
                <a:latin typeface="Calibri" panose="020F0502020204030204" pitchFamily="34" charset="0"/>
                <a:cs typeface="Calibri" panose="020F0502020204030204" pitchFamily="34" charset="0"/>
              </a:rPr>
              <a:t>Who Is Jesus the Christ?</a:t>
            </a:r>
          </a:p>
        </p:txBody>
      </p:sp>
      <p:sp>
        <p:nvSpPr>
          <p:cNvPr id="4" name="Rectangle 3">
            <a:extLst>
              <a:ext uri="{FF2B5EF4-FFF2-40B4-BE49-F238E27FC236}">
                <a16:creationId xmlns:a16="http://schemas.microsoft.com/office/drawing/2014/main" id="{30267423-1DAA-78FB-4461-78E1F5C0CB6A}"/>
              </a:ext>
            </a:extLst>
          </p:cNvPr>
          <p:cNvSpPr/>
          <p:nvPr/>
        </p:nvSpPr>
        <p:spPr>
          <a:xfrm>
            <a:off x="371475" y="1539419"/>
            <a:ext cx="8315325" cy="470898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0897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337157-8CEC-BF9E-82CB-B31EEF9616ED}"/>
              </a:ext>
            </a:extLst>
          </p:cNvPr>
          <p:cNvSpPr txBox="1"/>
          <p:nvPr/>
        </p:nvSpPr>
        <p:spPr>
          <a:xfrm>
            <a:off x="261250" y="923095"/>
            <a:ext cx="2024750" cy="200054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Gospels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Matthew -J</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Mark -R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Luke -G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John -U</a:t>
            </a:r>
          </a:p>
        </p:txBody>
      </p:sp>
      <p:sp>
        <p:nvSpPr>
          <p:cNvPr id="3" name="TextBox 2">
            <a:extLst>
              <a:ext uri="{FF2B5EF4-FFF2-40B4-BE49-F238E27FC236}">
                <a16:creationId xmlns:a16="http://schemas.microsoft.com/office/drawing/2014/main" id="{42086D72-D90F-06D6-91CE-C7E02283EA09}"/>
              </a:ext>
            </a:extLst>
          </p:cNvPr>
          <p:cNvSpPr txBox="1"/>
          <p:nvPr/>
        </p:nvSpPr>
        <p:spPr>
          <a:xfrm>
            <a:off x="287386" y="3274422"/>
            <a:ext cx="2229395" cy="8925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History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Acts</a:t>
            </a:r>
          </a:p>
        </p:txBody>
      </p:sp>
      <p:sp>
        <p:nvSpPr>
          <p:cNvPr id="4" name="TextBox 3">
            <a:extLst>
              <a:ext uri="{FF2B5EF4-FFF2-40B4-BE49-F238E27FC236}">
                <a16:creationId xmlns:a16="http://schemas.microsoft.com/office/drawing/2014/main" id="{3143AA0E-4352-8877-943D-FED756B7DDE2}"/>
              </a:ext>
            </a:extLst>
          </p:cNvPr>
          <p:cNvSpPr txBox="1"/>
          <p:nvPr/>
        </p:nvSpPr>
        <p:spPr>
          <a:xfrm>
            <a:off x="4136574" y="923101"/>
            <a:ext cx="2229395" cy="532453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Paul’s Letters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Romans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1</a:t>
            </a:r>
            <a:r>
              <a:rPr kumimoji="0" lang="en-US" sz="2400" b="0" i="0" u="none" strike="noStrike" kern="1200" cap="none" spc="0" normalizeH="0" baseline="30000" noProof="0" dirty="0">
                <a:ln>
                  <a:noFill/>
                </a:ln>
                <a:solidFill>
                  <a:prstClr val="black"/>
                </a:solidFill>
                <a:effectLst/>
                <a:uLnTx/>
                <a:uFillTx/>
                <a:latin typeface="Calibri" panose="020F0502020204030204"/>
                <a:ea typeface="+mn-ea"/>
                <a:cs typeface="+mn-cs"/>
              </a:rPr>
              <a:t>st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Cor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2</a:t>
            </a:r>
            <a:r>
              <a:rPr kumimoji="0" lang="en-US" sz="2400" b="0" i="0" u="none" strike="noStrike" kern="1200" cap="none" spc="0" normalizeH="0" baseline="30000" noProof="0" dirty="0">
                <a:ln>
                  <a:noFill/>
                </a:ln>
                <a:solidFill>
                  <a:prstClr val="black"/>
                </a:solidFill>
                <a:effectLst/>
                <a:uLnTx/>
                <a:uFillTx/>
                <a:latin typeface="Calibri" panose="020F0502020204030204"/>
                <a:ea typeface="+mn-ea"/>
                <a:cs typeface="+mn-cs"/>
              </a:rPr>
              <a:t>nd</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Cor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Gal.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Eph.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Phil.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Col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1Thess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2Thess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1Tim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2Tim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Titus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Phil.</a:t>
            </a:r>
          </a:p>
        </p:txBody>
      </p:sp>
      <p:sp>
        <p:nvSpPr>
          <p:cNvPr id="5" name="TextBox 4">
            <a:extLst>
              <a:ext uri="{FF2B5EF4-FFF2-40B4-BE49-F238E27FC236}">
                <a16:creationId xmlns:a16="http://schemas.microsoft.com/office/drawing/2014/main" id="{42457375-1357-0BFB-C844-8FC060344EFC}"/>
              </a:ext>
            </a:extLst>
          </p:cNvPr>
          <p:cNvSpPr txBox="1"/>
          <p:nvPr/>
        </p:nvSpPr>
        <p:spPr>
          <a:xfrm>
            <a:off x="6331137" y="931806"/>
            <a:ext cx="2394857" cy="34778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General letters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Hebrews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James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1Peter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2Peter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1 John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2 John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3 John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Jude</a:t>
            </a:r>
          </a:p>
        </p:txBody>
      </p:sp>
      <p:sp>
        <p:nvSpPr>
          <p:cNvPr id="6" name="TextBox 5">
            <a:extLst>
              <a:ext uri="{FF2B5EF4-FFF2-40B4-BE49-F238E27FC236}">
                <a16:creationId xmlns:a16="http://schemas.microsoft.com/office/drawing/2014/main" id="{40702E28-BD11-5115-8F08-4971780C5ADC}"/>
              </a:ext>
            </a:extLst>
          </p:cNvPr>
          <p:cNvSpPr txBox="1"/>
          <p:nvPr/>
        </p:nvSpPr>
        <p:spPr>
          <a:xfrm>
            <a:off x="313507" y="4815849"/>
            <a:ext cx="180267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Revelation –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2BF1379-3000-02EA-DB5C-5ABE2A11096A}"/>
              </a:ext>
            </a:extLst>
          </p:cNvPr>
          <p:cNvSpPr/>
          <p:nvPr/>
        </p:nvSpPr>
        <p:spPr>
          <a:xfrm>
            <a:off x="0" y="6457418"/>
            <a:ext cx="9144000" cy="394883"/>
          </a:xfrm>
          <a:prstGeom prst="rect">
            <a:avLst/>
          </a:prstGeom>
          <a:solidFill>
            <a:schemeClr val="tx1"/>
          </a:solidFill>
          <a:ln w="12700" cap="flat" cmpd="sng" algn="ctr">
            <a:solidFill>
              <a:srgbClr val="5B9BD5">
                <a:shade val="1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8D75A5A-4030-6836-DC78-98CF0A269964}"/>
              </a:ext>
            </a:extLst>
          </p:cNvPr>
          <p:cNvSpPr txBox="1"/>
          <p:nvPr/>
        </p:nvSpPr>
        <p:spPr>
          <a:xfrm>
            <a:off x="0" y="12038"/>
            <a:ext cx="914400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3A03A40-AB7A-A332-AAF4-3E2945BBE370}"/>
              </a:ext>
            </a:extLst>
          </p:cNvPr>
          <p:cNvSpPr/>
          <p:nvPr/>
        </p:nvSpPr>
        <p:spPr>
          <a:xfrm>
            <a:off x="0" y="12037"/>
            <a:ext cx="9144000" cy="70206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9B6F9193-EFBE-B931-CD8D-71DFAB4B0AA2}"/>
              </a:ext>
            </a:extLst>
          </p:cNvPr>
          <p:cNvSpPr txBox="1"/>
          <p:nvPr/>
        </p:nvSpPr>
        <p:spPr>
          <a:xfrm>
            <a:off x="0" y="86380"/>
            <a:ext cx="9144000"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Christ and the church He built.</a:t>
            </a:r>
          </a:p>
        </p:txBody>
      </p:sp>
      <p:sp>
        <p:nvSpPr>
          <p:cNvPr id="13" name="Rectangle 12">
            <a:extLst>
              <a:ext uri="{FF2B5EF4-FFF2-40B4-BE49-F238E27FC236}">
                <a16:creationId xmlns:a16="http://schemas.microsoft.com/office/drawing/2014/main" id="{5C512CDD-4CEA-C06A-7D90-956B13CF9FB8}"/>
              </a:ext>
            </a:extLst>
          </p:cNvPr>
          <p:cNvSpPr/>
          <p:nvPr/>
        </p:nvSpPr>
        <p:spPr>
          <a:xfrm>
            <a:off x="4014651" y="836543"/>
            <a:ext cx="4946469" cy="53738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F9BA26E-10E9-4647-E661-0229B8FBC776}"/>
              </a:ext>
            </a:extLst>
          </p:cNvPr>
          <p:cNvSpPr/>
          <p:nvPr/>
        </p:nvSpPr>
        <p:spPr>
          <a:xfrm>
            <a:off x="261259" y="836543"/>
            <a:ext cx="3570512" cy="218863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CA2262E0-650A-23AB-F45D-4647B32BDB40}"/>
              </a:ext>
            </a:extLst>
          </p:cNvPr>
          <p:cNvSpPr txBox="1"/>
          <p:nvPr/>
        </p:nvSpPr>
        <p:spPr>
          <a:xfrm>
            <a:off x="2011680" y="1515290"/>
            <a:ext cx="1680745"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The life of Christ</a:t>
            </a:r>
          </a:p>
        </p:txBody>
      </p:sp>
      <p:sp>
        <p:nvSpPr>
          <p:cNvPr id="16" name="Rectangle 15">
            <a:extLst>
              <a:ext uri="{FF2B5EF4-FFF2-40B4-BE49-F238E27FC236}">
                <a16:creationId xmlns:a16="http://schemas.microsoft.com/office/drawing/2014/main" id="{CA18C83B-9FBE-3AF7-A70B-C2C08B5DDC52}"/>
              </a:ext>
            </a:extLst>
          </p:cNvPr>
          <p:cNvSpPr/>
          <p:nvPr/>
        </p:nvSpPr>
        <p:spPr>
          <a:xfrm>
            <a:off x="261250" y="3234963"/>
            <a:ext cx="3570512" cy="139654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6B569D34-D63B-6535-E392-841224D6D6DF}"/>
              </a:ext>
            </a:extLst>
          </p:cNvPr>
          <p:cNvSpPr txBox="1"/>
          <p:nvPr/>
        </p:nvSpPr>
        <p:spPr>
          <a:xfrm>
            <a:off x="2046516" y="3257002"/>
            <a:ext cx="1785248"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History of the church.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How to be a Christ-</a:t>
            </a:r>
            <a:r>
              <a:rPr kumimoji="0" lang="en-US" sz="2000" b="0" i="0" u="none" strike="noStrike" kern="1200" cap="none" spc="0" normalizeH="0" baseline="0" noProof="0" dirty="0" err="1">
                <a:ln>
                  <a:noFill/>
                </a:ln>
                <a:solidFill>
                  <a:srgbClr val="FF0000"/>
                </a:solidFill>
                <a:effectLst/>
                <a:uLnTx/>
                <a:uFillTx/>
                <a:latin typeface="Calibri" panose="020F0502020204030204"/>
                <a:ea typeface="+mn-ea"/>
                <a:cs typeface="+mn-cs"/>
              </a:rPr>
              <a:t>ian</a:t>
            </a:r>
            <a:endPar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E0E3AF8B-36BC-1FF3-C562-0F25F7629FE8}"/>
              </a:ext>
            </a:extLst>
          </p:cNvPr>
          <p:cNvSpPr txBox="1"/>
          <p:nvPr/>
        </p:nvSpPr>
        <p:spPr>
          <a:xfrm>
            <a:off x="6069874" y="4552342"/>
            <a:ext cx="2656120"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These 21 letters tell us how to LIVE the Christian life.</a:t>
            </a:r>
          </a:p>
        </p:txBody>
      </p:sp>
      <p:sp>
        <p:nvSpPr>
          <p:cNvPr id="19" name="Rectangle 18">
            <a:extLst>
              <a:ext uri="{FF2B5EF4-FFF2-40B4-BE49-F238E27FC236}">
                <a16:creationId xmlns:a16="http://schemas.microsoft.com/office/drawing/2014/main" id="{C4A4707E-F231-35BA-6312-2BC15ECB0FBB}"/>
              </a:ext>
            </a:extLst>
          </p:cNvPr>
          <p:cNvSpPr/>
          <p:nvPr/>
        </p:nvSpPr>
        <p:spPr>
          <a:xfrm>
            <a:off x="261251" y="4812263"/>
            <a:ext cx="3570512" cy="140884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7C52D083-FA59-4BD1-31C4-0805754C22F3}"/>
              </a:ext>
            </a:extLst>
          </p:cNvPr>
          <p:cNvSpPr txBox="1"/>
          <p:nvPr/>
        </p:nvSpPr>
        <p:spPr>
          <a:xfrm>
            <a:off x="522514" y="5342710"/>
            <a:ext cx="3091543"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Tells us how to DIE in Christ.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Be faithful unto death.</a:t>
            </a:r>
          </a:p>
        </p:txBody>
      </p:sp>
      <p:sp>
        <p:nvSpPr>
          <p:cNvPr id="21" name="Arrow: Down 20">
            <a:extLst>
              <a:ext uri="{FF2B5EF4-FFF2-40B4-BE49-F238E27FC236}">
                <a16:creationId xmlns:a16="http://schemas.microsoft.com/office/drawing/2014/main" id="{62FB295C-282A-B43C-7F3B-57840FD78FA5}"/>
              </a:ext>
            </a:extLst>
          </p:cNvPr>
          <p:cNvSpPr/>
          <p:nvPr/>
        </p:nvSpPr>
        <p:spPr>
          <a:xfrm>
            <a:off x="2865121" y="2288372"/>
            <a:ext cx="182879" cy="86076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Arrow: Down 21">
            <a:extLst>
              <a:ext uri="{FF2B5EF4-FFF2-40B4-BE49-F238E27FC236}">
                <a16:creationId xmlns:a16="http://schemas.microsoft.com/office/drawing/2014/main" id="{9559B4ED-F379-7B8C-174A-F427AD9DDC2F}"/>
              </a:ext>
            </a:extLst>
          </p:cNvPr>
          <p:cNvSpPr/>
          <p:nvPr/>
        </p:nvSpPr>
        <p:spPr>
          <a:xfrm rot="12775501">
            <a:off x="3859567" y="3200307"/>
            <a:ext cx="182879" cy="86076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Arrow: Down 22">
            <a:extLst>
              <a:ext uri="{FF2B5EF4-FFF2-40B4-BE49-F238E27FC236}">
                <a16:creationId xmlns:a16="http://schemas.microsoft.com/office/drawing/2014/main" id="{818FC513-2AF3-FA2D-2273-2BC5AA8F18A0}"/>
              </a:ext>
            </a:extLst>
          </p:cNvPr>
          <p:cNvSpPr/>
          <p:nvPr/>
        </p:nvSpPr>
        <p:spPr>
          <a:xfrm rot="5400000">
            <a:off x="3854171" y="4934934"/>
            <a:ext cx="193671" cy="552366"/>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7737019"/>
      </p:ext>
    </p:extLst>
  </p:cSld>
  <p:clrMapOvr>
    <a:masterClrMapping/>
  </p:clrMapOvr>
</p:sld>
</file>

<file path=ppt/theme/theme1.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7113</TotalTime>
  <Words>2981</Words>
  <Application>Microsoft Office PowerPoint</Application>
  <PresentationFormat>On-screen Show (4:3)</PresentationFormat>
  <Paragraphs>291</Paragraphs>
  <Slides>33</Slides>
  <Notes>1</Notes>
  <HiddenSlides>0</HiddenSlides>
  <MMClips>0</MMClips>
  <ScaleCrop>false</ScaleCrop>
  <HeadingPairs>
    <vt:vector size="6" baseType="variant">
      <vt:variant>
        <vt:lpstr>Fonts Used</vt:lpstr>
      </vt:variant>
      <vt:variant>
        <vt:i4>10</vt:i4>
      </vt:variant>
      <vt:variant>
        <vt:lpstr>Theme</vt:lpstr>
      </vt:variant>
      <vt:variant>
        <vt:i4>10</vt:i4>
      </vt:variant>
      <vt:variant>
        <vt:lpstr>Slide Titles</vt:lpstr>
      </vt:variant>
      <vt:variant>
        <vt:i4>33</vt:i4>
      </vt:variant>
    </vt:vector>
  </HeadingPairs>
  <TitlesOfParts>
    <vt:vector size="53" baseType="lpstr">
      <vt:lpstr>Arial</vt:lpstr>
      <vt:lpstr>Arial Black</vt:lpstr>
      <vt:lpstr>Arial Narrow</vt:lpstr>
      <vt:lpstr>Arial Unicode MS</vt:lpstr>
      <vt:lpstr>Bahnschrift</vt:lpstr>
      <vt:lpstr>Britannic Bold</vt:lpstr>
      <vt:lpstr>Calibri</vt:lpstr>
      <vt:lpstr>Calibri Light</vt:lpstr>
      <vt:lpstr>Ink Free</vt:lpstr>
      <vt:lpstr>Times New Roman</vt:lpstr>
      <vt:lpstr>2_Default Design</vt:lpstr>
      <vt:lpstr>5_Default Design</vt:lpstr>
      <vt:lpstr>1_Office Theme</vt:lpstr>
      <vt:lpstr>2_Office Theme</vt:lpstr>
      <vt:lpstr>3_Office Theme</vt:lpstr>
      <vt:lpstr>6_Default Design</vt:lpstr>
      <vt:lpstr>4_Office Theme</vt:lpstr>
      <vt:lpstr>5_Office Theme</vt:lpstr>
      <vt:lpstr>6_Office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KINGDOM would come with POWER. The POWER would come when the HOLY SPIRIT came. Therefore, the KINGDOM came when the HOLY SPIRIT came. </vt:lpstr>
      <vt:lpstr> The KINGDOM would come with POWER. The POWER would come when the HOLY SPIRIT came. Therefore, the KINGDOM came when the HOLY SPIRIT came. </vt:lpstr>
      <vt:lpstr> The KINGDOM would come with POWER. The POWER would come when the HOLY SPIRIT came. Therefore, the KINGDOM came when the HOLY SPIRIT came.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STUDIES OF CONVERSION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AXA Financial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1796733</dc:creator>
  <cp:lastModifiedBy>ecurb hastings</cp:lastModifiedBy>
  <cp:revision>258</cp:revision>
  <dcterms:created xsi:type="dcterms:W3CDTF">2006-07-21T14:22:43Z</dcterms:created>
  <dcterms:modified xsi:type="dcterms:W3CDTF">2025-09-06T19:45:18Z</dcterms:modified>
</cp:coreProperties>
</file>