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720" r:id="rId4"/>
  </p:sldMasterIdLst>
  <p:sldIdLst>
    <p:sldId id="265" r:id="rId5"/>
    <p:sldId id="1446" r:id="rId6"/>
    <p:sldId id="276" r:id="rId7"/>
    <p:sldId id="267" r:id="rId8"/>
    <p:sldId id="311" r:id="rId9"/>
    <p:sldId id="49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Gmlrqb6aQq3sQGm78ePQQ==" hashData="HA1It96uS7xTuioEVCxThbTU5RKh56wiwMxzIfVIxfddENQcCC2tOvOgEjnrzZTGOGEvEHFMpcbSzktEtsNcf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5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7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96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42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3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47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04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05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41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5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3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94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18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60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4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5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91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3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67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3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1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7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72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6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37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0276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7727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36497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6411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00287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783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12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05452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2508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8596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4296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163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3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7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6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4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ABED5-DFFD-47C9-8E1A-6EEE62D3C27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1408-B059-4BE3-9B18-E2EA024F5496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9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C3792-2440-40FD-9B76-92D5F06CAC8C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4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B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7D631-701F-4046-9E27-CF7D871A4A19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8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0" y="3994733"/>
            <a:ext cx="9166033" cy="2863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505" y="1030940"/>
            <a:ext cx="7512423" cy="6015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706" y="1021974"/>
            <a:ext cx="77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Lebanon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Church of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47" y="54762"/>
            <a:ext cx="8857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Welcome to our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564873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Please Come Back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915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Simply Christians.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48652"/>
            <a:ext cx="916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Emphasis is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Spiritual, Not Material or Social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20287"/>
            <a:ext cx="908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striving to be The Same Church as Described in The New Testament.</a:t>
            </a:r>
          </a:p>
        </p:txBody>
      </p:sp>
    </p:spTree>
    <p:extLst>
      <p:ext uri="{BB962C8B-B14F-4D97-AF65-F5344CB8AC3E}">
        <p14:creationId xmlns:p14="http://schemas.microsoft.com/office/powerpoint/2010/main" val="186279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 photo: Blackboard, Chalk, Board, Cafe - Free Image on Pixabay - 677578">
            <a:extLst>
              <a:ext uri="{FF2B5EF4-FFF2-40B4-BE49-F238E27FC236}">
                <a16:creationId xmlns:a16="http://schemas.microsoft.com/office/drawing/2014/main" id="{EA350204-C4BD-131B-551E-A96335086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77618" cy="611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9C113E-7FDE-462E-90A3-49032B993867}"/>
              </a:ext>
            </a:extLst>
          </p:cNvPr>
          <p:cNvSpPr txBox="1"/>
          <p:nvPr/>
        </p:nvSpPr>
        <p:spPr>
          <a:xfrm>
            <a:off x="1111626" y="1344708"/>
            <a:ext cx="71090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Romans 8:28 And we know that all things work together for good to them that </a:t>
            </a:r>
          </a:p>
          <a:p>
            <a:r>
              <a:rPr lang="en-US" sz="4200" dirty="0">
                <a:solidFill>
                  <a:schemeClr val="bg1"/>
                </a:solidFill>
              </a:rPr>
              <a:t>love God, to them </a:t>
            </a:r>
          </a:p>
          <a:p>
            <a:r>
              <a:rPr lang="en-US" sz="4200" dirty="0">
                <a:solidFill>
                  <a:schemeClr val="bg1"/>
                </a:solidFill>
              </a:rPr>
              <a:t>who are the called </a:t>
            </a:r>
          </a:p>
          <a:p>
            <a:r>
              <a:rPr lang="en-US" sz="4200" dirty="0">
                <a:solidFill>
                  <a:schemeClr val="bg1"/>
                </a:solidFill>
              </a:rPr>
              <a:t>according to his purpose.</a:t>
            </a:r>
          </a:p>
        </p:txBody>
      </p:sp>
    </p:spTree>
    <p:extLst>
      <p:ext uri="{BB962C8B-B14F-4D97-AF65-F5344CB8AC3E}">
        <p14:creationId xmlns:p14="http://schemas.microsoft.com/office/powerpoint/2010/main" val="126821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6794" y="2133086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-22034" y="3152045"/>
            <a:ext cx="9166033" cy="2863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6475" y="3053616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32"/>
            <a:ext cx="9143999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Want to learn more about the Bible?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will be glad to study the Bible with you.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2724" y="2179207"/>
            <a:ext cx="5867370" cy="184724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43602"/>
            <a:ext cx="9166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8159" y="2123994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0969" y="2981897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1216" y="3478861"/>
            <a:ext cx="326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Lebanon, OH</a:t>
            </a:r>
          </a:p>
        </p:txBody>
      </p:sp>
    </p:spTree>
    <p:extLst>
      <p:ext uri="{BB962C8B-B14F-4D97-AF65-F5344CB8AC3E}">
        <p14:creationId xmlns:p14="http://schemas.microsoft.com/office/powerpoint/2010/main" val="367838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51D1BC-739A-EB7A-306D-95E680220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y be an image of 1 person and text that says 'When God wanted to to make a king out of David, He didn't give him a crown- He gave him Goliath. Your challenges prepare you for your purpose.'">
            <a:extLst>
              <a:ext uri="{FF2B5EF4-FFF2-40B4-BE49-F238E27FC236}">
                <a16:creationId xmlns:a16="http://schemas.microsoft.com/office/drawing/2014/main" id="{24E0B877-689E-F48F-424F-1B02F0CC3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16" y="0"/>
            <a:ext cx="552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31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07822" y="12701"/>
            <a:ext cx="8409673" cy="68452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52600" y="4205287"/>
            <a:ext cx="6324600" cy="2119313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1 Timothy 4:16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“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Take heed unto thyself, and unto the doctrine; continue in them: for in doing this thou shalt both save thyself, and them that hear thee.”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1447800" y="2138919"/>
            <a:ext cx="6484938" cy="2905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Hear the Gospel (Rom.10:14).</a:t>
            </a:r>
          </a:p>
        </p:txBody>
      </p:sp>
      <p:sp>
        <p:nvSpPr>
          <p:cNvPr id="8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1447800" y="2547238"/>
            <a:ext cx="6484938" cy="32146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Believe the Gospel (Heb. 11:6).</a:t>
            </a:r>
          </a:p>
        </p:txBody>
      </p:sp>
      <p:sp>
        <p:nvSpPr>
          <p:cNvPr id="9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1439862" y="2949808"/>
            <a:ext cx="6484938" cy="3357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Repent of Sins (Acts 3:19).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1447800" y="3370730"/>
            <a:ext cx="6484938" cy="30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Confess Christ (Rom.10:9).</a:t>
            </a:r>
          </a:p>
        </p:txBody>
      </p:sp>
      <p:sp>
        <p:nvSpPr>
          <p:cNvPr id="11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1447799" y="3757052"/>
            <a:ext cx="7203141" cy="4429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Be Baptized Into Christ (1 Cor.12:13).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1" y="865094"/>
            <a:ext cx="797449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 w="311150"/>
            <a:bevelB w="285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0070C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Are You A New Testament Christian?</a:t>
            </a:r>
          </a:p>
        </p:txBody>
      </p:sp>
    </p:spTree>
    <p:extLst>
      <p:ext uri="{BB962C8B-B14F-4D97-AF65-F5344CB8AC3E}">
        <p14:creationId xmlns:p14="http://schemas.microsoft.com/office/powerpoint/2010/main" val="414715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heila\Desktop\ULTIMATE Royality Free\4-Bib Pics-Misc\Bible MSS\Scriptures\10 Commandments_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8" b="99420" l="261" r="99435">
                        <a14:foregroundMark x1="1522" y1="1681" x2="11652" y2="96870"/>
                        <a14:foregroundMark x1="5261" y1="30377" x2="14870" y2="1855"/>
                        <a14:foregroundMark x1="16261" y1="5913" x2="97522" y2="6667"/>
                        <a14:foregroundMark x1="88174" y1="10551" x2="96522" y2="97565"/>
                        <a14:foregroundMark x1="97652" y1="11652" x2="98043" y2="84058"/>
                        <a14:foregroundMark x1="88174" y1="77391" x2="93739" y2="97391"/>
                        <a14:foregroundMark x1="15826" y1="96116" x2="89435" y2="95188"/>
                        <a14:backgroundMark x1="14565" y1="12754" x2="49043" y2="87768"/>
                        <a14:backgroundMark x1="12348" y1="88870" x2="29174" y2="67420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733800" y="685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762000"/>
            <a:ext cx="1752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5867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5700" y="5867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685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0300" y="7239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8307" y="226711"/>
            <a:ext cx="8244714" cy="6378129"/>
          </a:xfrm>
          <a:prstGeom prst="rect">
            <a:avLst/>
          </a:prstGeom>
          <a:noFill/>
          <a:ln w="76200">
            <a:solidFill>
              <a:srgbClr val="2F23CB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9AAADB-BBB0-9CF3-FC18-91851C371FE9}"/>
              </a:ext>
            </a:extLst>
          </p:cNvPr>
          <p:cNvSpPr/>
          <p:nvPr/>
        </p:nvSpPr>
        <p:spPr>
          <a:xfrm>
            <a:off x="460979" y="253160"/>
            <a:ext cx="8222042" cy="62987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F8874-B05A-D6CB-235E-FBFE81E64869}"/>
              </a:ext>
            </a:extLst>
          </p:cNvPr>
          <p:cNvSpPr txBox="1"/>
          <p:nvPr/>
        </p:nvSpPr>
        <p:spPr>
          <a:xfrm>
            <a:off x="0" y="1023966"/>
            <a:ext cx="90722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Jesus is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coming.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ready?</a:t>
            </a:r>
          </a:p>
        </p:txBody>
      </p:sp>
    </p:spTree>
    <p:extLst>
      <p:ext uri="{BB962C8B-B14F-4D97-AF65-F5344CB8AC3E}">
        <p14:creationId xmlns:p14="http://schemas.microsoft.com/office/powerpoint/2010/main" val="15216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493</TotalTime>
  <Words>205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Arial Unicode MS</vt:lpstr>
      <vt:lpstr>Calibri</vt:lpstr>
      <vt:lpstr>Calibri Light</vt:lpstr>
      <vt:lpstr>Ink Free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ecurb hastings</dc:creator>
  <cp:lastModifiedBy>ecurb hastings</cp:lastModifiedBy>
  <cp:revision>9</cp:revision>
  <dcterms:created xsi:type="dcterms:W3CDTF">2025-08-19T19:05:23Z</dcterms:created>
  <dcterms:modified xsi:type="dcterms:W3CDTF">2025-09-27T13:04:55Z</dcterms:modified>
</cp:coreProperties>
</file>