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5" r:id="rId3"/>
    <p:sldId id="498" r:id="rId4"/>
    <p:sldId id="502" r:id="rId5"/>
    <p:sldId id="500" r:id="rId6"/>
    <p:sldId id="499" r:id="rId7"/>
    <p:sldId id="4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TJwQHgCd/4KUYvrbBn9bA==" hashData="F0OgLv3VdmB8iFJQCNFxxHP5zQrj8YXS31z8DYQ8iPvSuczn74UReseM+xgEeLtTZP6Z1jLwli8uwCbqq75EY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7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929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579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370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1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4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0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5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2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2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3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3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9991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05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842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455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149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797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20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862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483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0766F-EA3B-92C3-953D-77D2CA4BB4CB}"/>
              </a:ext>
            </a:extLst>
          </p:cNvPr>
          <p:cNvSpPr txBox="1"/>
          <p:nvPr/>
        </p:nvSpPr>
        <p:spPr>
          <a:xfrm>
            <a:off x="1362634" y="1084730"/>
            <a:ext cx="6176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Christ's Constraining Love </a:t>
            </a:r>
            <a:endParaRPr lang="en-US" sz="4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E5596-BA98-AADC-F698-1D7824356D2E}"/>
              </a:ext>
            </a:extLst>
          </p:cNvPr>
          <p:cNvSpPr txBox="1"/>
          <p:nvPr/>
        </p:nvSpPr>
        <p:spPr>
          <a:xfrm>
            <a:off x="1631576" y="3246894"/>
            <a:ext cx="599738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2 Cor. 5:14-15</a:t>
            </a:r>
            <a:r>
              <a:rPr lang="en-US" sz="26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. For the love of Christ compels us, because we judge thus: that if One died for all, then all died; 15 and He died for all, that those who live should live no longer for themselves, but for Him who died for them and rose again. </a:t>
            </a:r>
            <a:endParaRPr lang="en-US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· Magnetism">
            <a:extLst>
              <a:ext uri="{FF2B5EF4-FFF2-40B4-BE49-F238E27FC236}">
                <a16:creationId xmlns:a16="http://schemas.microsoft.com/office/drawing/2014/main" id="{871D6AA1-A72E-1761-5810-870E162C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196147"/>
            <a:ext cx="8857129" cy="64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402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love of Christ constrains us to obey him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0B3FD-9C07-E530-3E04-B55FBBC8B42A}"/>
              </a:ext>
            </a:extLst>
          </p:cNvPr>
          <p:cNvSpPr txBox="1"/>
          <p:nvPr/>
        </p:nvSpPr>
        <p:spPr>
          <a:xfrm>
            <a:off x="638735" y="1444198"/>
            <a:ext cx="7942730" cy="509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love of Christ constrains us </a:t>
            </a:r>
            <a:r>
              <a:rPr lang="en-US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obey him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hrist's love constrains us </a:t>
            </a:r>
            <a:r>
              <a:rPr lang="en-US" sz="3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abide in him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hrist's love constrains us </a:t>
            </a:r>
            <a:r>
              <a:rPr lang="en-US" sz="3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remember him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/>
              <a:t>C</a:t>
            </a:r>
            <a:r>
              <a:rPr lang="en-US" sz="2800" dirty="0"/>
              <a:t>hrist's love constrains us </a:t>
            </a: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to preach him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/>
              <a:t>C</a:t>
            </a:r>
            <a:r>
              <a:rPr lang="en-US" sz="2800" dirty="0"/>
              <a:t>hrist's love constrains us </a:t>
            </a:r>
            <a:r>
              <a:rPr lang="en-US" sz="3800" b="1" dirty="0">
                <a:solidFill>
                  <a:srgbClr val="FF0000"/>
                </a:solidFill>
              </a:rPr>
              <a:t>to sacrifice for him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/>
              <a:t>C</a:t>
            </a:r>
            <a:r>
              <a:rPr lang="en-US" sz="2800" dirty="0"/>
              <a:t>hrist's love constrains us 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</a:rPr>
              <a:t>to love one another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74A6E-97EE-F7D0-13AB-F1A211B31778}"/>
              </a:ext>
            </a:extLst>
          </p:cNvPr>
          <p:cNvSpPr txBox="1"/>
          <p:nvPr/>
        </p:nvSpPr>
        <p:spPr>
          <a:xfrm>
            <a:off x="460979" y="613201"/>
            <a:ext cx="822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Christ’s Constraining Love</a:t>
            </a:r>
          </a:p>
        </p:txBody>
      </p:sp>
    </p:spTree>
    <p:extLst>
      <p:ext uri="{BB962C8B-B14F-4D97-AF65-F5344CB8AC3E}">
        <p14:creationId xmlns:p14="http://schemas.microsoft.com/office/powerpoint/2010/main" val="30140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BC24A-3BEB-1799-2817-19F456D3E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>
            <a:extLst>
              <a:ext uri="{FF2B5EF4-FFF2-40B4-BE49-F238E27FC236}">
                <a16:creationId xmlns:a16="http://schemas.microsoft.com/office/drawing/2014/main" id="{412D1B93-21BE-C68A-33BB-5717130C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535C44-85EA-7E81-D3F2-282B13A9FB2A}"/>
              </a:ext>
            </a:extLst>
          </p:cNvPr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C021-85D8-85E7-47C8-9739CE3C8908}"/>
              </a:ext>
            </a:extLst>
          </p:cNvPr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34B79-7536-EB44-0FB0-1FD9DA0ED578}"/>
              </a:ext>
            </a:extLst>
          </p:cNvPr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135AC-875A-D674-6226-D37F82C4A79F}"/>
              </a:ext>
            </a:extLst>
          </p:cNvPr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BFEE7-9DBC-D89F-F6A1-3D4E21EB0CCB}"/>
              </a:ext>
            </a:extLst>
          </p:cNvPr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AD905-449F-5F71-00B0-B7CB6BCB7CED}"/>
              </a:ext>
            </a:extLst>
          </p:cNvPr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527FC1-6946-5495-9738-2D1C44256AA2}"/>
              </a:ext>
            </a:extLst>
          </p:cNvPr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EC906-9879-BB75-6F74-77DEAE203EED}"/>
              </a:ext>
            </a:extLst>
          </p:cNvPr>
          <p:cNvSpPr txBox="1"/>
          <p:nvPr/>
        </p:nvSpPr>
        <p:spPr>
          <a:xfrm>
            <a:off x="1891553" y="1079357"/>
            <a:ext cx="51681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Hebrews 13:1 </a:t>
            </a:r>
            <a:r>
              <a:rPr lang="en-US" sz="6000" dirty="0">
                <a:latin typeface="Algerian" panose="04020705040A02060702" pitchFamily="82" charset="0"/>
              </a:rPr>
              <a:t>Let brotherly love continue.</a:t>
            </a:r>
          </a:p>
        </p:txBody>
      </p:sp>
    </p:spTree>
    <p:extLst>
      <p:ext uri="{BB962C8B-B14F-4D97-AF65-F5344CB8AC3E}">
        <p14:creationId xmlns:p14="http://schemas.microsoft.com/office/powerpoint/2010/main" val="31943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0F9D1-7EBE-9F94-1F00-FCD6AD471051}"/>
              </a:ext>
            </a:extLst>
          </p:cNvPr>
          <p:cNvSpPr txBox="1"/>
          <p:nvPr/>
        </p:nvSpPr>
        <p:spPr>
          <a:xfrm>
            <a:off x="573742" y="253160"/>
            <a:ext cx="780825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kern="1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/>
            <a:r>
              <a:rPr lang="en-US" sz="3000" dirty="0"/>
              <a:t>God expects Christians to                                    </a:t>
            </a:r>
            <a:r>
              <a:rPr lang="en-US" sz="4400" dirty="0"/>
              <a:t>“let brotherly love continue”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Let brotherly love continue                        						</a:t>
            </a:r>
            <a:r>
              <a:rPr lang="en-US" sz="3200" b="1" dirty="0"/>
              <a:t>during times of joy.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Let brotherly love continue                        						</a:t>
            </a:r>
            <a:r>
              <a:rPr lang="en-US" sz="3200" b="1" dirty="0">
                <a:solidFill>
                  <a:srgbClr val="C00000"/>
                </a:solidFill>
              </a:rPr>
              <a:t>during times of sorrow.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kern="100" dirty="0">
                <a:effectLst/>
                <a:ea typeface="SimSun" panose="02010600030101010101" pitchFamily="2" charset="-122"/>
              </a:rPr>
              <a:t>Let brotherly love continue                       						</a:t>
            </a:r>
            <a:r>
              <a:rPr lang="en-US" sz="3200" b="1" kern="100" dirty="0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during struggles with 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100" dirty="0">
              <a:effectLst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Let brotherly love continue                        					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during moments of disagreement.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239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SimSun</vt:lpstr>
      <vt:lpstr>Algerian</vt:lpstr>
      <vt:lpstr>Arial</vt:lpstr>
      <vt:lpstr>Arial Unicode MS</vt:lpstr>
      <vt:lpstr>Calibri</vt:lpstr>
      <vt:lpstr>Calibri Light</vt:lpstr>
      <vt:lpstr>Franklin Gothic Book</vt:lpstr>
      <vt:lpstr>Ink Free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5</cp:revision>
  <dcterms:created xsi:type="dcterms:W3CDTF">2025-07-29T21:24:00Z</dcterms:created>
  <dcterms:modified xsi:type="dcterms:W3CDTF">2025-08-03T09:15:16Z</dcterms:modified>
</cp:coreProperties>
</file>