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3" r:id="rId3"/>
    <p:sldId id="286" r:id="rId4"/>
    <p:sldId id="290" r:id="rId5"/>
    <p:sldId id="288" r:id="rId6"/>
    <p:sldId id="291" r:id="rId7"/>
    <p:sldId id="260" r:id="rId8"/>
    <p:sldId id="261" r:id="rId9"/>
    <p:sldId id="259" r:id="rId10"/>
    <p:sldId id="257" r:id="rId11"/>
    <p:sldId id="293" r:id="rId12"/>
    <p:sldId id="289" r:id="rId13"/>
    <p:sldId id="294" r:id="rId14"/>
    <p:sldId id="264" r:id="rId15"/>
    <p:sldId id="265" r:id="rId16"/>
    <p:sldId id="269" r:id="rId17"/>
    <p:sldId id="268" r:id="rId18"/>
    <p:sldId id="270" r:id="rId19"/>
    <p:sldId id="271" r:id="rId20"/>
    <p:sldId id="26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dsyuaEXZWeMcDVLKAExtg==" hashData="NhJLyeA9suYoTqhQ/289RvlIgCZBHBI734YNsNtaXr/yd81qB1U7qT7mdf3YIWPjTQE8csi5tH6OMxHov6Vv7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7" autoAdjust="0"/>
  </p:normalViewPr>
  <p:slideViewPr>
    <p:cSldViewPr snapToGrid="0">
      <p:cViewPr varScale="1">
        <p:scale>
          <a:sx n="107" d="100"/>
          <a:sy n="107" d="100"/>
        </p:scale>
        <p:origin x="177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3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4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8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0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3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1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2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9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1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73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9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6EA1-913B-48B4-9576-A42291DEB99D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A2CA-1AEE-4998-A513-F118D830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8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4A39-B79B-C031-9B35-5DDB0723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5A677A-E9F2-77F4-7618-C162035C3C6A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E4E2E-3492-46E1-54A2-294EF84D2DE1}"/>
              </a:ext>
            </a:extLst>
          </p:cNvPr>
          <p:cNvSpPr txBox="1"/>
          <p:nvPr/>
        </p:nvSpPr>
        <p:spPr>
          <a:xfrm>
            <a:off x="663388" y="995083"/>
            <a:ext cx="8113058" cy="53860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1Kings 19:1 </a:t>
            </a:r>
            <a:r>
              <a:rPr lang="en-US" sz="2800" dirty="0"/>
              <a:t>And Ahab told Jezebel all that Elijah had done, also how he had executed all the prophets with the sword. 2 Then Jezebel sent a messenger to Elijah, saying, "So let the gods do to me, and more also, if I do not make your life as the life of one of them by tomorrow about this time."</a:t>
            </a:r>
          </a:p>
          <a:p>
            <a:endParaRPr lang="en-US" sz="2800" dirty="0"/>
          </a:p>
          <a:p>
            <a:r>
              <a:rPr lang="en-US" sz="2800" dirty="0"/>
              <a:t>3 And when he saw that, </a:t>
            </a:r>
            <a:r>
              <a:rPr lang="en-US" sz="2800" u="sng" dirty="0"/>
              <a:t>he arose and ran for his life</a:t>
            </a:r>
            <a:r>
              <a:rPr lang="en-US" sz="2800" dirty="0"/>
              <a:t>, and went to Beersheba, which belongs to Judah, and left his servant there. 4 But he himself went a day's journey into the wilderness, and came and sat down under a broom tree. </a:t>
            </a:r>
            <a:r>
              <a:rPr lang="en-US" sz="2800" u="sng" dirty="0"/>
              <a:t>And he prayed that he might die</a:t>
            </a:r>
          </a:p>
        </p:txBody>
      </p:sp>
    </p:spTree>
    <p:extLst>
      <p:ext uri="{BB962C8B-B14F-4D97-AF65-F5344CB8AC3E}">
        <p14:creationId xmlns:p14="http://schemas.microsoft.com/office/powerpoint/2010/main" val="324510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437D8-AD01-DD20-0EFE-7C26B1D7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4CCA62-701F-5586-1F25-5D1FA2DD8A15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8997C-F0A6-85A2-BF31-74718D695C36}"/>
              </a:ext>
            </a:extLst>
          </p:cNvPr>
          <p:cNvSpPr txBox="1"/>
          <p:nvPr/>
        </p:nvSpPr>
        <p:spPr>
          <a:xfrm>
            <a:off x="726142" y="1353671"/>
            <a:ext cx="7790329" cy="45243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/>
              <a:t>1Kings 19:10 </a:t>
            </a:r>
            <a:r>
              <a:rPr lang="en-US" sz="4000" dirty="0"/>
              <a:t>So he said, "I have been very zealous for the LORD God of hosts; for the children of Israel have forsaken Your covenant, torn down Your altars, and killed Your prophets with the sword. </a:t>
            </a:r>
            <a:r>
              <a:rPr lang="en-US" sz="4000" u="sng" dirty="0"/>
              <a:t>I alone am left; and they seek to take my life</a:t>
            </a:r>
            <a:r>
              <a:rPr lang="en-US" sz="40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81185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BB1A-5217-ED1C-7E38-20D669AB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31D2A0-F0FB-2393-AD0F-0247DAD847EA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B3010-8868-5E9C-6382-35E67E5E8D95}"/>
              </a:ext>
            </a:extLst>
          </p:cNvPr>
          <p:cNvSpPr txBox="1"/>
          <p:nvPr/>
        </p:nvSpPr>
        <p:spPr>
          <a:xfrm>
            <a:off x="1111624" y="1497108"/>
            <a:ext cx="72165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48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2. When you feel like giving up because you’re weary and discouraged in your soul, remember </a:t>
            </a:r>
            <a:r>
              <a:rPr lang="en-US" sz="4800" b="1" u="sng" kern="100" dirty="0">
                <a:effectLst/>
                <a:latin typeface="Arial Black" panose="020B0A04020102020204" pitchFamily="34" charset="0"/>
                <a:ea typeface="SimSun" panose="02010600030101010101" pitchFamily="2" charset="-122"/>
              </a:rPr>
              <a:t>Jesus</a:t>
            </a:r>
            <a:r>
              <a:rPr lang="en-US" sz="4800" kern="100" dirty="0">
                <a:effectLst/>
                <a:latin typeface="Arial Black" panose="020B0A04020102020204" pitchFamily="34" charset="0"/>
                <a:ea typeface="SimSun" panose="02010600030101010101" pitchFamily="2" charset="-12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351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FFF4D-9308-4C0C-2537-B626E787A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6E846A-03EE-07AE-16B8-259649A3DB6B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87EA9-A9FB-EFD4-B43D-E8233F4ECF3A}"/>
              </a:ext>
            </a:extLst>
          </p:cNvPr>
          <p:cNvSpPr txBox="1"/>
          <p:nvPr/>
        </p:nvSpPr>
        <p:spPr>
          <a:xfrm>
            <a:off x="661013" y="1024569"/>
            <a:ext cx="7932144" cy="52014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Genesis 50:20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But as for you,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you meant evil against me; but God meant it for good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in order to bring it about as it is this day, to save many people alive.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Joshua 1:9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Have I not commanded you? Be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strong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and of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good courage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;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do not be afraid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nor be dismayed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for the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LORD your God is with you wherever you go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09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99A5D-08A0-B9E7-BCC1-CCE1A9753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DC89BA-9CD2-0BB1-3C0D-DD79FD874FFD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12D16-9CCB-E1AB-6629-1BFD583E25AE}"/>
              </a:ext>
            </a:extLst>
          </p:cNvPr>
          <p:cNvSpPr txBox="1"/>
          <p:nvPr/>
        </p:nvSpPr>
        <p:spPr>
          <a:xfrm>
            <a:off x="649995" y="1333043"/>
            <a:ext cx="7906439" cy="46474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2Chronicles 15:7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But you,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be strong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and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do not let your hands be weak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for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your work shall be rewarded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!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Isaiah 41:10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Fear not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for I am with you; Be not dismayed, for I am your God.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 will strengthen you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Yes,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 will help you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 will uphold you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with My righteous right hand.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74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44FC-BC7B-7062-EBA0-AA098751C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8021-8949-D289-DED7-951C14907A9C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8DC38-69DA-1926-67A7-E37929AB7024}"/>
              </a:ext>
            </a:extLst>
          </p:cNvPr>
          <p:cNvSpPr txBox="1"/>
          <p:nvPr/>
        </p:nvSpPr>
        <p:spPr>
          <a:xfrm>
            <a:off x="601608" y="1112380"/>
            <a:ext cx="7772400" cy="52014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Jeremiah 29:11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For I know the thoughts that I think toward you, says the LORD, thoughts of peace and not of evil, to give you a future and a hope.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Matthew 19:26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But Jesus looked at them and said to them, "With men this is impossible,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but with God all things are possible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."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15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69998-8B6A-7A68-69B6-EDAE5155C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77FEC7-0987-8E8A-2AC0-4C5FDBDC59AC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701CD-CDDD-BBF4-716F-70089224FD9B}"/>
              </a:ext>
            </a:extLst>
          </p:cNvPr>
          <p:cNvSpPr txBox="1"/>
          <p:nvPr/>
        </p:nvSpPr>
        <p:spPr>
          <a:xfrm>
            <a:off x="686933" y="1541499"/>
            <a:ext cx="7781365" cy="4093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Luke 1:37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For with God nothing will be impossible."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John 8:12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Then Jesus spoke to them again, saying, "I am the light of the world.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He who follows Me shall not walk in darkness, but have the light of life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."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93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EBC3F-151D-CF9A-3166-B86CEFA70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95FA7-4D95-8BF7-5D6A-3C5447CC7BD5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460BE-1C97-8D61-B833-5BD8D3333851}"/>
              </a:ext>
            </a:extLst>
          </p:cNvPr>
          <p:cNvSpPr txBox="1"/>
          <p:nvPr/>
        </p:nvSpPr>
        <p:spPr>
          <a:xfrm>
            <a:off x="583895" y="914401"/>
            <a:ext cx="7998678" cy="54784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Romans 8:28 </a:t>
            </a:r>
            <a:r>
              <a:rPr lang="en-US" sz="3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And we know that </a:t>
            </a:r>
            <a:r>
              <a:rPr lang="en-US" sz="30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all things work together for good</a:t>
            </a:r>
            <a:r>
              <a:rPr lang="en-US" sz="3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to </a:t>
            </a:r>
            <a:r>
              <a:rPr lang="en-US" sz="30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those who love God</a:t>
            </a:r>
            <a:r>
              <a:rPr lang="en-US" sz="3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to those who are the called according to His purpose.</a:t>
            </a:r>
            <a:endParaRPr lang="en-US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3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en-US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1Corinthians 9:24</a:t>
            </a:r>
            <a:r>
              <a:rPr lang="en-US" sz="4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3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Do you not know that those who run in a race all run, but one receives the prize? Run in such a way that you may obtain it.</a:t>
            </a:r>
            <a:r>
              <a:rPr lang="en-US" sz="30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25 And everyone who competes for the prize is temperate in all things. Now they do it to obtain a perishable crown, but we for an imperishable crown.</a:t>
            </a:r>
            <a:endParaRPr lang="en-US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0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FBDF6-1F23-5C45-9EFE-F5FD446C0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BE306-F449-5FC2-63E9-7662053D03F5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9FA32-EF09-76FC-B38B-C50A061C95B6}"/>
              </a:ext>
            </a:extLst>
          </p:cNvPr>
          <p:cNvSpPr txBox="1"/>
          <p:nvPr/>
        </p:nvSpPr>
        <p:spPr>
          <a:xfrm>
            <a:off x="672028" y="958468"/>
            <a:ext cx="7987229" cy="52014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Galatians 6:9</a:t>
            </a:r>
            <a:r>
              <a:rPr lang="en-US" sz="4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And </a:t>
            </a:r>
            <a:r>
              <a:rPr lang="en-US" sz="3600" u="sng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let us not grow weary while doing good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for in due season we shall reap if we do not lose heart.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buNone/>
            </a:pPr>
            <a:r>
              <a:rPr lang="en-US" sz="4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Hebrews 11:6 </a:t>
            </a:r>
            <a:r>
              <a:rPr lang="en-US" sz="3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But without faith it is impossible to please Him, for he who comes to God must believe that He is, and that He is a rewarder of those who diligently seek Him.</a:t>
            </a:r>
            <a:endParaRPr lang="en-US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6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6D136-C633-0150-FCDD-EA9390662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0 Motivating When You Feel Like Giving Up Quotes | 2023">
            <a:extLst>
              <a:ext uri="{FF2B5EF4-FFF2-40B4-BE49-F238E27FC236}">
                <a16:creationId xmlns:a16="http://schemas.microsoft.com/office/drawing/2014/main" id="{CA74079D-7482-BD1D-2781-DF546FFC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5" y="1120589"/>
            <a:ext cx="8897559" cy="46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2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ings to do right in an interview - Things to do right in an interview ...">
            <a:extLst>
              <a:ext uri="{FF2B5EF4-FFF2-40B4-BE49-F238E27FC236}">
                <a16:creationId xmlns:a16="http://schemas.microsoft.com/office/drawing/2014/main" id="{78DA94A4-0525-6419-6662-D3C8437B38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0D723-E430-02F6-2C86-D0AE4C0D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466164"/>
            <a:ext cx="7948706" cy="59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2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05" y="1425839"/>
            <a:ext cx="5342965" cy="3791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142996-46BF-0A44-B729-1A5FBFBDF005}"/>
              </a:ext>
            </a:extLst>
          </p:cNvPr>
          <p:cNvSpPr txBox="1"/>
          <p:nvPr/>
        </p:nvSpPr>
        <p:spPr>
          <a:xfrm>
            <a:off x="0" y="23308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Don’t give up on Christ!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B59AA-2FD3-3D6A-07C9-44FA45ED03AE}"/>
              </a:ext>
            </a:extLst>
          </p:cNvPr>
          <p:cNvSpPr txBox="1"/>
          <p:nvPr/>
        </p:nvSpPr>
        <p:spPr>
          <a:xfrm>
            <a:off x="0" y="55760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What if Christ gave up on you?</a:t>
            </a:r>
          </a:p>
        </p:txBody>
      </p:sp>
    </p:spTree>
    <p:extLst>
      <p:ext uri="{BB962C8B-B14F-4D97-AF65-F5344CB8AC3E}">
        <p14:creationId xmlns:p14="http://schemas.microsoft.com/office/powerpoint/2010/main" val="194320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16CADB-F9F1-D3F6-6C5D-EA88806DC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95" t="30044" r="39509" b="22200"/>
          <a:stretch>
            <a:fillRect/>
          </a:stretch>
        </p:blipFill>
        <p:spPr>
          <a:xfrm>
            <a:off x="22706" y="275456"/>
            <a:ext cx="9098587" cy="60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DABD1-3EAE-6571-F962-DE53BF3E7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BF5474-9043-5957-F94C-0582ED294239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F2619-E0CE-5D78-FB4F-23A6796704AF}"/>
              </a:ext>
            </a:extLst>
          </p:cNvPr>
          <p:cNvSpPr txBox="1"/>
          <p:nvPr/>
        </p:nvSpPr>
        <p:spPr>
          <a:xfrm>
            <a:off x="878541" y="1488142"/>
            <a:ext cx="76379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48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1.</a:t>
            </a:r>
            <a:r>
              <a:rPr lang="en-US" sz="48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When you feel like giving up because of the trials you are suffering, remember righteous </a:t>
            </a:r>
            <a:r>
              <a:rPr lang="en-US" sz="4800" b="1" u="sng" kern="100" dirty="0">
                <a:effectLst/>
                <a:latin typeface="Arial Black" panose="020B0A04020102020204" pitchFamily="34" charset="0"/>
                <a:ea typeface="SimSun" panose="02010600030101010101" pitchFamily="2" charset="-122"/>
              </a:rPr>
              <a:t>Job</a:t>
            </a:r>
            <a:r>
              <a:rPr lang="en-US" sz="4800" u="sng" kern="100" dirty="0">
                <a:effectLst/>
                <a:latin typeface="Arial Black" panose="020B0A04020102020204" pitchFamily="34" charset="0"/>
                <a:ea typeface="SimSun" panose="02010600030101010101" pitchFamily="2" charset="-122"/>
              </a:rPr>
              <a:t>.</a:t>
            </a:r>
            <a:endParaRPr lang="en-US" sz="4800" kern="100" dirty="0">
              <a:effectLst/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640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7DA71-6B7E-7817-9635-260D3B3B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0C6F0A-55CD-5D2D-437C-0CCF29AB6BE7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6A3C0-8E00-FB92-7D2C-F3489F560D1C}"/>
              </a:ext>
            </a:extLst>
          </p:cNvPr>
          <p:cNvSpPr txBox="1"/>
          <p:nvPr/>
        </p:nvSpPr>
        <p:spPr>
          <a:xfrm>
            <a:off x="421341" y="762000"/>
            <a:ext cx="8444753" cy="57554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James 5:10 </a:t>
            </a:r>
            <a:r>
              <a:rPr lang="en-US" sz="3600" dirty="0"/>
              <a:t>My brethren, take the prophets, who spoke in the name of the Lord, as an example of suffering and patience.</a:t>
            </a:r>
          </a:p>
          <a:p>
            <a:endParaRPr lang="en-US" sz="3600" dirty="0"/>
          </a:p>
          <a:p>
            <a:r>
              <a:rPr lang="en-US" sz="3600" dirty="0"/>
              <a:t>11 Indeed we count them blessed who endure. You have heard of the perseverance of Job </a:t>
            </a:r>
            <a:r>
              <a:rPr lang="en-US" sz="3600" u="sng" dirty="0"/>
              <a:t>and seen the end intended by the Lord</a:t>
            </a:r>
            <a:r>
              <a:rPr lang="en-US" sz="3600" dirty="0"/>
              <a:t>--</a:t>
            </a:r>
            <a:r>
              <a:rPr lang="en-US" sz="3600" u="sng" dirty="0"/>
              <a:t>that the Lord is very compassionate </a:t>
            </a:r>
            <a:r>
              <a:rPr lang="en-US" sz="3600" dirty="0"/>
              <a:t>and </a:t>
            </a:r>
            <a:r>
              <a:rPr lang="en-US" sz="3600" u="sng" dirty="0"/>
              <a:t>merciful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2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FF0651-6325-C9D2-950D-F37EECBA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eel like giving up? 7 powerful quotes to keep you going | YourStory">
            <a:extLst>
              <a:ext uri="{FF2B5EF4-FFF2-40B4-BE49-F238E27FC236}">
                <a16:creationId xmlns:a16="http://schemas.microsoft.com/office/drawing/2014/main" id="{2220CF9E-42CC-EE7C-DDA4-DB669EDBA4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477D2-4120-C599-8C31-C58217875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735C7-6516-F895-2EEE-25E93CA01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70+ Powerful Quotes To Remember When You Feel Like Giving Up - Tickled ...">
            <a:extLst>
              <a:ext uri="{FF2B5EF4-FFF2-40B4-BE49-F238E27FC236}">
                <a16:creationId xmlns:a16="http://schemas.microsoft.com/office/drawing/2014/main" id="{E2C61BEE-19B6-4829-F352-0D2E84D3BA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72B73-D1B4-4782-1E73-DAEC9D267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0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A49747-D86E-21F2-8278-0CE54794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5 Uplifting Quotes for When You Feel Like Giving Up | Giving up quotes ...">
            <a:extLst>
              <a:ext uri="{FF2B5EF4-FFF2-40B4-BE49-F238E27FC236}">
                <a16:creationId xmlns:a16="http://schemas.microsoft.com/office/drawing/2014/main" id="{E9ACF4C9-CF91-054A-D824-62C4E060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0"/>
            <a:ext cx="4583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2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4902E-EE4F-09CD-439C-3213561D7E8E}"/>
              </a:ext>
            </a:extLst>
          </p:cNvPr>
          <p:cNvSpPr txBox="1"/>
          <p:nvPr/>
        </p:nvSpPr>
        <p:spPr>
          <a:xfrm>
            <a:off x="0" y="-6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When You Feel Like Giving Up</a:t>
            </a:r>
            <a:endParaRPr lang="en-US" sz="32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2350A-8A47-C038-E23B-C8080F92EDDC}"/>
              </a:ext>
            </a:extLst>
          </p:cNvPr>
          <p:cNvSpPr txBox="1"/>
          <p:nvPr/>
        </p:nvSpPr>
        <p:spPr>
          <a:xfrm>
            <a:off x="1281952" y="1470212"/>
            <a:ext cx="675042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48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2. When you feel like giving up because it seems like your righteous efforts are to no avail, remember </a:t>
            </a:r>
            <a:r>
              <a:rPr lang="en-US" sz="4800" b="1" u="sng" kern="100" dirty="0">
                <a:effectLst/>
                <a:latin typeface="Arial Black" panose="020B0A04020102020204" pitchFamily="34" charset="0"/>
                <a:ea typeface="SimSun" panose="02010600030101010101" pitchFamily="2" charset="-122"/>
              </a:rPr>
              <a:t>Elijah</a:t>
            </a:r>
            <a:r>
              <a:rPr lang="en-US" sz="4800" kern="100" dirty="0">
                <a:effectLst/>
                <a:latin typeface="Arial Black" panose="020B0A04020102020204" pitchFamily="34" charset="0"/>
                <a:ea typeface="SimSun" panose="02010600030101010101" pitchFamily="2" charset="-122"/>
              </a:rPr>
              <a:t>.</a:t>
            </a:r>
          </a:p>
          <a:p>
            <a:pPr marL="0" marR="0">
              <a:buNone/>
            </a:pPr>
            <a:r>
              <a:rPr lang="en-US" sz="16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 </a:t>
            </a:r>
            <a:endParaRPr lang="en-US" sz="105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50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484</TotalTime>
  <Words>847</Words>
  <Application>Microsoft Office PowerPoint</Application>
  <PresentationFormat>On-screen Show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Unicode MS</vt:lpstr>
      <vt:lpstr>Calibri</vt:lpstr>
      <vt:lpstr>Calibri Light</vt:lpstr>
      <vt:lpstr>Ink Free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8</cp:revision>
  <dcterms:created xsi:type="dcterms:W3CDTF">2025-07-08T11:43:50Z</dcterms:created>
  <dcterms:modified xsi:type="dcterms:W3CDTF">2025-07-13T10:24:52Z</dcterms:modified>
</cp:coreProperties>
</file>