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2" r:id="rId3"/>
    <p:sldId id="860" r:id="rId4"/>
    <p:sldId id="264" r:id="rId5"/>
    <p:sldId id="858" r:id="rId6"/>
    <p:sldId id="857" r:id="rId7"/>
    <p:sldId id="265" r:id="rId8"/>
    <p:sldId id="266" r:id="rId9"/>
    <p:sldId id="267" r:id="rId10"/>
    <p:sldId id="269" r:id="rId11"/>
    <p:sldId id="270" r:id="rId12"/>
    <p:sldId id="271" r:id="rId13"/>
    <p:sldId id="859" r:id="rId14"/>
    <p:sldId id="85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KiZAzLDGWQQQSV/0R49og==" hashData="Hld3mAiV4VBZOz39pdaPdn2BnFgfl914doRq4v3f48r/mvQOYmvSkj7HskKSrofX+EoAPEJE0fzLqUKJN//R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3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4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8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0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02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8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67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84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039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6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56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86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31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8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3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6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4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3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737F8-8B3C-469B-A4F1-C3DDB31045A4}" type="datetimeFigureOut">
              <a:rPr lang="en-US" smtClean="0"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E356-33BC-427B-8983-B83BAB04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1408-B059-4BE3-9B18-E2EA024F5496}" type="datetimeFigureOut">
              <a:rPr lang="en-US" smtClean="0"/>
              <a:t>7/26/2025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5853B-0D88-4491-8C47-0F7D0AB63E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2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12" t="21263" r="23729" b="49217"/>
          <a:stretch/>
        </p:blipFill>
        <p:spPr>
          <a:xfrm>
            <a:off x="0" y="3994733"/>
            <a:ext cx="9166033" cy="2863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7505" y="1030940"/>
            <a:ext cx="7512423" cy="60150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706" y="1021974"/>
            <a:ext cx="774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Lebanon 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Church of Christ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647" y="54762"/>
            <a:ext cx="8857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Welcome to our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564873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Please Come Back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915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Simply Christians.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48652"/>
            <a:ext cx="916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Emphasis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Spiritual, Not Material or Social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20287"/>
            <a:ext cx="908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striving to be The Same Church as Described in The New Testament.</a:t>
            </a:r>
          </a:p>
        </p:txBody>
      </p:sp>
    </p:spTree>
    <p:extLst>
      <p:ext uri="{BB962C8B-B14F-4D97-AF65-F5344CB8AC3E}">
        <p14:creationId xmlns:p14="http://schemas.microsoft.com/office/powerpoint/2010/main" val="186279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EE5A1-3425-9AD8-A59D-AAA37D0D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94A87875-AA9D-27B1-BAF1-285DCDBF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FE8EA9-B0ED-3110-4506-9B2CD59CDEE8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04C5E-9752-5EAF-0203-454F495DAAFF}"/>
              </a:ext>
            </a:extLst>
          </p:cNvPr>
          <p:cNvSpPr txBox="1"/>
          <p:nvPr/>
        </p:nvSpPr>
        <p:spPr>
          <a:xfrm>
            <a:off x="2913529" y="1990165"/>
            <a:ext cx="3343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Christ the Lamb with all power.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B2DFC-93A0-74E1-6D54-BB92C244BE18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Rev.5:1-10</a:t>
            </a:r>
          </a:p>
        </p:txBody>
      </p:sp>
    </p:spTree>
    <p:extLst>
      <p:ext uri="{BB962C8B-B14F-4D97-AF65-F5344CB8AC3E}">
        <p14:creationId xmlns:p14="http://schemas.microsoft.com/office/powerpoint/2010/main" val="273527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F92D1-0357-C190-CBD3-3AD57580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46C64382-D954-A87D-0D70-489727D6F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BE2E6-6DAD-6BFE-F5B6-DC7E663AC333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28B57-66E9-77B0-4791-B914F04D0F47}"/>
              </a:ext>
            </a:extLst>
          </p:cNvPr>
          <p:cNvSpPr txBox="1"/>
          <p:nvPr/>
        </p:nvSpPr>
        <p:spPr>
          <a:xfrm>
            <a:off x="2913529" y="1990165"/>
            <a:ext cx="3343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Christ the victorious on a white horse.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0E96C-A956-EE12-EAC0-A7CEF00C1639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Rev.19:11-16</a:t>
            </a:r>
          </a:p>
        </p:txBody>
      </p:sp>
    </p:spTree>
    <p:extLst>
      <p:ext uri="{BB962C8B-B14F-4D97-AF65-F5344CB8AC3E}">
        <p14:creationId xmlns:p14="http://schemas.microsoft.com/office/powerpoint/2010/main" val="121448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BDFBF-AE0A-DA30-DC3A-4B1B2532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6D57EF59-C7F1-36C9-9A01-D3818A73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65" y="79660"/>
            <a:ext cx="5882069" cy="65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35868-CB65-F424-15C6-C6C3B40E41F3}"/>
              </a:ext>
            </a:extLst>
          </p:cNvPr>
          <p:cNvSpPr txBox="1"/>
          <p:nvPr/>
        </p:nvSpPr>
        <p:spPr>
          <a:xfrm>
            <a:off x="2707341" y="1550894"/>
            <a:ext cx="3666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lgerian" panose="04020705040A02060702" pitchFamily="82" charset="0"/>
              </a:rPr>
              <a:t>The museum collection of Christ</a:t>
            </a:r>
          </a:p>
        </p:txBody>
      </p:sp>
    </p:spTree>
    <p:extLst>
      <p:ext uri="{BB962C8B-B14F-4D97-AF65-F5344CB8AC3E}">
        <p14:creationId xmlns:p14="http://schemas.microsoft.com/office/powerpoint/2010/main" val="3739223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BAF86C-DD55-3377-9F05-6F498B38350C}"/>
              </a:ext>
            </a:extLst>
          </p:cNvPr>
          <p:cNvSpPr/>
          <p:nvPr/>
        </p:nvSpPr>
        <p:spPr>
          <a:xfrm>
            <a:off x="-3497" y="-19108"/>
            <a:ext cx="855677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9A8EDE-AD51-341A-5DA9-578B628186AF}"/>
              </a:ext>
            </a:extLst>
          </p:cNvPr>
          <p:cNvSpPr/>
          <p:nvPr/>
        </p:nvSpPr>
        <p:spPr>
          <a:xfrm>
            <a:off x="0" y="0"/>
            <a:ext cx="9144000" cy="20804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D543D-5F38-BC77-B1C0-94E95ABADDC6}"/>
              </a:ext>
            </a:extLst>
          </p:cNvPr>
          <p:cNvSpPr txBox="1"/>
          <p:nvPr/>
        </p:nvSpPr>
        <p:spPr>
          <a:xfrm>
            <a:off x="1" y="-16778"/>
            <a:ext cx="914399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Are you a New Testament Christian?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D0B57229-4B70-A0A7-3E79-C275ACFCE8EC}"/>
              </a:ext>
            </a:extLst>
          </p:cNvPr>
          <p:cNvSpPr txBox="1">
            <a:spLocks noChangeArrowheads="1"/>
          </p:cNvSpPr>
          <p:nvPr/>
        </p:nvSpPr>
        <p:spPr>
          <a:xfrm>
            <a:off x="855677" y="2169355"/>
            <a:ext cx="6484938" cy="2905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Hear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he Gospel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(Rom.10:14)</a:t>
            </a:r>
          </a:p>
        </p:txBody>
      </p:sp>
      <p:sp>
        <p:nvSpPr>
          <p:cNvPr id="6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8D768C23-8C44-E143-4AC6-B52FF28E7369}"/>
              </a:ext>
            </a:extLst>
          </p:cNvPr>
          <p:cNvSpPr txBox="1">
            <a:spLocks noChangeArrowheads="1"/>
          </p:cNvSpPr>
          <p:nvPr/>
        </p:nvSpPr>
        <p:spPr>
          <a:xfrm>
            <a:off x="852181" y="2673073"/>
            <a:ext cx="7654256" cy="32146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Believe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the Gospel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(Heb. 11:6)</a:t>
            </a:r>
          </a:p>
        </p:txBody>
      </p:sp>
      <p:sp>
        <p:nvSpPr>
          <p:cNvPr id="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2F6B1EC9-4087-55C2-C6EE-83FCB36377F7}"/>
              </a:ext>
            </a:extLst>
          </p:cNvPr>
          <p:cNvSpPr txBox="1">
            <a:spLocks noChangeArrowheads="1"/>
          </p:cNvSpPr>
          <p:nvPr/>
        </p:nvSpPr>
        <p:spPr>
          <a:xfrm>
            <a:off x="852632" y="3134366"/>
            <a:ext cx="6484938" cy="33575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Repent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of Sins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(Acts 3:19)</a:t>
            </a: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8450CA4-B06E-A0E9-26FC-F35D2D522886}"/>
              </a:ext>
            </a:extLst>
          </p:cNvPr>
          <p:cNvSpPr txBox="1">
            <a:spLocks noChangeArrowheads="1"/>
          </p:cNvSpPr>
          <p:nvPr/>
        </p:nvSpPr>
        <p:spPr>
          <a:xfrm>
            <a:off x="860570" y="3664345"/>
            <a:ext cx="6484938" cy="30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Confess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Christ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(Rom.10:9)</a:t>
            </a:r>
          </a:p>
        </p:txBody>
      </p:sp>
      <p:sp>
        <p:nvSpPr>
          <p:cNvPr id="9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309E2ED0-949E-5D3C-EA52-EE0EB9D4BC57}"/>
              </a:ext>
            </a:extLst>
          </p:cNvPr>
          <p:cNvSpPr txBox="1">
            <a:spLocks noChangeArrowheads="1"/>
          </p:cNvSpPr>
          <p:nvPr/>
        </p:nvSpPr>
        <p:spPr>
          <a:xfrm>
            <a:off x="868958" y="4755343"/>
            <a:ext cx="7203141" cy="4429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Serve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our Lord the rest of                   our lives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(Rev.2:10)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FF168-90A2-9A3B-7539-245FDB8C1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50" t="28022" r="48257" b="40173"/>
          <a:stretch/>
        </p:blipFill>
        <p:spPr>
          <a:xfrm>
            <a:off x="6505137" y="4810706"/>
            <a:ext cx="2403971" cy="1929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C9591-630B-6A47-852A-2400CA6D685B}"/>
              </a:ext>
            </a:extLst>
          </p:cNvPr>
          <p:cNvSpPr txBox="1"/>
          <p:nvPr/>
        </p:nvSpPr>
        <p:spPr>
          <a:xfrm>
            <a:off x="931178" y="4139925"/>
            <a:ext cx="6904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 Baptized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Christ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 Cor.12:13)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002A88-97AA-39EB-7DF7-507832ECFCA8}"/>
              </a:ext>
            </a:extLst>
          </p:cNvPr>
          <p:cNvSpPr txBox="1"/>
          <p:nvPr/>
        </p:nvSpPr>
        <p:spPr>
          <a:xfrm>
            <a:off x="733491" y="5922630"/>
            <a:ext cx="569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Must Be Born Again. John 3:1-7</a:t>
            </a:r>
          </a:p>
        </p:txBody>
      </p:sp>
    </p:spTree>
    <p:extLst>
      <p:ext uri="{BB962C8B-B14F-4D97-AF65-F5344CB8AC3E}">
        <p14:creationId xmlns:p14="http://schemas.microsoft.com/office/powerpoint/2010/main" val="224751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6D53C-51C4-B4D3-4534-C7BE81ED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143" y="3429000"/>
            <a:ext cx="2722403" cy="3429000"/>
          </a:xfrm>
          <a:prstGeom prst="rect">
            <a:avLst/>
          </a:prstGeom>
        </p:spPr>
      </p:pic>
      <p:pic>
        <p:nvPicPr>
          <p:cNvPr id="1028" name="Picture 4" descr="Vincent van Gogh Self-Portraits Exhibition Announced By Courtauld">
            <a:extLst>
              <a:ext uri="{FF2B5EF4-FFF2-40B4-BE49-F238E27FC236}">
                <a16:creationId xmlns:a16="http://schemas.microsoft.com/office/drawing/2014/main" id="{5F2D5364-8F39-CFF6-4F4E-8B5A6F3F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2" y="0"/>
            <a:ext cx="7935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43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C0910-89C5-BD42-51AB-EF31A47C7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4D1E7762-0199-ACB3-D0B7-E79EB054E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65" y="79660"/>
            <a:ext cx="5882069" cy="65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97322-59A7-6874-D388-4EEDCF91AD2E}"/>
              </a:ext>
            </a:extLst>
          </p:cNvPr>
          <p:cNvSpPr txBox="1"/>
          <p:nvPr/>
        </p:nvSpPr>
        <p:spPr>
          <a:xfrm>
            <a:off x="2707341" y="1550894"/>
            <a:ext cx="3666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lgerian" panose="04020705040A02060702" pitchFamily="82" charset="0"/>
              </a:rPr>
              <a:t>The museum collection of Christ</a:t>
            </a:r>
          </a:p>
        </p:txBody>
      </p:sp>
    </p:spTree>
    <p:extLst>
      <p:ext uri="{BB962C8B-B14F-4D97-AF65-F5344CB8AC3E}">
        <p14:creationId xmlns:p14="http://schemas.microsoft.com/office/powerpoint/2010/main" val="2091612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C21A6-AAD2-AA9F-097D-5E8D65FD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2EAE4BE1-8012-6A3E-2F40-67A20550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65" y="79660"/>
            <a:ext cx="5882069" cy="65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171A7-8089-8DFA-3628-96CE875A64EB}"/>
              </a:ext>
            </a:extLst>
          </p:cNvPr>
          <p:cNvSpPr txBox="1"/>
          <p:nvPr/>
        </p:nvSpPr>
        <p:spPr>
          <a:xfrm>
            <a:off x="2626659" y="2034985"/>
            <a:ext cx="35769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Ink Free" panose="03080402000500000000" pitchFamily="66" charset="0"/>
              </a:rPr>
              <a:t>Portraits of </a:t>
            </a:r>
          </a:p>
          <a:p>
            <a:pPr algn="ctr"/>
            <a:r>
              <a:rPr lang="en-US" sz="5400" b="1" dirty="0">
                <a:latin typeface="Ink Free" panose="03080402000500000000" pitchFamily="66" charset="0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813793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3BB65E-505A-8163-2078-88AC1BD4F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2E865DA9-FB05-1E58-A496-617FEF75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10695-27B0-024A-066A-9D86C4E449CD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809A3-D552-438B-DB79-2EFF9F2B6CC5}"/>
              </a:ext>
            </a:extLst>
          </p:cNvPr>
          <p:cNvSpPr txBox="1"/>
          <p:nvPr/>
        </p:nvSpPr>
        <p:spPr>
          <a:xfrm>
            <a:off x="3110754" y="1990165"/>
            <a:ext cx="3030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Jesus Our Sacrificial Lamb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72C01-AA2B-A217-7D9C-A664D46510A2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Isaiah 53:1-8</a:t>
            </a:r>
          </a:p>
        </p:txBody>
      </p:sp>
    </p:spTree>
    <p:extLst>
      <p:ext uri="{BB962C8B-B14F-4D97-AF65-F5344CB8AC3E}">
        <p14:creationId xmlns:p14="http://schemas.microsoft.com/office/powerpoint/2010/main" val="92838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81EF8-B953-7784-308C-D56C012F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93E434AB-6211-F7A0-A887-4689E1E5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A9DA0C-D864-FAB8-8330-7B7220E7F9CA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DBC91-DFC1-FAB8-76BB-1D9FADDEC204}"/>
              </a:ext>
            </a:extLst>
          </p:cNvPr>
          <p:cNvSpPr txBox="1"/>
          <p:nvPr/>
        </p:nvSpPr>
        <p:spPr>
          <a:xfrm>
            <a:off x="2913529" y="1990165"/>
            <a:ext cx="3343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The Transfigured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B3C97-F311-E30A-B793-E5CB0ED497A0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Matt.17:1-9</a:t>
            </a:r>
          </a:p>
        </p:txBody>
      </p:sp>
    </p:spTree>
    <p:extLst>
      <p:ext uri="{BB962C8B-B14F-4D97-AF65-F5344CB8AC3E}">
        <p14:creationId xmlns:p14="http://schemas.microsoft.com/office/powerpoint/2010/main" val="118732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0F78DC-76D5-50D8-B643-27EC24D49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A42BD724-92FC-E9D1-6249-FB2999FB4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C991D-5D04-59A9-AD5F-1B7D1F24E4CB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87509-48E8-2B4E-6A40-65FAA6D1A7B1}"/>
              </a:ext>
            </a:extLst>
          </p:cNvPr>
          <p:cNvSpPr txBox="1"/>
          <p:nvPr/>
        </p:nvSpPr>
        <p:spPr>
          <a:xfrm>
            <a:off x="2913529" y="1990165"/>
            <a:ext cx="3343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The Risen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7E765-4090-8F6A-5782-4F375EED02DD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Acts 9:1-5</a:t>
            </a:r>
          </a:p>
        </p:txBody>
      </p:sp>
    </p:spTree>
    <p:extLst>
      <p:ext uri="{BB962C8B-B14F-4D97-AF65-F5344CB8AC3E}">
        <p14:creationId xmlns:p14="http://schemas.microsoft.com/office/powerpoint/2010/main" val="120455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933A6-E93F-9858-CDAB-7848AABB5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ABC67AC5-29A6-4360-B1CC-BBCF3105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7C39AF-CC3D-CBEA-863D-84F3920C429A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96E83-5ABB-3A9B-21BC-4AD330A99476}"/>
              </a:ext>
            </a:extLst>
          </p:cNvPr>
          <p:cNvSpPr txBox="1"/>
          <p:nvPr/>
        </p:nvSpPr>
        <p:spPr>
          <a:xfrm>
            <a:off x="2913529" y="1990165"/>
            <a:ext cx="3343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The Reigning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66DDA-F812-18F1-3FDF-380B2E8661C9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Rev.1:5-8</a:t>
            </a:r>
          </a:p>
        </p:txBody>
      </p:sp>
    </p:spTree>
    <p:extLst>
      <p:ext uri="{BB962C8B-B14F-4D97-AF65-F5344CB8AC3E}">
        <p14:creationId xmlns:p14="http://schemas.microsoft.com/office/powerpoint/2010/main" val="2435151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3C5B0-9A49-7F0E-B9E2-8066EF25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, s, deco, framed, mural, picture frame | Pikist">
            <a:extLst>
              <a:ext uri="{FF2B5EF4-FFF2-40B4-BE49-F238E27FC236}">
                <a16:creationId xmlns:a16="http://schemas.microsoft.com/office/drawing/2014/main" id="{2ED9753E-8A6F-8CA8-52F5-AA92E3F8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06" y="948312"/>
            <a:ext cx="5067300" cy="5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0503A2-36FD-1F93-38DD-A7FEBF7BFE9F}"/>
              </a:ext>
            </a:extLst>
          </p:cNvPr>
          <p:cNvSpPr txBox="1"/>
          <p:nvPr/>
        </p:nvSpPr>
        <p:spPr>
          <a:xfrm>
            <a:off x="1" y="89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Ink Free" panose="03080402000500000000" pitchFamily="66" charset="0"/>
              </a:rPr>
              <a:t>Portraits of Christ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16239-533E-98F6-E434-F107DCBFFA3A}"/>
              </a:ext>
            </a:extLst>
          </p:cNvPr>
          <p:cNvSpPr txBox="1"/>
          <p:nvPr/>
        </p:nvSpPr>
        <p:spPr>
          <a:xfrm>
            <a:off x="2913529" y="1990165"/>
            <a:ext cx="3343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The Christ worthy of worship.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D4DC5-4C3B-C805-0452-311728FA77B6}"/>
              </a:ext>
            </a:extLst>
          </p:cNvPr>
          <p:cNvSpPr txBox="1"/>
          <p:nvPr/>
        </p:nvSpPr>
        <p:spPr>
          <a:xfrm>
            <a:off x="2958354" y="4921624"/>
            <a:ext cx="318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Rev.1:10-18</a:t>
            </a:r>
          </a:p>
        </p:txBody>
      </p:sp>
    </p:spTree>
    <p:extLst>
      <p:ext uri="{BB962C8B-B14F-4D97-AF65-F5344CB8AC3E}">
        <p14:creationId xmlns:p14="http://schemas.microsoft.com/office/powerpoint/2010/main" val="228868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438</TotalTime>
  <Words>198</Words>
  <Application>Microsoft Office PowerPoint</Application>
  <PresentationFormat>On-screen Show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Algerian</vt:lpstr>
      <vt:lpstr>Arial</vt:lpstr>
      <vt:lpstr>Arial Unicode MS</vt:lpstr>
      <vt:lpstr>Calibri</vt:lpstr>
      <vt:lpstr>Calibri Light</vt:lpstr>
      <vt:lpstr>Franklin Gothic Demi</vt:lpstr>
      <vt:lpstr>Ink Free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ecurb hastings</dc:creator>
  <cp:lastModifiedBy>ecurb hastings</cp:lastModifiedBy>
  <cp:revision>8</cp:revision>
  <dcterms:created xsi:type="dcterms:W3CDTF">2025-07-22T09:20:48Z</dcterms:created>
  <dcterms:modified xsi:type="dcterms:W3CDTF">2025-07-26T16:47:20Z</dcterms:modified>
</cp:coreProperties>
</file>