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80" r:id="rId3"/>
    <p:sldId id="266" r:id="rId4"/>
    <p:sldId id="274" r:id="rId5"/>
    <p:sldId id="257" r:id="rId6"/>
    <p:sldId id="260" r:id="rId7"/>
    <p:sldId id="265" r:id="rId8"/>
    <p:sldId id="269" r:id="rId9"/>
    <p:sldId id="281" r:id="rId10"/>
    <p:sldId id="278" r:id="rId11"/>
    <p:sldId id="276" r:id="rId12"/>
    <p:sldId id="277" r:id="rId13"/>
    <p:sldId id="275" r:id="rId14"/>
    <p:sldId id="286" r:id="rId15"/>
    <p:sldId id="270" r:id="rId16"/>
    <p:sldId id="264" r:id="rId17"/>
    <p:sldId id="267" r:id="rId18"/>
    <p:sldId id="273" r:id="rId19"/>
    <p:sldId id="272" r:id="rId20"/>
    <p:sldId id="284" r:id="rId21"/>
    <p:sldId id="285" r:id="rId22"/>
    <p:sldId id="283" r:id="rId23"/>
    <p:sldId id="27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Ajzsmd6+BbDUKNKIx2/Kw==" hashData="Uz09agw6UTx+zEIZJsLChkWzTuvzwebCj7z3cQUjZuiajqiFF2Mkh5oBlo434V4BGh21p2+5VE2BAR7tfflFC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7" d="100"/>
          <a:sy n="107" d="100"/>
        </p:scale>
        <p:origin x="1716"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9693AA-62C4-459B-BB2A-0E9F917EF7EC}" type="datetimeFigureOut">
              <a:rPr lang="en-US" smtClean="0"/>
              <a:t>6/21/2025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F4A2-6A54-44E6-8C27-0BE06424039E}" type="slidenum">
              <a:rPr lang="en-US" smtClean="0"/>
              <a:t>‹#›</a:t>
            </a:fld>
            <a:endParaRPr lang="en-US"/>
          </a:p>
        </p:txBody>
      </p:sp>
    </p:spTree>
    <p:extLst>
      <p:ext uri="{BB962C8B-B14F-4D97-AF65-F5344CB8AC3E}">
        <p14:creationId xmlns:p14="http://schemas.microsoft.com/office/powerpoint/2010/main" val="1387538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9693AA-62C4-459B-BB2A-0E9F917EF7EC}" type="datetimeFigureOut">
              <a:rPr lang="en-US" smtClean="0"/>
              <a:t>6/21/2025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F4A2-6A54-44E6-8C27-0BE06424039E}" type="slidenum">
              <a:rPr lang="en-US" smtClean="0"/>
              <a:t>‹#›</a:t>
            </a:fld>
            <a:endParaRPr lang="en-US"/>
          </a:p>
        </p:txBody>
      </p:sp>
    </p:spTree>
    <p:extLst>
      <p:ext uri="{BB962C8B-B14F-4D97-AF65-F5344CB8AC3E}">
        <p14:creationId xmlns:p14="http://schemas.microsoft.com/office/powerpoint/2010/main" val="685479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9693AA-62C4-459B-BB2A-0E9F917EF7EC}" type="datetimeFigureOut">
              <a:rPr lang="en-US" smtClean="0"/>
              <a:t>6/21/2025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F4A2-6A54-44E6-8C27-0BE06424039E}" type="slidenum">
              <a:rPr lang="en-US" smtClean="0"/>
              <a:t>‹#›</a:t>
            </a:fld>
            <a:endParaRPr lang="en-US"/>
          </a:p>
        </p:txBody>
      </p:sp>
    </p:spTree>
    <p:extLst>
      <p:ext uri="{BB962C8B-B14F-4D97-AF65-F5344CB8AC3E}">
        <p14:creationId xmlns:p14="http://schemas.microsoft.com/office/powerpoint/2010/main" val="897046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6/21/2025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320652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6/21/2025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294030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6/21/2025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653961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6/21/2025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717983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6/21/2025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026678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6/21/2025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322724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6/21/2025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646992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6/21/2025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302264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9693AA-62C4-459B-BB2A-0E9F917EF7EC}" type="datetimeFigureOut">
              <a:rPr lang="en-US" smtClean="0"/>
              <a:t>6/21/2025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F4A2-6A54-44E6-8C27-0BE06424039E}" type="slidenum">
              <a:rPr lang="en-US" smtClean="0"/>
              <a:t>‹#›</a:t>
            </a:fld>
            <a:endParaRPr lang="en-US"/>
          </a:p>
        </p:txBody>
      </p:sp>
    </p:spTree>
    <p:extLst>
      <p:ext uri="{BB962C8B-B14F-4D97-AF65-F5344CB8AC3E}">
        <p14:creationId xmlns:p14="http://schemas.microsoft.com/office/powerpoint/2010/main" val="1423887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6/21/2025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686025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6/21/2025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22323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6/21/2025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015452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9693AA-62C4-459B-BB2A-0E9F917EF7EC}" type="datetimeFigureOut">
              <a:rPr lang="en-US" smtClean="0"/>
              <a:t>6/21/2025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F4A2-6A54-44E6-8C27-0BE06424039E}" type="slidenum">
              <a:rPr lang="en-US" smtClean="0"/>
              <a:t>‹#›</a:t>
            </a:fld>
            <a:endParaRPr lang="en-US"/>
          </a:p>
        </p:txBody>
      </p:sp>
    </p:spTree>
    <p:extLst>
      <p:ext uri="{BB962C8B-B14F-4D97-AF65-F5344CB8AC3E}">
        <p14:creationId xmlns:p14="http://schemas.microsoft.com/office/powerpoint/2010/main" val="3798354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9693AA-62C4-459B-BB2A-0E9F917EF7EC}" type="datetimeFigureOut">
              <a:rPr lang="en-US" smtClean="0"/>
              <a:t>6/21/2025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F4A2-6A54-44E6-8C27-0BE06424039E}" type="slidenum">
              <a:rPr lang="en-US" smtClean="0"/>
              <a:t>‹#›</a:t>
            </a:fld>
            <a:endParaRPr lang="en-US"/>
          </a:p>
        </p:txBody>
      </p:sp>
    </p:spTree>
    <p:extLst>
      <p:ext uri="{BB962C8B-B14F-4D97-AF65-F5344CB8AC3E}">
        <p14:creationId xmlns:p14="http://schemas.microsoft.com/office/powerpoint/2010/main" val="679202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9693AA-62C4-459B-BB2A-0E9F917EF7EC}" type="datetimeFigureOut">
              <a:rPr lang="en-US" smtClean="0"/>
              <a:t>6/21/2025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F4A2-6A54-44E6-8C27-0BE06424039E}" type="slidenum">
              <a:rPr lang="en-US" smtClean="0"/>
              <a:t>‹#›</a:t>
            </a:fld>
            <a:endParaRPr lang="en-US"/>
          </a:p>
        </p:txBody>
      </p:sp>
    </p:spTree>
    <p:extLst>
      <p:ext uri="{BB962C8B-B14F-4D97-AF65-F5344CB8AC3E}">
        <p14:creationId xmlns:p14="http://schemas.microsoft.com/office/powerpoint/2010/main" val="3101180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9693AA-62C4-459B-BB2A-0E9F917EF7EC}" type="datetimeFigureOut">
              <a:rPr lang="en-US" smtClean="0"/>
              <a:t>6/21/2025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F4A2-6A54-44E6-8C27-0BE06424039E}" type="slidenum">
              <a:rPr lang="en-US" smtClean="0"/>
              <a:t>‹#›</a:t>
            </a:fld>
            <a:endParaRPr lang="en-US"/>
          </a:p>
        </p:txBody>
      </p:sp>
    </p:spTree>
    <p:extLst>
      <p:ext uri="{BB962C8B-B14F-4D97-AF65-F5344CB8AC3E}">
        <p14:creationId xmlns:p14="http://schemas.microsoft.com/office/powerpoint/2010/main" val="2628762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9693AA-62C4-459B-BB2A-0E9F917EF7EC}" type="datetimeFigureOut">
              <a:rPr lang="en-US" smtClean="0"/>
              <a:t>6/21/2025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F4A2-6A54-44E6-8C27-0BE06424039E}" type="slidenum">
              <a:rPr lang="en-US" smtClean="0"/>
              <a:t>‹#›</a:t>
            </a:fld>
            <a:endParaRPr lang="en-US"/>
          </a:p>
        </p:txBody>
      </p:sp>
    </p:spTree>
    <p:extLst>
      <p:ext uri="{BB962C8B-B14F-4D97-AF65-F5344CB8AC3E}">
        <p14:creationId xmlns:p14="http://schemas.microsoft.com/office/powerpoint/2010/main" val="998824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9693AA-62C4-459B-BB2A-0E9F917EF7EC}" type="datetimeFigureOut">
              <a:rPr lang="en-US" smtClean="0"/>
              <a:t>6/21/2025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F4A2-6A54-44E6-8C27-0BE06424039E}" type="slidenum">
              <a:rPr lang="en-US" smtClean="0"/>
              <a:t>‹#›</a:t>
            </a:fld>
            <a:endParaRPr lang="en-US"/>
          </a:p>
        </p:txBody>
      </p:sp>
    </p:spTree>
    <p:extLst>
      <p:ext uri="{BB962C8B-B14F-4D97-AF65-F5344CB8AC3E}">
        <p14:creationId xmlns:p14="http://schemas.microsoft.com/office/powerpoint/2010/main" val="3962224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9693AA-62C4-459B-BB2A-0E9F917EF7EC}" type="datetimeFigureOut">
              <a:rPr lang="en-US" smtClean="0"/>
              <a:t>6/21/2025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F4A2-6A54-44E6-8C27-0BE06424039E}" type="slidenum">
              <a:rPr lang="en-US" smtClean="0"/>
              <a:t>‹#›</a:t>
            </a:fld>
            <a:endParaRPr lang="en-US"/>
          </a:p>
        </p:txBody>
      </p:sp>
    </p:spTree>
    <p:extLst>
      <p:ext uri="{BB962C8B-B14F-4D97-AF65-F5344CB8AC3E}">
        <p14:creationId xmlns:p14="http://schemas.microsoft.com/office/powerpoint/2010/main" val="1635933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693AA-62C4-459B-BB2A-0E9F917EF7EC}" type="datetimeFigureOut">
              <a:rPr lang="en-US" smtClean="0"/>
              <a:t>6/21/2025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0F4A2-6A54-44E6-8C27-0BE06424039E}" type="slidenum">
              <a:rPr lang="en-US" smtClean="0"/>
              <a:t>‹#›</a:t>
            </a:fld>
            <a:endParaRPr lang="en-US"/>
          </a:p>
        </p:txBody>
      </p:sp>
    </p:spTree>
    <p:extLst>
      <p:ext uri="{BB962C8B-B14F-4D97-AF65-F5344CB8AC3E}">
        <p14:creationId xmlns:p14="http://schemas.microsoft.com/office/powerpoint/2010/main" val="519505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6/21/2025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5428177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931EE-5D95-BC15-C8F0-6AF0809552F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F37FD16-4B05-B588-9DD9-852DC876B1E3}"/>
              </a:ext>
            </a:extLst>
          </p:cNvPr>
          <p:cNvSpPr txBox="1"/>
          <p:nvPr/>
        </p:nvSpPr>
        <p:spPr>
          <a:xfrm>
            <a:off x="0" y="-6"/>
            <a:ext cx="9143999" cy="646331"/>
          </a:xfrm>
          <a:prstGeom prst="rect">
            <a:avLst/>
          </a:prstGeom>
          <a:solidFill>
            <a:schemeClr val="tx1"/>
          </a:solidFill>
        </p:spPr>
        <p:txBody>
          <a:bodyPr wrap="square" rtlCol="0">
            <a:spAutoFit/>
          </a:bodyPr>
          <a:lstStyle/>
          <a:p>
            <a:pPr algn="ctr"/>
            <a:r>
              <a:rPr lang="en-US" sz="3600" dirty="0">
                <a:solidFill>
                  <a:schemeClr val="bg1"/>
                </a:solidFill>
              </a:rPr>
              <a:t>“I Will Just Let God be The Judge?”</a:t>
            </a:r>
          </a:p>
        </p:txBody>
      </p:sp>
      <p:sp>
        <p:nvSpPr>
          <p:cNvPr id="3" name="TextBox 2">
            <a:extLst>
              <a:ext uri="{FF2B5EF4-FFF2-40B4-BE49-F238E27FC236}">
                <a16:creationId xmlns:a16="http://schemas.microsoft.com/office/drawing/2014/main" id="{8A81DA35-9667-A4BC-F6C0-4E3781E37F02}"/>
              </a:ext>
            </a:extLst>
          </p:cNvPr>
          <p:cNvSpPr txBox="1"/>
          <p:nvPr/>
        </p:nvSpPr>
        <p:spPr>
          <a:xfrm>
            <a:off x="0" y="1013012"/>
            <a:ext cx="9143999" cy="646331"/>
          </a:xfrm>
          <a:prstGeom prst="rect">
            <a:avLst/>
          </a:prstGeom>
          <a:noFill/>
        </p:spPr>
        <p:txBody>
          <a:bodyPr wrap="square" rtlCol="0">
            <a:spAutoFit/>
          </a:bodyPr>
          <a:lstStyle/>
          <a:p>
            <a:pPr algn="ctr"/>
            <a:r>
              <a:rPr lang="en-US" sz="3600" dirty="0">
                <a:latin typeface="Franklin Gothic Demi" panose="020B0703020102020204" pitchFamily="34" charset="0"/>
              </a:rPr>
              <a:t>If I will just let God be the judge, then -</a:t>
            </a:r>
          </a:p>
        </p:txBody>
      </p:sp>
      <p:sp>
        <p:nvSpPr>
          <p:cNvPr id="4" name="TextBox 3">
            <a:extLst>
              <a:ext uri="{FF2B5EF4-FFF2-40B4-BE49-F238E27FC236}">
                <a16:creationId xmlns:a16="http://schemas.microsoft.com/office/drawing/2014/main" id="{781F832E-B97A-62CE-FFF0-0BEA2D595225}"/>
              </a:ext>
            </a:extLst>
          </p:cNvPr>
          <p:cNvSpPr txBox="1"/>
          <p:nvPr/>
        </p:nvSpPr>
        <p:spPr>
          <a:xfrm>
            <a:off x="555808" y="1990165"/>
            <a:ext cx="8023416" cy="4524315"/>
          </a:xfrm>
          <a:prstGeom prst="rect">
            <a:avLst/>
          </a:prstGeom>
          <a:noFill/>
        </p:spPr>
        <p:txBody>
          <a:bodyPr wrap="square" rtlCol="0">
            <a:spAutoFit/>
          </a:bodyPr>
          <a:lstStyle/>
          <a:p>
            <a:pPr marL="571500" indent="-571500">
              <a:buFont typeface="Arial" panose="020B0604020202020204" pitchFamily="34" charset="0"/>
              <a:buChar char="•"/>
            </a:pPr>
            <a:r>
              <a:rPr lang="en-US" sz="3600" dirty="0"/>
              <a:t>I will not need to Preach!!!</a:t>
            </a:r>
          </a:p>
          <a:p>
            <a:pPr marL="571500" indent="-571500">
              <a:buFont typeface="Arial" panose="020B0604020202020204" pitchFamily="34" charset="0"/>
              <a:buChar char="•"/>
            </a:pPr>
            <a:r>
              <a:rPr lang="en-US" sz="3600" dirty="0">
                <a:solidFill>
                  <a:srgbClr val="C00000"/>
                </a:solidFill>
              </a:rPr>
              <a:t>All the Christian martyrs that stood for the truth died in vain</a:t>
            </a:r>
          </a:p>
          <a:p>
            <a:pPr marL="571500" indent="-571500">
              <a:buFont typeface="Arial" panose="020B0604020202020204" pitchFamily="34" charset="0"/>
              <a:buChar char="•"/>
            </a:pPr>
            <a:r>
              <a:rPr lang="en-US" sz="3600" dirty="0">
                <a:solidFill>
                  <a:srgbClr val="0070C0"/>
                </a:solidFill>
              </a:rPr>
              <a:t>Then the elders will not need to watch over the flock</a:t>
            </a:r>
          </a:p>
          <a:p>
            <a:pPr marL="571500" indent="-571500">
              <a:buFont typeface="Arial" panose="020B0604020202020204" pitchFamily="34" charset="0"/>
              <a:buChar char="•"/>
            </a:pPr>
            <a:r>
              <a:rPr lang="en-US" sz="3600" dirty="0"/>
              <a:t>Then we don’t need to practice the command to withdraw from Christians in sin</a:t>
            </a:r>
          </a:p>
        </p:txBody>
      </p:sp>
    </p:spTree>
    <p:extLst>
      <p:ext uri="{BB962C8B-B14F-4D97-AF65-F5344CB8AC3E}">
        <p14:creationId xmlns:p14="http://schemas.microsoft.com/office/powerpoint/2010/main" val="216637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12B73-DF5D-AA29-F05D-DC900DB96FD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B2907DB-4C62-CE5B-CB91-291F0277E542}"/>
              </a:ext>
            </a:extLst>
          </p:cNvPr>
          <p:cNvSpPr txBox="1"/>
          <p:nvPr/>
        </p:nvSpPr>
        <p:spPr>
          <a:xfrm>
            <a:off x="0" y="-6"/>
            <a:ext cx="9143999" cy="646331"/>
          </a:xfrm>
          <a:prstGeom prst="rect">
            <a:avLst/>
          </a:prstGeom>
          <a:solidFill>
            <a:schemeClr val="tx1"/>
          </a:solidFill>
        </p:spPr>
        <p:txBody>
          <a:bodyPr wrap="square" rtlCol="0">
            <a:spAutoFit/>
          </a:bodyPr>
          <a:lstStyle/>
          <a:p>
            <a:pPr algn="ctr"/>
            <a:r>
              <a:rPr lang="en-US" sz="3600" dirty="0">
                <a:solidFill>
                  <a:schemeClr val="bg1"/>
                </a:solidFill>
              </a:rPr>
              <a:t>“I Will Just Let God be The Judge?”</a:t>
            </a:r>
          </a:p>
        </p:txBody>
      </p:sp>
      <p:sp>
        <p:nvSpPr>
          <p:cNvPr id="3" name="TextBox 2">
            <a:extLst>
              <a:ext uri="{FF2B5EF4-FFF2-40B4-BE49-F238E27FC236}">
                <a16:creationId xmlns:a16="http://schemas.microsoft.com/office/drawing/2014/main" id="{A94872B7-5637-1947-CAFC-C997F8F5487A}"/>
              </a:ext>
            </a:extLst>
          </p:cNvPr>
          <p:cNvSpPr txBox="1"/>
          <p:nvPr/>
        </p:nvSpPr>
        <p:spPr>
          <a:xfrm>
            <a:off x="0" y="1013012"/>
            <a:ext cx="9143999" cy="646331"/>
          </a:xfrm>
          <a:prstGeom prst="rect">
            <a:avLst/>
          </a:prstGeom>
          <a:noFill/>
        </p:spPr>
        <p:txBody>
          <a:bodyPr wrap="square" rtlCol="0">
            <a:spAutoFit/>
          </a:bodyPr>
          <a:lstStyle/>
          <a:p>
            <a:pPr algn="ctr"/>
            <a:r>
              <a:rPr lang="en-US" sz="3600" dirty="0">
                <a:latin typeface="Franklin Gothic Demi" panose="020B0703020102020204" pitchFamily="34" charset="0"/>
              </a:rPr>
              <a:t>If I will just let God be the judge, then -</a:t>
            </a:r>
          </a:p>
        </p:txBody>
      </p:sp>
      <p:sp>
        <p:nvSpPr>
          <p:cNvPr id="4" name="TextBox 3">
            <a:extLst>
              <a:ext uri="{FF2B5EF4-FFF2-40B4-BE49-F238E27FC236}">
                <a16:creationId xmlns:a16="http://schemas.microsoft.com/office/drawing/2014/main" id="{AEE2A126-3059-91A5-522C-E3E8B87854D4}"/>
              </a:ext>
            </a:extLst>
          </p:cNvPr>
          <p:cNvSpPr txBox="1"/>
          <p:nvPr/>
        </p:nvSpPr>
        <p:spPr>
          <a:xfrm>
            <a:off x="555808" y="1990165"/>
            <a:ext cx="7871012" cy="1200329"/>
          </a:xfrm>
          <a:prstGeom prst="rect">
            <a:avLst/>
          </a:prstGeom>
          <a:noFill/>
        </p:spPr>
        <p:txBody>
          <a:bodyPr wrap="square" rtlCol="0">
            <a:spAutoFit/>
          </a:bodyPr>
          <a:lstStyle/>
          <a:p>
            <a:pPr marL="571500" indent="-571500">
              <a:buFont typeface="Arial" panose="020B0604020202020204" pitchFamily="34" charset="0"/>
              <a:buChar char="•"/>
            </a:pPr>
            <a:r>
              <a:rPr lang="en-US" sz="3600" dirty="0"/>
              <a:t>I need to stop preaching against false doctrine.</a:t>
            </a:r>
          </a:p>
        </p:txBody>
      </p:sp>
      <p:sp>
        <p:nvSpPr>
          <p:cNvPr id="6" name="TextBox 5">
            <a:extLst>
              <a:ext uri="{FF2B5EF4-FFF2-40B4-BE49-F238E27FC236}">
                <a16:creationId xmlns:a16="http://schemas.microsoft.com/office/drawing/2014/main" id="{62F53AA1-F89F-581F-E9AC-FFBEA2254E09}"/>
              </a:ext>
            </a:extLst>
          </p:cNvPr>
          <p:cNvSpPr txBox="1"/>
          <p:nvPr/>
        </p:nvSpPr>
        <p:spPr>
          <a:xfrm>
            <a:off x="618565" y="3333929"/>
            <a:ext cx="8122023" cy="3139321"/>
          </a:xfrm>
          <a:prstGeom prst="rect">
            <a:avLst/>
          </a:prstGeom>
          <a:noFill/>
          <a:ln w="38100">
            <a:solidFill>
              <a:schemeClr val="tx1"/>
            </a:solidFill>
          </a:ln>
        </p:spPr>
        <p:txBody>
          <a:bodyPr wrap="square">
            <a:spAutoFit/>
          </a:bodyPr>
          <a:lstStyle/>
          <a:p>
            <a:r>
              <a:rPr lang="en-US" sz="2200" b="1" dirty="0"/>
              <a:t>Gal. 1:6 </a:t>
            </a:r>
            <a:r>
              <a:rPr lang="en-US" sz="2200" dirty="0"/>
              <a:t>I marvel that you are </a:t>
            </a:r>
            <a:r>
              <a:rPr lang="en-US" sz="2200" b="1" u="sng" dirty="0"/>
              <a:t>turning away </a:t>
            </a:r>
            <a:r>
              <a:rPr lang="en-US" sz="2200" dirty="0"/>
              <a:t>so soon from Him who called you in the grace of Christ, to </a:t>
            </a:r>
            <a:r>
              <a:rPr lang="en-US" sz="2200" b="1" u="sng" dirty="0"/>
              <a:t>a different gospel</a:t>
            </a:r>
            <a:r>
              <a:rPr lang="en-US" sz="2200" dirty="0"/>
              <a:t>,</a:t>
            </a:r>
          </a:p>
          <a:p>
            <a:r>
              <a:rPr lang="en-US" sz="2200" dirty="0"/>
              <a:t> 7 which is not another; but there are some who trouble you and want to </a:t>
            </a:r>
            <a:r>
              <a:rPr lang="en-US" sz="2200" b="1" u="sng" dirty="0"/>
              <a:t>pervert the gospel </a:t>
            </a:r>
            <a:r>
              <a:rPr lang="en-US" sz="2200" dirty="0"/>
              <a:t>of Christ.</a:t>
            </a:r>
          </a:p>
          <a:p>
            <a:r>
              <a:rPr lang="en-US" sz="2200" dirty="0"/>
              <a:t> 8 But even if we, or an angel from heaven, preach any other gospel to you than what we have preached to you, </a:t>
            </a:r>
            <a:r>
              <a:rPr lang="en-US" sz="2200" b="1" u="sng" dirty="0"/>
              <a:t>let him be accursed</a:t>
            </a:r>
            <a:r>
              <a:rPr lang="en-US" sz="2200" dirty="0"/>
              <a:t>.</a:t>
            </a:r>
          </a:p>
          <a:p>
            <a:r>
              <a:rPr lang="en-US" sz="2200" dirty="0"/>
              <a:t> 9 As we have said before, so now I say again, if </a:t>
            </a:r>
            <a:r>
              <a:rPr lang="en-US" sz="2200" b="1" u="sng" dirty="0">
                <a:latin typeface="Arial Black" panose="020B0A04020102020204" pitchFamily="34" charset="0"/>
              </a:rPr>
              <a:t>anyone</a:t>
            </a:r>
            <a:r>
              <a:rPr lang="en-US" sz="2200" dirty="0"/>
              <a:t> preaches any other gospel to you than what you have received, </a:t>
            </a:r>
            <a:r>
              <a:rPr lang="en-US" sz="2200" u="sng" dirty="0"/>
              <a:t>let him be accursed.</a:t>
            </a:r>
          </a:p>
        </p:txBody>
      </p:sp>
    </p:spTree>
    <p:extLst>
      <p:ext uri="{BB962C8B-B14F-4D97-AF65-F5344CB8AC3E}">
        <p14:creationId xmlns:p14="http://schemas.microsoft.com/office/powerpoint/2010/main" val="315509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4CB6D-8ED5-F62E-88B0-90705C241B1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038ED03-AB1A-C1D5-3948-C47FBE0ADD9C}"/>
              </a:ext>
            </a:extLst>
          </p:cNvPr>
          <p:cNvSpPr txBox="1"/>
          <p:nvPr/>
        </p:nvSpPr>
        <p:spPr>
          <a:xfrm>
            <a:off x="0" y="-6"/>
            <a:ext cx="9143999" cy="646331"/>
          </a:xfrm>
          <a:prstGeom prst="rect">
            <a:avLst/>
          </a:prstGeom>
          <a:solidFill>
            <a:schemeClr val="tx1"/>
          </a:solidFill>
        </p:spPr>
        <p:txBody>
          <a:bodyPr wrap="square" rtlCol="0">
            <a:spAutoFit/>
          </a:bodyPr>
          <a:lstStyle/>
          <a:p>
            <a:pPr algn="ctr"/>
            <a:r>
              <a:rPr lang="en-US" sz="3600" dirty="0">
                <a:solidFill>
                  <a:schemeClr val="bg1"/>
                </a:solidFill>
              </a:rPr>
              <a:t>“I Will Just Let God be The Judge?”</a:t>
            </a:r>
          </a:p>
        </p:txBody>
      </p:sp>
      <p:sp>
        <p:nvSpPr>
          <p:cNvPr id="3" name="TextBox 2">
            <a:extLst>
              <a:ext uri="{FF2B5EF4-FFF2-40B4-BE49-F238E27FC236}">
                <a16:creationId xmlns:a16="http://schemas.microsoft.com/office/drawing/2014/main" id="{A3A1E9CC-8C9B-22CE-FA03-DEB440F7A7EC}"/>
              </a:ext>
            </a:extLst>
          </p:cNvPr>
          <p:cNvSpPr txBox="1"/>
          <p:nvPr/>
        </p:nvSpPr>
        <p:spPr>
          <a:xfrm>
            <a:off x="0" y="1013012"/>
            <a:ext cx="9143999" cy="646331"/>
          </a:xfrm>
          <a:prstGeom prst="rect">
            <a:avLst/>
          </a:prstGeom>
          <a:noFill/>
        </p:spPr>
        <p:txBody>
          <a:bodyPr wrap="square" rtlCol="0">
            <a:spAutoFit/>
          </a:bodyPr>
          <a:lstStyle/>
          <a:p>
            <a:pPr algn="ctr"/>
            <a:r>
              <a:rPr lang="en-US" sz="3600" dirty="0">
                <a:latin typeface="Franklin Gothic Demi" panose="020B0703020102020204" pitchFamily="34" charset="0"/>
              </a:rPr>
              <a:t>If I will just let God be the judge, then -</a:t>
            </a:r>
          </a:p>
        </p:txBody>
      </p:sp>
      <p:sp>
        <p:nvSpPr>
          <p:cNvPr id="5" name="TextBox 4">
            <a:extLst>
              <a:ext uri="{FF2B5EF4-FFF2-40B4-BE49-F238E27FC236}">
                <a16:creationId xmlns:a16="http://schemas.microsoft.com/office/drawing/2014/main" id="{27A5030D-FBD1-BA2B-973A-A9344B9FA0F0}"/>
              </a:ext>
            </a:extLst>
          </p:cNvPr>
          <p:cNvSpPr txBox="1"/>
          <p:nvPr/>
        </p:nvSpPr>
        <p:spPr>
          <a:xfrm>
            <a:off x="582706" y="1923453"/>
            <a:ext cx="8023411" cy="4493538"/>
          </a:xfrm>
          <a:prstGeom prst="rect">
            <a:avLst/>
          </a:prstGeom>
          <a:noFill/>
          <a:ln w="38100">
            <a:solidFill>
              <a:schemeClr val="tx1"/>
            </a:solidFill>
          </a:ln>
        </p:spPr>
        <p:txBody>
          <a:bodyPr wrap="square">
            <a:spAutoFit/>
          </a:bodyPr>
          <a:lstStyle/>
          <a:p>
            <a:r>
              <a:rPr lang="en-US" sz="2600" b="1" dirty="0"/>
              <a:t>Acts 20:28 </a:t>
            </a:r>
            <a:r>
              <a:rPr lang="en-US" sz="2600" dirty="0"/>
              <a:t>"Therefore take heed to yourselves and to all the flock, among which the Holy Spirit has made you overseers, to shepherd the church of God which He purchased with His own blood.</a:t>
            </a:r>
          </a:p>
          <a:p>
            <a:r>
              <a:rPr lang="en-US" sz="2600" dirty="0"/>
              <a:t> 29 "For I know this, that after my departure savage wolves will come in among you, not sparing the flock.</a:t>
            </a:r>
          </a:p>
          <a:p>
            <a:r>
              <a:rPr lang="en-US" sz="2600" dirty="0"/>
              <a:t> 30 "Also from among yourselves men will rise up, speaking perverse things, to draw away the disciples after themselves.</a:t>
            </a:r>
          </a:p>
          <a:p>
            <a:r>
              <a:rPr lang="en-US" sz="2600" dirty="0"/>
              <a:t> 31 "Therefore watch, and remember that for three years I did not cease to warn everyone night and day with tears.</a:t>
            </a:r>
          </a:p>
        </p:txBody>
      </p:sp>
    </p:spTree>
    <p:extLst>
      <p:ext uri="{BB962C8B-B14F-4D97-AF65-F5344CB8AC3E}">
        <p14:creationId xmlns:p14="http://schemas.microsoft.com/office/powerpoint/2010/main" val="2286695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A65FB-55F7-502E-D717-E7515D04DFD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3DB90D2-8139-40AB-2E6C-4024988148CF}"/>
              </a:ext>
            </a:extLst>
          </p:cNvPr>
          <p:cNvSpPr txBox="1"/>
          <p:nvPr/>
        </p:nvSpPr>
        <p:spPr>
          <a:xfrm>
            <a:off x="0" y="-6"/>
            <a:ext cx="9143999" cy="646331"/>
          </a:xfrm>
          <a:prstGeom prst="rect">
            <a:avLst/>
          </a:prstGeom>
          <a:solidFill>
            <a:schemeClr val="tx1"/>
          </a:solidFill>
        </p:spPr>
        <p:txBody>
          <a:bodyPr wrap="square" rtlCol="0">
            <a:spAutoFit/>
          </a:bodyPr>
          <a:lstStyle/>
          <a:p>
            <a:pPr algn="ctr"/>
            <a:r>
              <a:rPr lang="en-US" sz="3600" dirty="0">
                <a:solidFill>
                  <a:schemeClr val="bg1"/>
                </a:solidFill>
              </a:rPr>
              <a:t>“I Will Just Let God be The Judge?”</a:t>
            </a:r>
          </a:p>
        </p:txBody>
      </p:sp>
      <p:sp>
        <p:nvSpPr>
          <p:cNvPr id="3" name="TextBox 2">
            <a:extLst>
              <a:ext uri="{FF2B5EF4-FFF2-40B4-BE49-F238E27FC236}">
                <a16:creationId xmlns:a16="http://schemas.microsoft.com/office/drawing/2014/main" id="{2493CD0E-7C19-2E4E-80FD-1A7A174E4089}"/>
              </a:ext>
            </a:extLst>
          </p:cNvPr>
          <p:cNvSpPr txBox="1"/>
          <p:nvPr/>
        </p:nvSpPr>
        <p:spPr>
          <a:xfrm>
            <a:off x="0" y="1013012"/>
            <a:ext cx="9143999" cy="646331"/>
          </a:xfrm>
          <a:prstGeom prst="rect">
            <a:avLst/>
          </a:prstGeom>
          <a:noFill/>
        </p:spPr>
        <p:txBody>
          <a:bodyPr wrap="square" rtlCol="0">
            <a:spAutoFit/>
          </a:bodyPr>
          <a:lstStyle/>
          <a:p>
            <a:pPr algn="ctr"/>
            <a:r>
              <a:rPr lang="en-US" sz="3600" dirty="0">
                <a:latin typeface="Franklin Gothic Demi" panose="020B0703020102020204" pitchFamily="34" charset="0"/>
              </a:rPr>
              <a:t>If I will just let God be the judge, then -</a:t>
            </a:r>
          </a:p>
        </p:txBody>
      </p:sp>
      <p:sp>
        <p:nvSpPr>
          <p:cNvPr id="5" name="TextBox 4">
            <a:extLst>
              <a:ext uri="{FF2B5EF4-FFF2-40B4-BE49-F238E27FC236}">
                <a16:creationId xmlns:a16="http://schemas.microsoft.com/office/drawing/2014/main" id="{238084FC-E7B6-168D-DA02-07617649EFD2}"/>
              </a:ext>
            </a:extLst>
          </p:cNvPr>
          <p:cNvSpPr txBox="1"/>
          <p:nvPr/>
        </p:nvSpPr>
        <p:spPr>
          <a:xfrm>
            <a:off x="466165" y="2110804"/>
            <a:ext cx="8408894" cy="4093428"/>
          </a:xfrm>
          <a:prstGeom prst="rect">
            <a:avLst/>
          </a:prstGeom>
          <a:noFill/>
          <a:ln w="38100">
            <a:solidFill>
              <a:schemeClr val="tx1"/>
            </a:solidFill>
          </a:ln>
        </p:spPr>
        <p:txBody>
          <a:bodyPr wrap="square">
            <a:spAutoFit/>
          </a:bodyPr>
          <a:lstStyle/>
          <a:p>
            <a:r>
              <a:rPr lang="en-US" sz="2600" b="1" dirty="0"/>
              <a:t>1Timothy 6:3 </a:t>
            </a:r>
            <a:r>
              <a:rPr lang="en-US" sz="2600" dirty="0"/>
              <a:t>If anyone teaches otherwise and does not consent to wholesome words, even the words of our Lord Jesus Christ, and to the doctrine which accords with godliness,</a:t>
            </a:r>
          </a:p>
          <a:p>
            <a:r>
              <a:rPr lang="en-US" sz="2600" dirty="0"/>
              <a:t> 4 he is proud, knowing nothing, but is obsessed with disputes and arguments over words, from which come envy, strife, reviling, evil suspicions,</a:t>
            </a:r>
          </a:p>
          <a:p>
            <a:r>
              <a:rPr lang="en-US" sz="2600" dirty="0"/>
              <a:t> 5 useless wranglings of men of corrupt minds and destitute of the truth, who suppose that godliness is a means of gain (Joel </a:t>
            </a:r>
            <a:r>
              <a:rPr lang="en-US" sz="2600" dirty="0" err="1"/>
              <a:t>Olsteen</a:t>
            </a:r>
            <a:r>
              <a:rPr lang="en-US" sz="2600" dirty="0"/>
              <a:t>). From such withdraw yourself.</a:t>
            </a:r>
          </a:p>
        </p:txBody>
      </p:sp>
    </p:spTree>
    <p:extLst>
      <p:ext uri="{BB962C8B-B14F-4D97-AF65-F5344CB8AC3E}">
        <p14:creationId xmlns:p14="http://schemas.microsoft.com/office/powerpoint/2010/main" val="587353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6647C-7725-CD23-8C89-314FE7C6228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C97AB50-3DFA-6498-4540-CA08761A6474}"/>
              </a:ext>
            </a:extLst>
          </p:cNvPr>
          <p:cNvSpPr txBox="1"/>
          <p:nvPr/>
        </p:nvSpPr>
        <p:spPr>
          <a:xfrm>
            <a:off x="0" y="-6"/>
            <a:ext cx="9143999" cy="646331"/>
          </a:xfrm>
          <a:prstGeom prst="rect">
            <a:avLst/>
          </a:prstGeom>
          <a:solidFill>
            <a:schemeClr val="tx1"/>
          </a:solidFill>
        </p:spPr>
        <p:txBody>
          <a:bodyPr wrap="square" rtlCol="0">
            <a:spAutoFit/>
          </a:bodyPr>
          <a:lstStyle/>
          <a:p>
            <a:pPr algn="ctr"/>
            <a:r>
              <a:rPr lang="en-US" sz="3600" dirty="0">
                <a:solidFill>
                  <a:schemeClr val="bg1"/>
                </a:solidFill>
              </a:rPr>
              <a:t>“I Will Just Let God be The Judge?”</a:t>
            </a:r>
          </a:p>
        </p:txBody>
      </p:sp>
      <p:sp>
        <p:nvSpPr>
          <p:cNvPr id="4" name="TextBox 3">
            <a:extLst>
              <a:ext uri="{FF2B5EF4-FFF2-40B4-BE49-F238E27FC236}">
                <a16:creationId xmlns:a16="http://schemas.microsoft.com/office/drawing/2014/main" id="{34517F7D-9314-9DF9-61FB-41AE5CBE4F44}"/>
              </a:ext>
            </a:extLst>
          </p:cNvPr>
          <p:cNvSpPr txBox="1"/>
          <p:nvPr/>
        </p:nvSpPr>
        <p:spPr>
          <a:xfrm>
            <a:off x="519953" y="851648"/>
            <a:ext cx="8390965" cy="5786199"/>
          </a:xfrm>
          <a:prstGeom prst="rect">
            <a:avLst/>
          </a:prstGeom>
          <a:noFill/>
          <a:ln w="38100">
            <a:solidFill>
              <a:schemeClr val="tx1"/>
            </a:solidFill>
          </a:ln>
        </p:spPr>
        <p:txBody>
          <a:bodyPr wrap="square">
            <a:spAutoFit/>
          </a:bodyPr>
          <a:lstStyle/>
          <a:p>
            <a:r>
              <a:rPr lang="en-US" sz="2800" b="1" dirty="0"/>
              <a:t>2Tim. 3:1 </a:t>
            </a:r>
            <a:r>
              <a:rPr lang="en-US" sz="2200" dirty="0"/>
              <a:t>But know this, that in the last days perilous times will come:</a:t>
            </a:r>
          </a:p>
          <a:p>
            <a:r>
              <a:rPr lang="en-US" sz="2200" dirty="0"/>
              <a:t> 2 For men will be lovers of themselves, lovers of money, boasters, proud, blasphemers, disobedient to parents, unthankful, unholy,</a:t>
            </a:r>
          </a:p>
          <a:p>
            <a:r>
              <a:rPr lang="en-US" sz="2200" dirty="0"/>
              <a:t> 3 unloving, unforgiving, slanderers, without self-control, brutal, despisers of good, 4 traitors, headstrong, haughty, lovers of pleasure rather than lovers of God, 5 </a:t>
            </a:r>
            <a:r>
              <a:rPr lang="en-US" sz="2200" u="sng" dirty="0"/>
              <a:t>having a form of godliness but denying its power. And from such people turn away</a:t>
            </a:r>
            <a:r>
              <a:rPr lang="en-US" sz="2200" dirty="0"/>
              <a:t>!</a:t>
            </a:r>
          </a:p>
          <a:p>
            <a:endParaRPr lang="en-US" sz="1200" dirty="0"/>
          </a:p>
          <a:p>
            <a:r>
              <a:rPr lang="en-US" sz="2200" dirty="0"/>
              <a:t> 6 For of this sort are those who creep into households and make captives of gullible women loaded down with sins, led away by various lusts, 7 always learning and never able to come to the knowledge of the truth. 8 Now as Jannes and Jambres resisted Moses, so do these also resist the truth: men of corrupt minds, disapproved concerning the faith;</a:t>
            </a:r>
          </a:p>
          <a:p>
            <a:r>
              <a:rPr lang="en-US" sz="2200" dirty="0"/>
              <a:t> 9 but they will progress no further, for their folly will be manifest to all, as theirs also was.</a:t>
            </a:r>
          </a:p>
        </p:txBody>
      </p:sp>
    </p:spTree>
    <p:extLst>
      <p:ext uri="{BB962C8B-B14F-4D97-AF65-F5344CB8AC3E}">
        <p14:creationId xmlns:p14="http://schemas.microsoft.com/office/powerpoint/2010/main" val="2154476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E7BAA8-6984-00A4-1A76-C9A2D6DD71E6}"/>
            </a:ext>
          </a:extLst>
        </p:cNvPr>
        <p:cNvGrpSpPr/>
        <p:nvPr/>
      </p:nvGrpSpPr>
      <p:grpSpPr>
        <a:xfrm>
          <a:off x="0" y="0"/>
          <a:ext cx="0" cy="0"/>
          <a:chOff x="0" y="0"/>
          <a:chExt cx="0" cy="0"/>
        </a:xfrm>
      </p:grpSpPr>
      <p:pic>
        <p:nvPicPr>
          <p:cNvPr id="6146" name="Picture 2" descr="Joel Osteen quote: I'm going to let God be the judge of who...">
            <a:extLst>
              <a:ext uri="{FF2B5EF4-FFF2-40B4-BE49-F238E27FC236}">
                <a16:creationId xmlns:a16="http://schemas.microsoft.com/office/drawing/2014/main" id="{799F71FD-7434-7C58-D9A6-CE2188058F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0"/>
            <a:ext cx="80962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DB539E7-24D8-3BB1-FCB8-D270D774E73D}"/>
              </a:ext>
            </a:extLst>
          </p:cNvPr>
          <p:cNvPicPr>
            <a:picLocks noChangeAspect="1"/>
          </p:cNvPicPr>
          <p:nvPr/>
        </p:nvPicPr>
        <p:blipFill>
          <a:blip r:embed="rId3"/>
          <a:stretch>
            <a:fillRect/>
          </a:stretch>
        </p:blipFill>
        <p:spPr>
          <a:xfrm>
            <a:off x="2715312" y="1"/>
            <a:ext cx="6428688" cy="3616138"/>
          </a:xfrm>
          <a:prstGeom prst="rect">
            <a:avLst/>
          </a:prstGeom>
          <a:ln w="28575">
            <a:solidFill>
              <a:schemeClr val="bg1"/>
            </a:solidFill>
          </a:ln>
        </p:spPr>
      </p:pic>
    </p:spTree>
    <p:extLst>
      <p:ext uri="{BB962C8B-B14F-4D97-AF65-F5344CB8AC3E}">
        <p14:creationId xmlns:p14="http://schemas.microsoft.com/office/powerpoint/2010/main" val="2091697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81C759D-6D54-6438-B812-19E5AA754172}"/>
            </a:ext>
          </a:extLst>
        </p:cNvPr>
        <p:cNvGrpSpPr/>
        <p:nvPr/>
      </p:nvGrpSpPr>
      <p:grpSpPr>
        <a:xfrm>
          <a:off x="0" y="0"/>
          <a:ext cx="0" cy="0"/>
          <a:chOff x="0" y="0"/>
          <a:chExt cx="0" cy="0"/>
        </a:xfrm>
      </p:grpSpPr>
      <p:pic>
        <p:nvPicPr>
          <p:cNvPr id="6146" name="Picture 2" descr="Joel Osteen quote: I'm going to let God be the judge of who...">
            <a:extLst>
              <a:ext uri="{FF2B5EF4-FFF2-40B4-BE49-F238E27FC236}">
                <a16:creationId xmlns:a16="http://schemas.microsoft.com/office/drawing/2014/main" id="{102BF8D8-616E-9242-8823-D3BB8BB8DD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0"/>
            <a:ext cx="80962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281D751-2E5A-CDCA-2C8C-009603F74CD3}"/>
              </a:ext>
            </a:extLst>
          </p:cNvPr>
          <p:cNvPicPr>
            <a:picLocks noChangeAspect="1"/>
          </p:cNvPicPr>
          <p:nvPr/>
        </p:nvPicPr>
        <p:blipFill>
          <a:blip r:embed="rId3"/>
          <a:stretch>
            <a:fillRect/>
          </a:stretch>
        </p:blipFill>
        <p:spPr>
          <a:xfrm>
            <a:off x="4214932" y="71718"/>
            <a:ext cx="4866316" cy="3270802"/>
          </a:xfrm>
          <a:prstGeom prst="rect">
            <a:avLst/>
          </a:prstGeom>
          <a:ln w="28575">
            <a:solidFill>
              <a:schemeClr val="bg1"/>
            </a:solidFill>
          </a:ln>
        </p:spPr>
      </p:pic>
    </p:spTree>
    <p:extLst>
      <p:ext uri="{BB962C8B-B14F-4D97-AF65-F5344CB8AC3E}">
        <p14:creationId xmlns:p14="http://schemas.microsoft.com/office/powerpoint/2010/main" val="2029650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9D570-606F-95FB-E105-A2882DC938D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BB83191-EE14-F856-CD55-5DC34742541E}"/>
              </a:ext>
            </a:extLst>
          </p:cNvPr>
          <p:cNvSpPr txBox="1"/>
          <p:nvPr/>
        </p:nvSpPr>
        <p:spPr>
          <a:xfrm>
            <a:off x="0" y="-6"/>
            <a:ext cx="9143999" cy="646331"/>
          </a:xfrm>
          <a:prstGeom prst="rect">
            <a:avLst/>
          </a:prstGeom>
          <a:solidFill>
            <a:schemeClr val="tx1"/>
          </a:solidFill>
        </p:spPr>
        <p:txBody>
          <a:bodyPr wrap="square" rtlCol="0">
            <a:spAutoFit/>
          </a:bodyPr>
          <a:lstStyle/>
          <a:p>
            <a:pPr algn="ctr"/>
            <a:r>
              <a:rPr lang="en-US" sz="3600" dirty="0">
                <a:solidFill>
                  <a:schemeClr val="bg1"/>
                </a:solidFill>
              </a:rPr>
              <a:t>“I Will Just Let God be The Judge?”</a:t>
            </a:r>
          </a:p>
        </p:txBody>
      </p:sp>
      <p:pic>
        <p:nvPicPr>
          <p:cNvPr id="3" name="Picture 2" descr="Concentric Circles Template">
            <a:extLst>
              <a:ext uri="{FF2B5EF4-FFF2-40B4-BE49-F238E27FC236}">
                <a16:creationId xmlns:a16="http://schemas.microsoft.com/office/drawing/2014/main" id="{F0DA969F-8097-573B-1932-FE332DAA9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107" y="2223974"/>
            <a:ext cx="3258587" cy="33169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92C4BBD-5646-FD1F-7F26-20A464A29862}"/>
              </a:ext>
            </a:extLst>
          </p:cNvPr>
          <p:cNvSpPr txBox="1"/>
          <p:nvPr/>
        </p:nvSpPr>
        <p:spPr>
          <a:xfrm>
            <a:off x="448235" y="824753"/>
            <a:ext cx="8095130" cy="1077218"/>
          </a:xfrm>
          <a:prstGeom prst="rect">
            <a:avLst/>
          </a:prstGeom>
          <a:noFill/>
        </p:spPr>
        <p:txBody>
          <a:bodyPr wrap="square" rtlCol="0">
            <a:spAutoFit/>
          </a:bodyPr>
          <a:lstStyle/>
          <a:p>
            <a:pPr algn="ctr"/>
            <a:r>
              <a:rPr lang="en-US" sz="3200" dirty="0"/>
              <a:t>Many people don’t understand that sin is missing the mark.</a:t>
            </a:r>
          </a:p>
        </p:txBody>
      </p:sp>
      <p:sp>
        <p:nvSpPr>
          <p:cNvPr id="5" name="TextBox 4">
            <a:extLst>
              <a:ext uri="{FF2B5EF4-FFF2-40B4-BE49-F238E27FC236}">
                <a16:creationId xmlns:a16="http://schemas.microsoft.com/office/drawing/2014/main" id="{DB4167D1-408C-2FB4-3192-48D1865C814B}"/>
              </a:ext>
            </a:extLst>
          </p:cNvPr>
          <p:cNvSpPr txBox="1"/>
          <p:nvPr/>
        </p:nvSpPr>
        <p:spPr>
          <a:xfrm>
            <a:off x="0" y="5862918"/>
            <a:ext cx="9152965" cy="646331"/>
          </a:xfrm>
          <a:prstGeom prst="rect">
            <a:avLst/>
          </a:prstGeom>
          <a:noFill/>
        </p:spPr>
        <p:txBody>
          <a:bodyPr wrap="square" rtlCol="0">
            <a:spAutoFit/>
          </a:bodyPr>
          <a:lstStyle/>
          <a:p>
            <a:pPr algn="ctr"/>
            <a:r>
              <a:rPr lang="en-US" sz="3600" dirty="0"/>
              <a:t>We sin by falling short or going too far.</a:t>
            </a:r>
          </a:p>
        </p:txBody>
      </p:sp>
    </p:spTree>
    <p:extLst>
      <p:ext uri="{BB962C8B-B14F-4D97-AF65-F5344CB8AC3E}">
        <p14:creationId xmlns:p14="http://schemas.microsoft.com/office/powerpoint/2010/main" val="3944502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FD774-6337-7869-8305-7D275FC8E9A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A507007-5996-3201-7383-F8F026E14B50}"/>
              </a:ext>
            </a:extLst>
          </p:cNvPr>
          <p:cNvSpPr txBox="1"/>
          <p:nvPr/>
        </p:nvSpPr>
        <p:spPr>
          <a:xfrm>
            <a:off x="0" y="-6"/>
            <a:ext cx="9143999" cy="646331"/>
          </a:xfrm>
          <a:prstGeom prst="rect">
            <a:avLst/>
          </a:prstGeom>
          <a:solidFill>
            <a:schemeClr val="tx1"/>
          </a:solidFill>
        </p:spPr>
        <p:txBody>
          <a:bodyPr wrap="square" rtlCol="0">
            <a:spAutoFit/>
          </a:bodyPr>
          <a:lstStyle/>
          <a:p>
            <a:pPr algn="ctr"/>
            <a:r>
              <a:rPr lang="en-US" sz="3600" dirty="0">
                <a:solidFill>
                  <a:schemeClr val="bg1"/>
                </a:solidFill>
              </a:rPr>
              <a:t>“I Will Just Let God be The Judge?”</a:t>
            </a:r>
          </a:p>
        </p:txBody>
      </p:sp>
      <p:pic>
        <p:nvPicPr>
          <p:cNvPr id="3" name="Picture 2">
            <a:extLst>
              <a:ext uri="{FF2B5EF4-FFF2-40B4-BE49-F238E27FC236}">
                <a16:creationId xmlns:a16="http://schemas.microsoft.com/office/drawing/2014/main" id="{DDA3D723-B4CC-000B-5B5F-D071A009AB4C}"/>
              </a:ext>
            </a:extLst>
          </p:cNvPr>
          <p:cNvPicPr>
            <a:picLocks noChangeAspect="1"/>
          </p:cNvPicPr>
          <p:nvPr/>
        </p:nvPicPr>
        <p:blipFill>
          <a:blip r:embed="rId2"/>
          <a:srcRect t="6789" r="13593"/>
          <a:stretch>
            <a:fillRect/>
          </a:stretch>
        </p:blipFill>
        <p:spPr>
          <a:xfrm>
            <a:off x="4571999" y="2303929"/>
            <a:ext cx="4558790" cy="4554071"/>
          </a:xfrm>
          <a:prstGeom prst="rect">
            <a:avLst/>
          </a:prstGeom>
        </p:spPr>
      </p:pic>
      <p:sp>
        <p:nvSpPr>
          <p:cNvPr id="4" name="TextBox 3">
            <a:extLst>
              <a:ext uri="{FF2B5EF4-FFF2-40B4-BE49-F238E27FC236}">
                <a16:creationId xmlns:a16="http://schemas.microsoft.com/office/drawing/2014/main" id="{1E1E951B-2F5B-8BA1-DEB9-7A36FC388377}"/>
              </a:ext>
            </a:extLst>
          </p:cNvPr>
          <p:cNvSpPr txBox="1"/>
          <p:nvPr/>
        </p:nvSpPr>
        <p:spPr>
          <a:xfrm>
            <a:off x="502025" y="914400"/>
            <a:ext cx="8059270" cy="1754326"/>
          </a:xfrm>
          <a:prstGeom prst="rect">
            <a:avLst/>
          </a:prstGeom>
          <a:noFill/>
        </p:spPr>
        <p:txBody>
          <a:bodyPr wrap="square" rtlCol="0">
            <a:spAutoFit/>
          </a:bodyPr>
          <a:lstStyle/>
          <a:p>
            <a:r>
              <a:rPr lang="en-US" sz="3600" dirty="0"/>
              <a:t>Has God made His law so hard to understand that we can not tell when we hit the mark or miss the mark???</a:t>
            </a:r>
          </a:p>
        </p:txBody>
      </p:sp>
      <p:sp>
        <p:nvSpPr>
          <p:cNvPr id="5" name="TextBox 4">
            <a:extLst>
              <a:ext uri="{FF2B5EF4-FFF2-40B4-BE49-F238E27FC236}">
                <a16:creationId xmlns:a16="http://schemas.microsoft.com/office/drawing/2014/main" id="{206ABC04-CB5F-9B07-0A9F-A6752D942DA3}"/>
              </a:ext>
            </a:extLst>
          </p:cNvPr>
          <p:cNvSpPr txBox="1"/>
          <p:nvPr/>
        </p:nvSpPr>
        <p:spPr>
          <a:xfrm>
            <a:off x="582706" y="3307976"/>
            <a:ext cx="4742329" cy="2922495"/>
          </a:xfrm>
          <a:prstGeom prst="rect">
            <a:avLst/>
          </a:prstGeom>
          <a:noFill/>
          <a:ln w="38100">
            <a:solidFill>
              <a:schemeClr val="tx1"/>
            </a:solidFill>
          </a:ln>
        </p:spPr>
        <p:txBody>
          <a:bodyPr wrap="square" rtlCol="0">
            <a:spAutoFit/>
          </a:bodyPr>
          <a:lstStyle/>
          <a:p>
            <a:r>
              <a:rPr lang="en-US" b="1" dirty="0"/>
              <a:t>Matt. 7:21 </a:t>
            </a:r>
            <a:r>
              <a:rPr lang="en-US" dirty="0"/>
              <a:t>"Not everyone who says to Me, 'Lord, Lord,' shall enter the kingdom of heaven, but he who does the will of My Father in heaven.</a:t>
            </a:r>
          </a:p>
          <a:p>
            <a:r>
              <a:rPr lang="en-US" dirty="0"/>
              <a:t> 22 "Many will say to Me in that day, 'Lord, Lord, have we not prophesied in Your name, cast out demons in Your name, and done many wonders in Your name?'</a:t>
            </a:r>
          </a:p>
          <a:p>
            <a:r>
              <a:rPr lang="en-US" dirty="0"/>
              <a:t> 23 "And then I will declare to them, 'I never knew you; depart from Me, you who practice lawlessness!'</a:t>
            </a:r>
          </a:p>
        </p:txBody>
      </p:sp>
    </p:spTree>
    <p:extLst>
      <p:ext uri="{BB962C8B-B14F-4D97-AF65-F5344CB8AC3E}">
        <p14:creationId xmlns:p14="http://schemas.microsoft.com/office/powerpoint/2010/main" val="2998076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31CDF-8B7F-9BFC-00B0-95643C5FF85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51EF72A-4A3C-2DF0-241B-041F3F1B7D6D}"/>
              </a:ext>
            </a:extLst>
          </p:cNvPr>
          <p:cNvSpPr txBox="1"/>
          <p:nvPr/>
        </p:nvSpPr>
        <p:spPr>
          <a:xfrm>
            <a:off x="0" y="-6"/>
            <a:ext cx="9143999" cy="646331"/>
          </a:xfrm>
          <a:prstGeom prst="rect">
            <a:avLst/>
          </a:prstGeom>
          <a:solidFill>
            <a:schemeClr val="tx1"/>
          </a:solidFill>
        </p:spPr>
        <p:txBody>
          <a:bodyPr wrap="square" rtlCol="0">
            <a:spAutoFit/>
          </a:bodyPr>
          <a:lstStyle/>
          <a:p>
            <a:pPr algn="ctr"/>
            <a:r>
              <a:rPr lang="en-US" sz="3600" dirty="0">
                <a:solidFill>
                  <a:schemeClr val="bg1"/>
                </a:solidFill>
              </a:rPr>
              <a:t>“I Will Just Let God be The Judge?”</a:t>
            </a:r>
          </a:p>
        </p:txBody>
      </p:sp>
      <p:sp>
        <p:nvSpPr>
          <p:cNvPr id="4" name="TextBox 3">
            <a:extLst>
              <a:ext uri="{FF2B5EF4-FFF2-40B4-BE49-F238E27FC236}">
                <a16:creationId xmlns:a16="http://schemas.microsoft.com/office/drawing/2014/main" id="{FC33D9D2-35DF-B6B3-A212-11832007A5C5}"/>
              </a:ext>
            </a:extLst>
          </p:cNvPr>
          <p:cNvSpPr txBox="1"/>
          <p:nvPr/>
        </p:nvSpPr>
        <p:spPr>
          <a:xfrm>
            <a:off x="430306" y="1277453"/>
            <a:ext cx="8184775" cy="5485949"/>
          </a:xfrm>
          <a:prstGeom prst="rect">
            <a:avLst/>
          </a:prstGeom>
          <a:noFill/>
        </p:spPr>
        <p:txBody>
          <a:bodyPr wrap="square">
            <a:spAutoFit/>
          </a:bodyPr>
          <a:lstStyle/>
          <a:p>
            <a:pPr marL="0" marR="0">
              <a:spcAft>
                <a:spcPts val="800"/>
              </a:spcAft>
              <a:buNone/>
            </a:pPr>
            <a:r>
              <a:rPr lang="en-US" sz="2400" b="1" u="sng" kern="100" dirty="0">
                <a:effectLst/>
                <a:latin typeface="Calibri" panose="020F0502020204030204" pitchFamily="34" charset="0"/>
                <a:ea typeface="Calibri" panose="020F0502020204030204" pitchFamily="34" charset="0"/>
                <a:cs typeface="Times New Roman" panose="02020603050405020304" pitchFamily="18" charset="0"/>
              </a:rPr>
              <a:t>Ezekiel 3:</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16</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Now it came to pass at the end of seven days that the word of the LORD came to me, saying,</a:t>
            </a:r>
          </a:p>
          <a:p>
            <a:pPr marL="0" marR="0">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17 "Son of man, I have made you a watchman for the house of Israel; therefore hear a word from My mouth, and give them warning from Me:</a:t>
            </a:r>
          </a:p>
          <a:p>
            <a:pPr marL="0" marR="0">
              <a:spcAft>
                <a:spcPts val="800"/>
              </a:spcAft>
              <a:buNone/>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18 "</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When I say to the wicked, 'You shall surely die,' and you give him no warning, nor speak to warn the wicked from his wicked way, to save his life, that same wicked man shall die in his iniquity; but his blood I will require at your hand.</a:t>
            </a:r>
          </a:p>
          <a:p>
            <a:pPr marL="0" marR="0">
              <a:spcAft>
                <a:spcPts val="800"/>
              </a:spcAft>
              <a:buNone/>
            </a:pPr>
            <a:endParaRPr lang="en-US" sz="1000"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19 "Yet, if you warn the wicked, and he does not turn from his wickedness, nor from his wicked way, he shall die in his iniquity; but you have delivered your soul.  &gt;&gt;&gt;</a:t>
            </a:r>
          </a:p>
        </p:txBody>
      </p:sp>
      <p:sp>
        <p:nvSpPr>
          <p:cNvPr id="3" name="TextBox 2">
            <a:extLst>
              <a:ext uri="{FF2B5EF4-FFF2-40B4-BE49-F238E27FC236}">
                <a16:creationId xmlns:a16="http://schemas.microsoft.com/office/drawing/2014/main" id="{026A26A9-2D3A-2949-09B8-D905CB2B1BA5}"/>
              </a:ext>
            </a:extLst>
          </p:cNvPr>
          <p:cNvSpPr txBox="1"/>
          <p:nvPr/>
        </p:nvSpPr>
        <p:spPr>
          <a:xfrm>
            <a:off x="215152" y="815788"/>
            <a:ext cx="3415553" cy="461665"/>
          </a:xfrm>
          <a:prstGeom prst="rect">
            <a:avLst/>
          </a:prstGeom>
          <a:noFill/>
        </p:spPr>
        <p:txBody>
          <a:bodyPr wrap="square" rtlCol="0">
            <a:spAutoFit/>
          </a:bodyPr>
          <a:lstStyle/>
          <a:p>
            <a:r>
              <a:rPr lang="en-US" sz="2400" b="1" dirty="0">
                <a:solidFill>
                  <a:srgbClr val="FF0000"/>
                </a:solidFill>
              </a:rPr>
              <a:t>Principle and Fact</a:t>
            </a:r>
          </a:p>
        </p:txBody>
      </p:sp>
    </p:spTree>
    <p:extLst>
      <p:ext uri="{BB962C8B-B14F-4D97-AF65-F5344CB8AC3E}">
        <p14:creationId xmlns:p14="http://schemas.microsoft.com/office/powerpoint/2010/main" val="2992054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048F323-17D6-48EE-9200-59143787D616}"/>
            </a:ext>
          </a:extLst>
        </p:cNvPr>
        <p:cNvGrpSpPr/>
        <p:nvPr/>
      </p:nvGrpSpPr>
      <p:grpSpPr>
        <a:xfrm>
          <a:off x="0" y="0"/>
          <a:ext cx="0" cy="0"/>
          <a:chOff x="0" y="0"/>
          <a:chExt cx="0" cy="0"/>
        </a:xfrm>
      </p:grpSpPr>
      <p:pic>
        <p:nvPicPr>
          <p:cNvPr id="6146" name="Picture 2" descr="Joel Osteen quote: I'm going to let God be the judge of who...">
            <a:extLst>
              <a:ext uri="{FF2B5EF4-FFF2-40B4-BE49-F238E27FC236}">
                <a16:creationId xmlns:a16="http://schemas.microsoft.com/office/drawing/2014/main" id="{F2A22E41-8E15-2B34-A3B6-D484DAAC58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0"/>
            <a:ext cx="8096250" cy="3810000"/>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425014E-D0CD-6B52-9300-4573500A6BAE}"/>
              </a:ext>
            </a:extLst>
          </p:cNvPr>
          <p:cNvSpPr txBox="1"/>
          <p:nvPr/>
        </p:nvSpPr>
        <p:spPr>
          <a:xfrm>
            <a:off x="0" y="242046"/>
            <a:ext cx="9143999" cy="707886"/>
          </a:xfrm>
          <a:prstGeom prst="rect">
            <a:avLst/>
          </a:prstGeom>
          <a:noFill/>
        </p:spPr>
        <p:txBody>
          <a:bodyPr wrap="square" rtlCol="0">
            <a:spAutoFit/>
          </a:bodyPr>
          <a:lstStyle/>
          <a:p>
            <a:pPr algn="ctr"/>
            <a:r>
              <a:rPr lang="en-US" sz="4000" dirty="0">
                <a:solidFill>
                  <a:schemeClr val="bg1"/>
                </a:solidFill>
              </a:rPr>
              <a:t>“I Will Just Let God be The Judge?”</a:t>
            </a:r>
          </a:p>
        </p:txBody>
      </p:sp>
    </p:spTree>
    <p:extLst>
      <p:ext uri="{BB962C8B-B14F-4D97-AF65-F5344CB8AC3E}">
        <p14:creationId xmlns:p14="http://schemas.microsoft.com/office/powerpoint/2010/main" val="2975363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2FB9F-F712-82D6-6D85-E789AAA3EDF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75E2048-F953-7C66-2A9D-746BFD417EDF}"/>
              </a:ext>
            </a:extLst>
          </p:cNvPr>
          <p:cNvSpPr txBox="1"/>
          <p:nvPr/>
        </p:nvSpPr>
        <p:spPr>
          <a:xfrm>
            <a:off x="0" y="-6"/>
            <a:ext cx="9143999" cy="646331"/>
          </a:xfrm>
          <a:prstGeom prst="rect">
            <a:avLst/>
          </a:prstGeom>
          <a:solidFill>
            <a:schemeClr val="tx1"/>
          </a:solidFill>
        </p:spPr>
        <p:txBody>
          <a:bodyPr wrap="square" rtlCol="0">
            <a:spAutoFit/>
          </a:bodyPr>
          <a:lstStyle/>
          <a:p>
            <a:pPr algn="ctr"/>
            <a:r>
              <a:rPr lang="en-US" sz="3600" dirty="0">
                <a:solidFill>
                  <a:schemeClr val="bg1"/>
                </a:solidFill>
              </a:rPr>
              <a:t>“I Will Just Let God be The Judge?”</a:t>
            </a:r>
          </a:p>
        </p:txBody>
      </p:sp>
      <p:sp>
        <p:nvSpPr>
          <p:cNvPr id="4" name="TextBox 3">
            <a:extLst>
              <a:ext uri="{FF2B5EF4-FFF2-40B4-BE49-F238E27FC236}">
                <a16:creationId xmlns:a16="http://schemas.microsoft.com/office/drawing/2014/main" id="{1A754E1A-10C8-37C4-035B-99DD1505B793}"/>
              </a:ext>
            </a:extLst>
          </p:cNvPr>
          <p:cNvSpPr txBox="1"/>
          <p:nvPr/>
        </p:nvSpPr>
        <p:spPr>
          <a:xfrm>
            <a:off x="645459" y="1219200"/>
            <a:ext cx="7279341" cy="4944623"/>
          </a:xfrm>
          <a:prstGeom prst="rect">
            <a:avLst/>
          </a:prstGeom>
          <a:noFill/>
        </p:spPr>
        <p:txBody>
          <a:bodyPr wrap="square">
            <a:spAutoFit/>
          </a:bodyPr>
          <a:lstStyle/>
          <a:p>
            <a:pPr marL="0" marR="0">
              <a:lnSpc>
                <a:spcPct val="115000"/>
              </a:lnSpc>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20 "Again, when a righteous man turns from his righteousness and commits iniquity, and I lay a stumbling block before him, </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he shall die; because you did not give him warning, he shall die in his sin, and his righteousness which he has done shall not be remembered; but his blood I will require at your hand.</a:t>
            </a:r>
          </a:p>
          <a:p>
            <a:pPr marL="0" marR="0">
              <a:lnSpc>
                <a:spcPct val="115000"/>
              </a:lnSpc>
              <a:spcAft>
                <a:spcPts val="800"/>
              </a:spcAft>
              <a:buNone/>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21 "Nevertheless if you warn the righteous man that the righteous should not sin, </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and he does not sin, he shall surely live because he took warning; also you will have delivered your soul."</a:t>
            </a:r>
          </a:p>
        </p:txBody>
      </p:sp>
    </p:spTree>
    <p:extLst>
      <p:ext uri="{BB962C8B-B14F-4D97-AF65-F5344CB8AC3E}">
        <p14:creationId xmlns:p14="http://schemas.microsoft.com/office/powerpoint/2010/main" val="4220823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1257E-BF68-AE56-770F-15F42B0D88F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9FBCA3A-9BF3-CD14-083D-5CA2ACD96106}"/>
              </a:ext>
            </a:extLst>
          </p:cNvPr>
          <p:cNvSpPr txBox="1"/>
          <p:nvPr/>
        </p:nvSpPr>
        <p:spPr>
          <a:xfrm>
            <a:off x="0" y="-6"/>
            <a:ext cx="9143999" cy="646331"/>
          </a:xfrm>
          <a:prstGeom prst="rect">
            <a:avLst/>
          </a:prstGeom>
          <a:solidFill>
            <a:schemeClr val="tx1"/>
          </a:solidFill>
        </p:spPr>
        <p:txBody>
          <a:bodyPr wrap="square" rtlCol="0">
            <a:spAutoFit/>
          </a:bodyPr>
          <a:lstStyle/>
          <a:p>
            <a:pPr algn="ctr"/>
            <a:r>
              <a:rPr lang="en-US" sz="3600" dirty="0">
                <a:solidFill>
                  <a:schemeClr val="bg1"/>
                </a:solidFill>
              </a:rPr>
              <a:t>“I Will Just Let God be The Judge?”</a:t>
            </a:r>
          </a:p>
        </p:txBody>
      </p:sp>
      <p:sp>
        <p:nvSpPr>
          <p:cNvPr id="7" name="TextBox 6">
            <a:extLst>
              <a:ext uri="{FF2B5EF4-FFF2-40B4-BE49-F238E27FC236}">
                <a16:creationId xmlns:a16="http://schemas.microsoft.com/office/drawing/2014/main" id="{42F48DB4-615B-85F4-629A-76B650171EE5}"/>
              </a:ext>
            </a:extLst>
          </p:cNvPr>
          <p:cNvSpPr txBox="1"/>
          <p:nvPr/>
        </p:nvSpPr>
        <p:spPr>
          <a:xfrm>
            <a:off x="385482" y="860612"/>
            <a:ext cx="7915836" cy="5847755"/>
          </a:xfrm>
          <a:prstGeom prst="rect">
            <a:avLst/>
          </a:prstGeom>
          <a:noFill/>
        </p:spPr>
        <p:txBody>
          <a:bodyPr wrap="square">
            <a:spAutoFit/>
          </a:bodyPr>
          <a:lstStyle/>
          <a:p>
            <a:r>
              <a:rPr lang="en-US" sz="2200" b="1" dirty="0"/>
              <a:t>Acts 20:20 </a:t>
            </a:r>
            <a:r>
              <a:rPr lang="en-US" sz="2200" dirty="0"/>
              <a:t>"how I kept back nothing that was helpful, but proclaimed it to you, and taught you publicly and from house to house, 21 "testifying to Jews, and also to Greeks, repentance toward God and faith toward our Lord Jesus Christ. 22 "And see, now I go bound in the spirit to Jerusalem, not knowing the things that will happen to me there,</a:t>
            </a:r>
          </a:p>
          <a:p>
            <a:r>
              <a:rPr lang="en-US" sz="2200" dirty="0"/>
              <a:t> 23 "except that the Holy Spirit testifies in every city, saying that chains and tribulations await me. 24 "But none of these things move me; nor do I count my life dear to myself, so that I may finish my race with joy, and the ministry which I received from the Lord Jesus, to testify to the gospel of the grace of God.</a:t>
            </a:r>
          </a:p>
          <a:p>
            <a:r>
              <a:rPr lang="en-US" sz="2200" dirty="0"/>
              <a:t> 25 "And indeed, now I know that you all, among whom I have gone preaching the kingdom of God, will see my face no more.</a:t>
            </a:r>
          </a:p>
          <a:p>
            <a:endParaRPr lang="en-US" sz="2200" dirty="0"/>
          </a:p>
          <a:p>
            <a:r>
              <a:rPr lang="en-US" sz="2200" dirty="0">
                <a:solidFill>
                  <a:srgbClr val="FF0000"/>
                </a:solidFill>
              </a:rPr>
              <a:t>26 </a:t>
            </a:r>
            <a:r>
              <a:rPr lang="en-US" sz="2200" b="1" dirty="0">
                <a:solidFill>
                  <a:srgbClr val="FF0000"/>
                </a:solidFill>
              </a:rPr>
              <a:t>"Therefore I testify to you this day that I am innocent of the blood of all men. 27 "For I have not shunned to declare to you the whole counsel of God.</a:t>
            </a:r>
          </a:p>
        </p:txBody>
      </p:sp>
    </p:spTree>
    <p:extLst>
      <p:ext uri="{BB962C8B-B14F-4D97-AF65-F5344CB8AC3E}">
        <p14:creationId xmlns:p14="http://schemas.microsoft.com/office/powerpoint/2010/main" val="1787186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D03F57-8771-0667-9A21-15D0AA0A9D1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F5CE51F-EF24-D2F5-411C-4BF15E2E6325}"/>
              </a:ext>
            </a:extLst>
          </p:cNvPr>
          <p:cNvSpPr txBox="1"/>
          <p:nvPr/>
        </p:nvSpPr>
        <p:spPr>
          <a:xfrm>
            <a:off x="0" y="233077"/>
            <a:ext cx="9143999" cy="646331"/>
          </a:xfrm>
          <a:prstGeom prst="rect">
            <a:avLst/>
          </a:prstGeom>
          <a:solidFill>
            <a:schemeClr val="tx1"/>
          </a:solidFill>
        </p:spPr>
        <p:txBody>
          <a:bodyPr wrap="square" rtlCol="0">
            <a:spAutoFit/>
          </a:bodyPr>
          <a:lstStyle/>
          <a:p>
            <a:pPr algn="ctr"/>
            <a:r>
              <a:rPr lang="en-US" sz="3600" dirty="0">
                <a:solidFill>
                  <a:schemeClr val="bg1"/>
                </a:solidFill>
              </a:rPr>
              <a:t>“I Will Just Let God be The Judge?”</a:t>
            </a:r>
          </a:p>
        </p:txBody>
      </p:sp>
      <p:pic>
        <p:nvPicPr>
          <p:cNvPr id="3" name="Picture 2" descr="Judgment Day: How Does God Judge Us? - Adventist.org">
            <a:extLst>
              <a:ext uri="{FF2B5EF4-FFF2-40B4-BE49-F238E27FC236}">
                <a16:creationId xmlns:a16="http://schemas.microsoft.com/office/drawing/2014/main" id="{A55375C5-D264-007F-38DE-5B1BDE947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304" y="1166278"/>
            <a:ext cx="6075190" cy="40511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C1CD32D-15FF-8184-4C9D-C4ABC934B1DB}"/>
              </a:ext>
            </a:extLst>
          </p:cNvPr>
          <p:cNvSpPr txBox="1"/>
          <p:nvPr/>
        </p:nvSpPr>
        <p:spPr>
          <a:xfrm>
            <a:off x="618565" y="5244354"/>
            <a:ext cx="8175811" cy="1384995"/>
          </a:xfrm>
          <a:prstGeom prst="rect">
            <a:avLst/>
          </a:prstGeom>
          <a:noFill/>
        </p:spPr>
        <p:txBody>
          <a:bodyPr wrap="square" rtlCol="0">
            <a:spAutoFit/>
          </a:bodyPr>
          <a:lstStyle/>
          <a:p>
            <a:pPr algn="ctr"/>
            <a:r>
              <a:rPr lang="en-US" sz="2800" dirty="0">
                <a:solidFill>
                  <a:schemeClr val="bg1"/>
                </a:solidFill>
              </a:rPr>
              <a:t>John 12:48 "He who rejects Me, and does not receive My words, has that which judges him--the word that I have spoken will judge him in the last day.</a:t>
            </a:r>
          </a:p>
        </p:txBody>
      </p:sp>
    </p:spTree>
    <p:extLst>
      <p:ext uri="{BB962C8B-B14F-4D97-AF65-F5344CB8AC3E}">
        <p14:creationId xmlns:p14="http://schemas.microsoft.com/office/powerpoint/2010/main" val="1001668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CEA71-5F6A-B7D1-3C2A-F4C03B369CC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8B7C9A1-A48C-735A-D2CC-31699DDA4E57}"/>
              </a:ext>
            </a:extLst>
          </p:cNvPr>
          <p:cNvSpPr txBox="1"/>
          <p:nvPr/>
        </p:nvSpPr>
        <p:spPr>
          <a:xfrm>
            <a:off x="0" y="-6"/>
            <a:ext cx="9143999" cy="646331"/>
          </a:xfrm>
          <a:prstGeom prst="rect">
            <a:avLst/>
          </a:prstGeom>
          <a:solidFill>
            <a:schemeClr val="tx1"/>
          </a:solidFill>
        </p:spPr>
        <p:txBody>
          <a:bodyPr wrap="square" rtlCol="0">
            <a:spAutoFit/>
          </a:bodyPr>
          <a:lstStyle/>
          <a:p>
            <a:pPr algn="ctr"/>
            <a:r>
              <a:rPr lang="en-US" sz="3600" dirty="0">
                <a:solidFill>
                  <a:schemeClr val="bg1"/>
                </a:solidFill>
              </a:rPr>
              <a:t>“I Will Just Let God be The Judge?”</a:t>
            </a:r>
          </a:p>
        </p:txBody>
      </p:sp>
      <p:sp>
        <p:nvSpPr>
          <p:cNvPr id="3" name="TextBox 2">
            <a:extLst>
              <a:ext uri="{FF2B5EF4-FFF2-40B4-BE49-F238E27FC236}">
                <a16:creationId xmlns:a16="http://schemas.microsoft.com/office/drawing/2014/main" id="{9F729E19-8A13-FB0E-599F-4CADEF22C615}"/>
              </a:ext>
            </a:extLst>
          </p:cNvPr>
          <p:cNvSpPr txBox="1"/>
          <p:nvPr/>
        </p:nvSpPr>
        <p:spPr>
          <a:xfrm>
            <a:off x="0" y="1013012"/>
            <a:ext cx="9143999" cy="646331"/>
          </a:xfrm>
          <a:prstGeom prst="rect">
            <a:avLst/>
          </a:prstGeom>
          <a:noFill/>
        </p:spPr>
        <p:txBody>
          <a:bodyPr wrap="square" rtlCol="0">
            <a:spAutoFit/>
          </a:bodyPr>
          <a:lstStyle/>
          <a:p>
            <a:pPr algn="ctr"/>
            <a:r>
              <a:rPr lang="en-US" sz="3600" dirty="0">
                <a:latin typeface="Franklin Gothic Demi" panose="020B0703020102020204" pitchFamily="34" charset="0"/>
              </a:rPr>
              <a:t>If I will just let God be the judge, then -</a:t>
            </a:r>
          </a:p>
        </p:txBody>
      </p:sp>
      <p:sp>
        <p:nvSpPr>
          <p:cNvPr id="5" name="TextBox 4">
            <a:extLst>
              <a:ext uri="{FF2B5EF4-FFF2-40B4-BE49-F238E27FC236}">
                <a16:creationId xmlns:a16="http://schemas.microsoft.com/office/drawing/2014/main" id="{C933FBF9-7A1D-BD88-1A28-A9505F2BE7DD}"/>
              </a:ext>
            </a:extLst>
          </p:cNvPr>
          <p:cNvSpPr txBox="1"/>
          <p:nvPr/>
        </p:nvSpPr>
        <p:spPr>
          <a:xfrm>
            <a:off x="466165" y="2110804"/>
            <a:ext cx="8408894" cy="4093428"/>
          </a:xfrm>
          <a:prstGeom prst="rect">
            <a:avLst/>
          </a:prstGeom>
          <a:noFill/>
          <a:ln w="38100">
            <a:solidFill>
              <a:schemeClr val="tx1"/>
            </a:solidFill>
          </a:ln>
        </p:spPr>
        <p:txBody>
          <a:bodyPr wrap="square">
            <a:spAutoFit/>
          </a:bodyPr>
          <a:lstStyle/>
          <a:p>
            <a:r>
              <a:rPr lang="en-US" sz="2600" b="1" dirty="0"/>
              <a:t>1Timothy 6:3 </a:t>
            </a:r>
            <a:r>
              <a:rPr lang="en-US" sz="2600" dirty="0"/>
              <a:t>If anyone teaches otherwise and does not consent to wholesome words, even the words of our Lord Jesus Christ, and to the doctrine which accords with godliness,</a:t>
            </a:r>
          </a:p>
          <a:p>
            <a:r>
              <a:rPr lang="en-US" sz="2600" dirty="0"/>
              <a:t> 4 he is proud, knowing nothing, but is obsessed with disputes and arguments over words, from which come envy, strife, reviling, evil suspicions,</a:t>
            </a:r>
          </a:p>
          <a:p>
            <a:r>
              <a:rPr lang="en-US" sz="2600" dirty="0"/>
              <a:t> 5 useless wranglings of men of corrupt minds and destitute of the truth, who suppose that godliness is a means of gain (Joel </a:t>
            </a:r>
            <a:r>
              <a:rPr lang="en-US" sz="2600" dirty="0" err="1"/>
              <a:t>Olsteen</a:t>
            </a:r>
            <a:r>
              <a:rPr lang="en-US" sz="2600" dirty="0"/>
              <a:t>). From such withdraw yourself.</a:t>
            </a:r>
          </a:p>
        </p:txBody>
      </p:sp>
    </p:spTree>
    <p:extLst>
      <p:ext uri="{BB962C8B-B14F-4D97-AF65-F5344CB8AC3E}">
        <p14:creationId xmlns:p14="http://schemas.microsoft.com/office/powerpoint/2010/main" val="4268544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D92A4B-5F6B-74FC-7F69-59D3D8B52BAA}"/>
              </a:ext>
            </a:extLst>
          </p:cNvPr>
          <p:cNvPicPr>
            <a:picLocks noChangeAspect="1"/>
          </p:cNvPicPr>
          <p:nvPr/>
        </p:nvPicPr>
        <p:blipFill>
          <a:blip r:embed="rId2"/>
          <a:srcRect l="17059" t="10697" r="37549" b="4597"/>
          <a:stretch>
            <a:fillRect/>
          </a:stretch>
        </p:blipFill>
        <p:spPr>
          <a:xfrm>
            <a:off x="1523998" y="97846"/>
            <a:ext cx="6347013" cy="6662308"/>
          </a:xfrm>
          <a:prstGeom prst="rect">
            <a:avLst/>
          </a:prstGeom>
          <a:ln w="57150">
            <a:solidFill>
              <a:schemeClr val="tx1"/>
            </a:solidFill>
          </a:ln>
        </p:spPr>
      </p:pic>
    </p:spTree>
    <p:extLst>
      <p:ext uri="{BB962C8B-B14F-4D97-AF65-F5344CB8AC3E}">
        <p14:creationId xmlns:p14="http://schemas.microsoft.com/office/powerpoint/2010/main" val="2308547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quot;I let God be the judge and I believe that we worship a just and fair ...">
            <a:extLst>
              <a:ext uri="{FF2B5EF4-FFF2-40B4-BE49-F238E27FC236}">
                <a16:creationId xmlns:a16="http://schemas.microsoft.com/office/drawing/2014/main" id="{4CFD65D1-7AA2-2577-0B90-902ED0ECB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06316F5-B59B-E766-D26A-414438FD0C6C}"/>
              </a:ext>
            </a:extLst>
          </p:cNvPr>
          <p:cNvSpPr txBox="1"/>
          <p:nvPr/>
        </p:nvSpPr>
        <p:spPr>
          <a:xfrm>
            <a:off x="663389" y="6203576"/>
            <a:ext cx="7960659" cy="523220"/>
          </a:xfrm>
          <a:prstGeom prst="rect">
            <a:avLst/>
          </a:prstGeom>
          <a:noFill/>
        </p:spPr>
        <p:txBody>
          <a:bodyPr wrap="square" rtlCol="0">
            <a:spAutoFit/>
          </a:bodyPr>
          <a:lstStyle/>
          <a:p>
            <a:r>
              <a:rPr lang="en-US" sz="2800" dirty="0">
                <a:solidFill>
                  <a:schemeClr val="bg1"/>
                </a:solidFill>
              </a:rPr>
              <a:t>I believe… I believe… I believe… I believe… I believe…</a:t>
            </a:r>
          </a:p>
        </p:txBody>
      </p:sp>
    </p:spTree>
    <p:extLst>
      <p:ext uri="{BB962C8B-B14F-4D97-AF65-F5344CB8AC3E}">
        <p14:creationId xmlns:p14="http://schemas.microsoft.com/office/powerpoint/2010/main" val="2153345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Let God Be The Judge - Busy Blessed Women | Faith hope love, Judge, Let god">
            <a:extLst>
              <a:ext uri="{FF2B5EF4-FFF2-40B4-BE49-F238E27FC236}">
                <a16:creationId xmlns:a16="http://schemas.microsoft.com/office/drawing/2014/main" id="{F531A8CD-0033-9F5F-C2F6-D1D3CCCEC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35" y="316005"/>
            <a:ext cx="8274424" cy="6205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935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47C030-C8DC-08F8-3973-3B37D2837DBB}"/>
              </a:ext>
            </a:extLst>
          </p:cNvPr>
          <p:cNvSpPr txBox="1"/>
          <p:nvPr/>
        </p:nvSpPr>
        <p:spPr>
          <a:xfrm>
            <a:off x="0" y="-6"/>
            <a:ext cx="9143999" cy="646331"/>
          </a:xfrm>
          <a:prstGeom prst="rect">
            <a:avLst/>
          </a:prstGeom>
          <a:solidFill>
            <a:schemeClr val="tx1"/>
          </a:solidFill>
        </p:spPr>
        <p:txBody>
          <a:bodyPr wrap="square" rtlCol="0">
            <a:spAutoFit/>
          </a:bodyPr>
          <a:lstStyle/>
          <a:p>
            <a:pPr algn="ctr"/>
            <a:r>
              <a:rPr lang="en-US" sz="3600" dirty="0">
                <a:solidFill>
                  <a:schemeClr val="bg1"/>
                </a:solidFill>
              </a:rPr>
              <a:t>“I Will Just Let God be The Judge?”</a:t>
            </a:r>
          </a:p>
        </p:txBody>
      </p:sp>
      <p:sp>
        <p:nvSpPr>
          <p:cNvPr id="6" name="TextBox 5">
            <a:extLst>
              <a:ext uri="{FF2B5EF4-FFF2-40B4-BE49-F238E27FC236}">
                <a16:creationId xmlns:a16="http://schemas.microsoft.com/office/drawing/2014/main" id="{061E5320-46AF-F37F-9ED1-F370611BB9D1}"/>
              </a:ext>
            </a:extLst>
          </p:cNvPr>
          <p:cNvSpPr txBox="1"/>
          <p:nvPr/>
        </p:nvSpPr>
        <p:spPr>
          <a:xfrm>
            <a:off x="717177" y="1111624"/>
            <a:ext cx="7871012" cy="4027385"/>
          </a:xfrm>
          <a:prstGeom prst="rect">
            <a:avLst/>
          </a:prstGeom>
          <a:noFill/>
        </p:spPr>
        <p:txBody>
          <a:bodyPr wrap="square">
            <a:spAutoFit/>
          </a:bodyPr>
          <a:lstStyle/>
          <a:p>
            <a:pPr marL="0" marR="0">
              <a:lnSpc>
                <a:spcPct val="115000"/>
              </a:lnSpc>
              <a:spcAft>
                <a:spcPts val="800"/>
              </a:spcAft>
            </a:pPr>
            <a:r>
              <a:rPr lang="en-US" sz="2800" kern="100" dirty="0">
                <a:effectLst/>
                <a:latin typeface="Crimson Text"/>
                <a:ea typeface="Calibri" panose="020F0502020204030204" pitchFamily="34" charset="0"/>
                <a:cs typeface="Times New Roman" panose="02020603050405020304" pitchFamily="18" charset="0"/>
              </a:rPr>
              <a:t>“Scripture shapes our understanding of the Father. Yet, we often fall into the habit of crafting our own version of God in our minds. </a:t>
            </a:r>
            <a:r>
              <a:rPr lang="en-US" sz="2800" u="sng" kern="100" dirty="0">
                <a:effectLst/>
                <a:latin typeface="Crimson Text"/>
                <a:ea typeface="Calibri" panose="020F0502020204030204" pitchFamily="34" charset="0"/>
                <a:cs typeface="Times New Roman" panose="02020603050405020304" pitchFamily="18" charset="0"/>
              </a:rPr>
              <a:t>Someone once said, “You can safely assume that you’ve created God in your own image when it turns out that God hates all the same people as you do</a:t>
            </a:r>
            <a:r>
              <a:rPr lang="en-US" sz="2800" kern="100" dirty="0">
                <a:effectLst/>
                <a:latin typeface="Crimson Text"/>
                <a:ea typeface="Calibri" panose="020F0502020204030204" pitchFamily="34" charset="0"/>
                <a:cs typeface="Times New Roman" panose="02020603050405020304" pitchFamily="18" charset="0"/>
              </a:rPr>
              <a:t>.” We tend to justify our shortcomings or find excuses to dismiss our poor choices. This inclination is all too natural.”</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F69E773-F0D6-3F9B-C742-47912FDDAEDA}"/>
              </a:ext>
            </a:extLst>
          </p:cNvPr>
          <p:cNvSpPr txBox="1"/>
          <p:nvPr/>
        </p:nvSpPr>
        <p:spPr>
          <a:xfrm>
            <a:off x="412376" y="5513294"/>
            <a:ext cx="8471647" cy="954107"/>
          </a:xfrm>
          <a:prstGeom prst="rect">
            <a:avLst/>
          </a:prstGeom>
          <a:noFill/>
        </p:spPr>
        <p:txBody>
          <a:bodyPr wrap="square" rtlCol="0">
            <a:spAutoFit/>
          </a:bodyPr>
          <a:lstStyle/>
          <a:p>
            <a:pPr algn="ctr"/>
            <a:r>
              <a:rPr lang="en-US" sz="2800" dirty="0">
                <a:solidFill>
                  <a:srgbClr val="C00000"/>
                </a:solidFill>
                <a:latin typeface="Franklin Gothic Demi" panose="020B0703020102020204" pitchFamily="34" charset="0"/>
              </a:rPr>
              <a:t>We make God what we want Him to be in our mind instead of what he actually is in His recorded word.</a:t>
            </a:r>
          </a:p>
        </p:txBody>
      </p:sp>
    </p:spTree>
    <p:extLst>
      <p:ext uri="{BB962C8B-B14F-4D97-AF65-F5344CB8AC3E}">
        <p14:creationId xmlns:p14="http://schemas.microsoft.com/office/powerpoint/2010/main" val="610077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E1BEF-164B-A7BA-24CD-95620D7AC2F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478697C-398E-3E85-471B-541EA585E226}"/>
              </a:ext>
            </a:extLst>
          </p:cNvPr>
          <p:cNvSpPr txBox="1"/>
          <p:nvPr/>
        </p:nvSpPr>
        <p:spPr>
          <a:xfrm>
            <a:off x="0" y="-6"/>
            <a:ext cx="9143999" cy="646331"/>
          </a:xfrm>
          <a:prstGeom prst="rect">
            <a:avLst/>
          </a:prstGeom>
          <a:solidFill>
            <a:schemeClr val="tx1"/>
          </a:solidFill>
        </p:spPr>
        <p:txBody>
          <a:bodyPr wrap="square" rtlCol="0">
            <a:spAutoFit/>
          </a:bodyPr>
          <a:lstStyle/>
          <a:p>
            <a:pPr algn="ctr"/>
            <a:r>
              <a:rPr lang="en-US" sz="3600" dirty="0">
                <a:solidFill>
                  <a:schemeClr val="bg1"/>
                </a:solidFill>
              </a:rPr>
              <a:t>“I Will Just Let God be The Judge?”</a:t>
            </a:r>
          </a:p>
        </p:txBody>
      </p:sp>
      <p:sp>
        <p:nvSpPr>
          <p:cNvPr id="4" name="TextBox 3">
            <a:extLst>
              <a:ext uri="{FF2B5EF4-FFF2-40B4-BE49-F238E27FC236}">
                <a16:creationId xmlns:a16="http://schemas.microsoft.com/office/drawing/2014/main" id="{74A7706C-3070-B44B-E051-3704ECBE8501}"/>
              </a:ext>
            </a:extLst>
          </p:cNvPr>
          <p:cNvSpPr txBox="1"/>
          <p:nvPr/>
        </p:nvSpPr>
        <p:spPr>
          <a:xfrm>
            <a:off x="502025" y="1210235"/>
            <a:ext cx="8283388" cy="4822410"/>
          </a:xfrm>
          <a:prstGeom prst="rect">
            <a:avLst/>
          </a:prstGeom>
          <a:noFill/>
        </p:spPr>
        <p:txBody>
          <a:bodyPr wrap="square">
            <a:spAutoFit/>
          </a:bodyPr>
          <a:lstStyle/>
          <a:p>
            <a:pPr marL="0" marR="0">
              <a:lnSpc>
                <a:spcPct val="115000"/>
              </a:lnSpc>
              <a:spcAft>
                <a:spcPts val="800"/>
              </a:spcAft>
              <a:buNone/>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We judge people and things everyday.</a:t>
            </a:r>
          </a:p>
          <a:p>
            <a:pPr marL="0" marR="0">
              <a:lnSpc>
                <a:spcPct val="115000"/>
              </a:lnSpc>
              <a:spcAft>
                <a:spcPts val="800"/>
              </a:spcAft>
              <a:buNone/>
            </a:pPr>
            <a:r>
              <a:rPr lang="en-US" sz="36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(job interviews, buying products, buying food)</a:t>
            </a:r>
          </a:p>
          <a:p>
            <a:pPr marL="0" marR="0">
              <a:lnSpc>
                <a:spcPct val="115000"/>
              </a:lnSpc>
              <a:spcAft>
                <a:spcPts val="800"/>
              </a:spcAft>
              <a:buNone/>
            </a:pP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pPr>
            <a:r>
              <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Some people do not want to judge on the basis of religion – the most important thing.</a:t>
            </a:r>
          </a:p>
        </p:txBody>
      </p:sp>
    </p:spTree>
    <p:extLst>
      <p:ext uri="{BB962C8B-B14F-4D97-AF65-F5344CB8AC3E}">
        <p14:creationId xmlns:p14="http://schemas.microsoft.com/office/powerpoint/2010/main" val="2857351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90F71-26C2-D23B-7BD3-FC93369FEF3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0084ECA-0447-6F5E-0095-21B3FEDE77BE}"/>
              </a:ext>
            </a:extLst>
          </p:cNvPr>
          <p:cNvSpPr txBox="1"/>
          <p:nvPr/>
        </p:nvSpPr>
        <p:spPr>
          <a:xfrm>
            <a:off x="0" y="-6"/>
            <a:ext cx="9143999" cy="646331"/>
          </a:xfrm>
          <a:prstGeom prst="rect">
            <a:avLst/>
          </a:prstGeom>
          <a:solidFill>
            <a:schemeClr val="tx1"/>
          </a:solidFill>
        </p:spPr>
        <p:txBody>
          <a:bodyPr wrap="square" rtlCol="0">
            <a:spAutoFit/>
          </a:bodyPr>
          <a:lstStyle/>
          <a:p>
            <a:pPr algn="ctr"/>
            <a:r>
              <a:rPr lang="en-US" sz="3600" dirty="0">
                <a:solidFill>
                  <a:schemeClr val="bg1"/>
                </a:solidFill>
              </a:rPr>
              <a:t>“I Will Just Let God be The Judge?”</a:t>
            </a:r>
          </a:p>
        </p:txBody>
      </p:sp>
      <p:sp>
        <p:nvSpPr>
          <p:cNvPr id="3" name="TextBox 2">
            <a:extLst>
              <a:ext uri="{FF2B5EF4-FFF2-40B4-BE49-F238E27FC236}">
                <a16:creationId xmlns:a16="http://schemas.microsoft.com/office/drawing/2014/main" id="{3827FD95-32C8-0904-FB46-4E5978139C10}"/>
              </a:ext>
            </a:extLst>
          </p:cNvPr>
          <p:cNvSpPr txBox="1"/>
          <p:nvPr/>
        </p:nvSpPr>
        <p:spPr>
          <a:xfrm>
            <a:off x="0" y="1013012"/>
            <a:ext cx="9143999" cy="646331"/>
          </a:xfrm>
          <a:prstGeom prst="rect">
            <a:avLst/>
          </a:prstGeom>
          <a:noFill/>
        </p:spPr>
        <p:txBody>
          <a:bodyPr wrap="square" rtlCol="0">
            <a:spAutoFit/>
          </a:bodyPr>
          <a:lstStyle/>
          <a:p>
            <a:pPr algn="ctr"/>
            <a:r>
              <a:rPr lang="en-US" sz="3600" dirty="0">
                <a:latin typeface="Franklin Gothic Demi" panose="020B0703020102020204" pitchFamily="34" charset="0"/>
              </a:rPr>
              <a:t>If I will just let God be the judge, then -</a:t>
            </a:r>
          </a:p>
        </p:txBody>
      </p:sp>
      <p:sp>
        <p:nvSpPr>
          <p:cNvPr id="4" name="TextBox 3">
            <a:extLst>
              <a:ext uri="{FF2B5EF4-FFF2-40B4-BE49-F238E27FC236}">
                <a16:creationId xmlns:a16="http://schemas.microsoft.com/office/drawing/2014/main" id="{F8C74B66-4E0B-4E05-391C-ED52D45513C2}"/>
              </a:ext>
            </a:extLst>
          </p:cNvPr>
          <p:cNvSpPr txBox="1"/>
          <p:nvPr/>
        </p:nvSpPr>
        <p:spPr>
          <a:xfrm>
            <a:off x="555808" y="1990165"/>
            <a:ext cx="7871012"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a:t>I will not need to speak against sin</a:t>
            </a:r>
          </a:p>
          <a:p>
            <a:pPr marL="571500" indent="-571500">
              <a:buFont typeface="Arial" panose="020B0604020202020204" pitchFamily="34" charset="0"/>
              <a:buChar char="•"/>
            </a:pPr>
            <a:r>
              <a:rPr lang="en-US" sz="3600" dirty="0">
                <a:solidFill>
                  <a:srgbClr val="C00000"/>
                </a:solidFill>
              </a:rPr>
              <a:t>I will not need to train or discipline my children</a:t>
            </a:r>
          </a:p>
          <a:p>
            <a:pPr marL="571500" indent="-571500">
              <a:buFont typeface="Arial" panose="020B0604020202020204" pitchFamily="34" charset="0"/>
              <a:buChar char="•"/>
            </a:pPr>
            <a:r>
              <a:rPr lang="en-US" sz="3600" dirty="0">
                <a:solidFill>
                  <a:srgbClr val="0070C0"/>
                </a:solidFill>
              </a:rPr>
              <a:t>I will not need to expect discipline in the church</a:t>
            </a:r>
          </a:p>
          <a:p>
            <a:pPr marL="571500" indent="-571500">
              <a:buFont typeface="Arial" panose="020B0604020202020204" pitchFamily="34" charset="0"/>
              <a:buChar char="•"/>
            </a:pPr>
            <a:r>
              <a:rPr lang="en-US" sz="3600" dirty="0"/>
              <a:t>Then I will not need to care for the lost and persuade them to repent</a:t>
            </a:r>
          </a:p>
        </p:txBody>
      </p:sp>
    </p:spTree>
    <p:extLst>
      <p:ext uri="{BB962C8B-B14F-4D97-AF65-F5344CB8AC3E}">
        <p14:creationId xmlns:p14="http://schemas.microsoft.com/office/powerpoint/2010/main" val="118055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638</TotalTime>
  <Words>1798</Words>
  <Application>Microsoft Office PowerPoint</Application>
  <PresentationFormat>On-screen Show (4:3)</PresentationFormat>
  <Paragraphs>86</Paragraphs>
  <Slides>22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Arial</vt:lpstr>
      <vt:lpstr>Arial Black</vt:lpstr>
      <vt:lpstr>Arial Unicode MS</vt:lpstr>
      <vt:lpstr>Calibri</vt:lpstr>
      <vt:lpstr>Calibri Light</vt:lpstr>
      <vt:lpstr>Crimson Text</vt:lpstr>
      <vt:lpstr>Franklin Gothic Demi</vt:lpstr>
      <vt:lpstr>Ink Free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ecurb hastings</dc:creator>
  <cp:lastModifiedBy>ecurb hastings</cp:lastModifiedBy>
  <cp:revision>7</cp:revision>
  <dcterms:created xsi:type="dcterms:W3CDTF">2025-06-16T15:06:24Z</dcterms:created>
  <dcterms:modified xsi:type="dcterms:W3CDTF">2025-06-21T20:50:46Z</dcterms:modified>
</cp:coreProperties>
</file>