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3" r:id="rId4"/>
    <p:sldId id="262" r:id="rId5"/>
    <p:sldId id="261" r:id="rId6"/>
    <p:sldId id="265" r:id="rId7"/>
    <p:sldId id="269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Ok4OuaozOBa19zmJLpaig==" hashData="ZrZzlk70M8IoRlmryIh1g1LOtObel0q9b3o8cKWv+P7jLq6MkcS0MVfK5uoG5zzZVftA/Tt2s/q5Fq7HK2iUm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2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B5EF-DB08-4E5B-9F9C-CF28DF059ACF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/basics/attachment" TargetMode="External"/><Relationship Id="rId2" Type="http://schemas.openxmlformats.org/officeDocument/2006/relationships/hyperlink" Target="https://www.psychologytoday.com/us/basics/self-ha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 Surf Waves Beach Free Stock Photo - Public Domain Pictures">
            <a:extLst>
              <a:ext uri="{FF2B5EF4-FFF2-40B4-BE49-F238E27FC236}">
                <a16:creationId xmlns:a16="http://schemas.microsoft.com/office/drawing/2014/main" id="{899C8EAB-9A6C-E909-DC26-0E7B545B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44" y="1685365"/>
            <a:ext cx="5705879" cy="43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9A989-FD88-9B4C-6066-463A396A031A}"/>
              </a:ext>
            </a:extLst>
          </p:cNvPr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Forgetting The Past.  Phil.3:13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D324C-4DCF-60CD-E3C0-E7279DFEECC7}"/>
              </a:ext>
            </a:extLst>
          </p:cNvPr>
          <p:cNvSpPr txBox="1"/>
          <p:nvPr/>
        </p:nvSpPr>
        <p:spPr>
          <a:xfrm>
            <a:off x="259977" y="1523998"/>
            <a:ext cx="2796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Philippians 3:13 Brethren, I do not count myself to have apprehended; but one thing I do, forgetting those things which are behind and reaching forward to those things which are ahead, 14 I press toward the goal for the prize of the upward call of God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9256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163A8-734A-9EEA-EA90-0EC531DD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ing Roadway in Oregon image - Free stock photo - Public Domain ...">
            <a:extLst>
              <a:ext uri="{FF2B5EF4-FFF2-40B4-BE49-F238E27FC236}">
                <a16:creationId xmlns:a16="http://schemas.microsoft.com/office/drawing/2014/main" id="{072551D9-BEEF-63C9-1036-8953ED84F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5980" r="8907" b="20882"/>
          <a:stretch>
            <a:fillRect/>
          </a:stretch>
        </p:blipFill>
        <p:spPr bwMode="auto">
          <a:xfrm>
            <a:off x="6418728" y="5009771"/>
            <a:ext cx="2725272" cy="18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EE5FC-C04D-3D86-5790-7AF9FC1FC5BF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9632C-AC91-C05C-69D4-9093EE1A3532}"/>
              </a:ext>
            </a:extLst>
          </p:cNvPr>
          <p:cNvSpPr txBox="1"/>
          <p:nvPr/>
        </p:nvSpPr>
        <p:spPr>
          <a:xfrm>
            <a:off x="2052918" y="1481043"/>
            <a:ext cx="4087906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Acts 7:53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Acts 8:1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Acts 9:1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9:19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14:18</a:t>
            </a: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43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67A3D-9283-CC3F-346E-105037FF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ADF55-0BC4-7E37-F635-DA8DC13A1E12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EA4DE-F42B-0C74-274A-6A28F899CB1B}"/>
              </a:ext>
            </a:extLst>
          </p:cNvPr>
          <p:cNvSpPr txBox="1"/>
          <p:nvPr/>
        </p:nvSpPr>
        <p:spPr>
          <a:xfrm>
            <a:off x="224119" y="1353672"/>
            <a:ext cx="8615082" cy="496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examples of past events that can be difficult to let go of include: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intimate relationships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 successes or failures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mistakes or regrets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that were                                 upsetting or disturbing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6B429-32B4-2C2E-757A-4D095B4CF6A5}"/>
              </a:ext>
            </a:extLst>
          </p:cNvPr>
          <p:cNvSpPr txBox="1"/>
          <p:nvPr/>
        </p:nvSpPr>
        <p:spPr>
          <a:xfrm rot="21118134">
            <a:off x="5260980" y="4166909"/>
            <a:ext cx="3422297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Emotional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3416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06692F-5EA7-041D-A229-F14688EF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ing Roadway in Oregon image - Free stock photo - Public Domain ...">
            <a:extLst>
              <a:ext uri="{FF2B5EF4-FFF2-40B4-BE49-F238E27FC236}">
                <a16:creationId xmlns:a16="http://schemas.microsoft.com/office/drawing/2014/main" id="{19C74BE9-5C77-86D6-C204-A076DC86C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5980" r="8907" b="20882"/>
          <a:stretch>
            <a:fillRect/>
          </a:stretch>
        </p:blipFill>
        <p:spPr bwMode="auto">
          <a:xfrm>
            <a:off x="6418728" y="5009771"/>
            <a:ext cx="2725272" cy="18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8AE0E-F861-9485-35B4-EAD83C54272B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E9A71-62C7-EA28-81CB-11DE4704BE40}"/>
              </a:ext>
            </a:extLst>
          </p:cNvPr>
          <p:cNvSpPr txBox="1"/>
          <p:nvPr/>
        </p:nvSpPr>
        <p:spPr>
          <a:xfrm>
            <a:off x="546849" y="1174379"/>
            <a:ext cx="8157882" cy="541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forgetting those things … behind</a:t>
            </a:r>
            <a:r>
              <a:rPr lang="en-US" sz="3200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—Looking back is sure to end in going back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u="sng" kern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9:62 </a:t>
            </a:r>
            <a:r>
              <a:rPr lang="en-US" sz="3200" b="1" u="sng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Jesus said to him, "No one, having put his hand to the plow, and looking back, is fit for the kingdom of God.“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2800" kern="1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u="sng" kern="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17:32</a:t>
            </a:r>
            <a:r>
              <a:rPr lang="en-US" sz="32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"Remember Lot's wife.</a:t>
            </a: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endParaRPr lang="en-US" sz="32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43C6D-3C4C-E0E8-254F-B0DCF248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ing Roadway in Oregon image - Free stock photo - Public Domain ...">
            <a:extLst>
              <a:ext uri="{FF2B5EF4-FFF2-40B4-BE49-F238E27FC236}">
                <a16:creationId xmlns:a16="http://schemas.microsoft.com/office/drawing/2014/main" id="{EBED493D-2EEC-A6C1-C149-52D14EF70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5980" r="8907" b="20882"/>
          <a:stretch>
            <a:fillRect/>
          </a:stretch>
        </p:blipFill>
        <p:spPr bwMode="auto">
          <a:xfrm>
            <a:off x="6418728" y="5009771"/>
            <a:ext cx="2725272" cy="18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51493-ADF7-F7E4-A89D-79A511E61A59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FAE95-63E2-DD97-E98C-6D5C45B29364}"/>
              </a:ext>
            </a:extLst>
          </p:cNvPr>
          <p:cNvSpPr txBox="1"/>
          <p:nvPr/>
        </p:nvSpPr>
        <p:spPr>
          <a:xfrm>
            <a:off x="537881" y="1317811"/>
            <a:ext cx="7933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stop rowing in a boat when the current is against us, we are carried back. 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58715-3267-9052-5046-296AFD1947C5}"/>
              </a:ext>
            </a:extLst>
          </p:cNvPr>
          <p:cNvSpPr txBox="1"/>
          <p:nvPr/>
        </p:nvSpPr>
        <p:spPr>
          <a:xfrm>
            <a:off x="537881" y="2558148"/>
            <a:ext cx="7494495" cy="368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word to us is as it was to Israel, 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2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14:15</a:t>
            </a:r>
            <a:r>
              <a:rPr lang="en-US" sz="3200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And the LORD said to Moses, "Why do you cry to Me? Tell the children of Israel to go forward.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Bible is our landmark to show us                                                                                           we are going forward or backward.</a:t>
            </a: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9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5C3C8-086A-F303-2FD7-DAC6129E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A9316-028D-87F9-82B6-DEDD5A758F50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BBB56-FE78-E6DA-C520-5DA4DBECBD48}"/>
              </a:ext>
            </a:extLst>
          </p:cNvPr>
          <p:cNvSpPr txBox="1"/>
          <p:nvPr/>
        </p:nvSpPr>
        <p:spPr>
          <a:xfrm>
            <a:off x="475129" y="3361766"/>
            <a:ext cx="8722660" cy="3779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can't change how your brain works. But you can train yourself to get off of the hamster wheel. That</a:t>
            </a: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 </a:t>
            </a:r>
            <a:r>
              <a:rPr lang="en-US" sz="2800" b="1" u="sng" kern="100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sychology Today looks at cut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cutting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the emotional </a:t>
            </a:r>
            <a:r>
              <a:rPr lang="en-US" sz="2800" b="1" u="sng" kern="100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sychology Today looks at attach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attachment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with the past, 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negative experiences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8BDD2-CB5E-23BA-26AD-DB2C4AB29083}"/>
              </a:ext>
            </a:extLst>
          </p:cNvPr>
          <p:cNvSpPr/>
          <p:nvPr/>
        </p:nvSpPr>
        <p:spPr>
          <a:xfrm>
            <a:off x="5360808" y="925132"/>
            <a:ext cx="3191522" cy="3162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mster Wheel GIFs - 70 Animated Rodents Run in a Wheel | USAGIF.com">
            <a:extLst>
              <a:ext uri="{FF2B5EF4-FFF2-40B4-BE49-F238E27FC236}">
                <a16:creationId xmlns:a16="http://schemas.microsoft.com/office/drawing/2014/main" id="{A3BFE181-91E9-48FC-A86D-D60477FB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20" y="1210235"/>
            <a:ext cx="1909570" cy="24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57AFB4-11E8-FF1D-A616-7B44755E0655}"/>
              </a:ext>
            </a:extLst>
          </p:cNvPr>
          <p:cNvSpPr txBox="1"/>
          <p:nvPr/>
        </p:nvSpPr>
        <p:spPr>
          <a:xfrm>
            <a:off x="412376" y="1264025"/>
            <a:ext cx="4939553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Reliving sad memories makes us feel like a  hamster in the wheel.</a:t>
            </a:r>
          </a:p>
          <a:p>
            <a:pPr>
              <a:spcAft>
                <a:spcPts val="800"/>
              </a:spcAft>
            </a:pPr>
            <a:r>
              <a:rPr lang="en-US" sz="2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matter how hard                                                        we try, we can't move forward.</a:t>
            </a:r>
          </a:p>
        </p:txBody>
      </p:sp>
    </p:spTree>
    <p:extLst>
      <p:ext uri="{BB962C8B-B14F-4D97-AF65-F5344CB8AC3E}">
        <p14:creationId xmlns:p14="http://schemas.microsoft.com/office/powerpoint/2010/main" val="222564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21E5E-F378-4B62-2305-1095834CFCFF}"/>
              </a:ext>
            </a:extLst>
          </p:cNvPr>
          <p:cNvSpPr txBox="1"/>
          <p:nvPr/>
        </p:nvSpPr>
        <p:spPr>
          <a:xfrm>
            <a:off x="552261" y="416459"/>
            <a:ext cx="8283921" cy="619996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Phil. 4:5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gentleness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known to all men. The Lord is at hand.  6 Be </a:t>
            </a:r>
            <a:r>
              <a:rPr lang="en-US" sz="2400" u="sng" kern="1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anxious for nothing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in </a:t>
            </a:r>
            <a:r>
              <a:rPr lang="en-US" sz="2400" u="sng" kern="100" dirty="0">
                <a:solidFill>
                  <a:srgbClr val="0070C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everything by prayer and supplication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thanksgiving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u="sng" kern="1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let your requests be made known to God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and the </a:t>
            </a:r>
            <a:r>
              <a:rPr lang="en-US" sz="2400" u="sng" kern="100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peace of God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surpasses all understanding,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will guard your hearts and minds through Christ Jesus.</a:t>
            </a:r>
            <a:r>
              <a:rPr lang="en-US" sz="2400" u="none" strike="noStrike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n-US" sz="2400" kern="1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Finally, brethren, whatever things are </a:t>
            </a:r>
            <a:r>
              <a:rPr lang="en-US" sz="2400" u="sng" kern="1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true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whatever things are </a:t>
            </a:r>
            <a:r>
              <a:rPr lang="en-US" sz="2400" u="sng" kern="100" dirty="0">
                <a:solidFill>
                  <a:srgbClr val="0070C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noble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whatever things are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just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whatever things are </a:t>
            </a:r>
            <a:r>
              <a:rPr lang="en-US" sz="2400" u="sng" kern="1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pure</a:t>
            </a:r>
            <a:r>
              <a:rPr lang="en-US" sz="2400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whatever things are </a:t>
            </a:r>
            <a:r>
              <a:rPr lang="en-US" sz="2400" u="sng" kern="100" dirty="0">
                <a:solidFill>
                  <a:srgbClr val="00B0F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lovely</a:t>
            </a:r>
            <a:r>
              <a:rPr lang="en-US" sz="2400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whatever things are of good report, if there is any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virtue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if there is anything </a:t>
            </a:r>
            <a:r>
              <a:rPr lang="en-US" sz="2400" u="sng" kern="1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praiseworthy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u="sng" kern="100" dirty="0">
                <a:solidFill>
                  <a:srgbClr val="0070C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meditate</a:t>
            </a:r>
            <a:r>
              <a:rPr lang="en-US" sz="2400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400" u="sng" kern="1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these things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The things which you learned and received and heard and saw in me, these </a:t>
            </a:r>
            <a:r>
              <a:rPr lang="en-US" sz="2400" u="sng" kern="1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r>
              <a:rPr lang="en-US" sz="2400" u="sng" kern="100" dirty="0">
                <a:solidFill>
                  <a:srgbClr val="0070C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God of peace will be with you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35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0AEB8-70B3-832D-F70B-06B89A3B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ing Roadway in Oregon image - Free stock photo - Public Domain ...">
            <a:extLst>
              <a:ext uri="{FF2B5EF4-FFF2-40B4-BE49-F238E27FC236}">
                <a16:creationId xmlns:a16="http://schemas.microsoft.com/office/drawing/2014/main" id="{C78BB3E6-6313-B7B3-6238-EEDF08C9D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5980" r="8907" b="20882"/>
          <a:stretch>
            <a:fillRect/>
          </a:stretch>
        </p:blipFill>
        <p:spPr bwMode="auto">
          <a:xfrm>
            <a:off x="6418728" y="5009771"/>
            <a:ext cx="2725272" cy="18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86EC09-2FB2-D35E-4D70-34DCF8E1F7FE}"/>
              </a:ext>
            </a:extLst>
          </p:cNvPr>
          <p:cNvSpPr txBox="1"/>
          <p:nvPr/>
        </p:nvSpPr>
        <p:spPr>
          <a:xfrm>
            <a:off x="0" y="233083"/>
            <a:ext cx="9144000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the Past.   </a:t>
            </a:r>
            <a:r>
              <a:rPr lang="en-US" sz="3200" b="1" dirty="0">
                <a:solidFill>
                  <a:schemeClr val="bg1"/>
                </a:solidFill>
              </a:rPr>
              <a:t>Philippians 3:13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F5414-A4E8-BAF3-5614-9520CF05E0BC}"/>
              </a:ext>
            </a:extLst>
          </p:cNvPr>
          <p:cNvSpPr txBox="1"/>
          <p:nvPr/>
        </p:nvSpPr>
        <p:spPr>
          <a:xfrm>
            <a:off x="537882" y="1296824"/>
            <a:ext cx="7817224" cy="513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to let go of the past.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forward to your future.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fully present in this moment.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Realize you can't change what's happened, but you can change how you move through it.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on.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grateful for who you are today.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more than what has happened                       to </a:t>
            </a: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mster Wheel GIFs - 70 Animated Rodents Run in a Wheel | USAGIF.com">
            <a:extLst>
              <a:ext uri="{FF2B5EF4-FFF2-40B4-BE49-F238E27FC236}">
                <a16:creationId xmlns:a16="http://schemas.microsoft.com/office/drawing/2014/main" id="{1F845A61-802C-58C2-E3B7-E9325DDB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4" y="488806"/>
            <a:ext cx="3272117" cy="41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B8D04-7E30-D84F-6138-710C5FD8325D}"/>
              </a:ext>
            </a:extLst>
          </p:cNvPr>
          <p:cNvSpPr txBox="1"/>
          <p:nvPr/>
        </p:nvSpPr>
        <p:spPr>
          <a:xfrm>
            <a:off x="259976" y="564772"/>
            <a:ext cx="34514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libri" panose="020F0502020204030204"/>
              </a:rPr>
              <a:t>3:13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Brethren, I do not count myself to have apprehended; but one thing I do, forgetting those things which are behind and reaching forward to those things which are ahead, 14 I press toward the goal for the prize of the upward call of God in Christ Jesus.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5F9E3-F4B8-1E8F-E8FD-273E6A6F26E8}"/>
              </a:ext>
            </a:extLst>
          </p:cNvPr>
          <p:cNvSpPr txBox="1"/>
          <p:nvPr/>
        </p:nvSpPr>
        <p:spPr>
          <a:xfrm>
            <a:off x="3890683" y="4742332"/>
            <a:ext cx="5100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Forget the past.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Get off the wheel.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Move forward!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05D77-8AF4-25B1-0FC0-C51984ACF439}"/>
              </a:ext>
            </a:extLst>
          </p:cNvPr>
          <p:cNvSpPr/>
          <p:nvPr/>
        </p:nvSpPr>
        <p:spPr>
          <a:xfrm>
            <a:off x="3917576" y="215153"/>
            <a:ext cx="5100918" cy="643665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308</TotalTime>
  <Words>608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Franklin Gothic Heavy</vt:lpstr>
      <vt:lpstr>Franklin Gothic Medium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8</cp:revision>
  <dcterms:created xsi:type="dcterms:W3CDTF">2025-06-07T20:16:16Z</dcterms:created>
  <dcterms:modified xsi:type="dcterms:W3CDTF">2025-06-14T15:45:15Z</dcterms:modified>
</cp:coreProperties>
</file>