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7" r:id="rId4"/>
    <p:sldId id="257" r:id="rId5"/>
    <p:sldId id="258" r:id="rId6"/>
    <p:sldId id="261" r:id="rId7"/>
    <p:sldId id="262" r:id="rId8"/>
    <p:sldId id="265" r:id="rId9"/>
    <p:sldId id="266"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IOH8bhnw1WFctsv8vp/Fdw==" hashData="IGnydRahZYSQYHiLpX9hecCzAgMvB1Xy1ePolCB8Mk+FocYnag+nXL9vOl5XB/DBtwewkKAHsWs+aRbraTnvXg=="/>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7" d="100"/>
          <a:sy n="107" d="100"/>
        </p:scale>
        <p:origin x="1716" y="114"/>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133DD1B-0104-4D4D-9637-1C0D48C4A8C9}"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D4933-0565-49F0-A442-655257B6B484}" type="slidenum">
              <a:rPr lang="en-US" smtClean="0"/>
              <a:t>‹#›</a:t>
            </a:fld>
            <a:endParaRPr lang="en-US"/>
          </a:p>
        </p:txBody>
      </p:sp>
    </p:spTree>
    <p:extLst>
      <p:ext uri="{BB962C8B-B14F-4D97-AF65-F5344CB8AC3E}">
        <p14:creationId xmlns:p14="http://schemas.microsoft.com/office/powerpoint/2010/main" val="2499365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33DD1B-0104-4D4D-9637-1C0D48C4A8C9}"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D4933-0565-49F0-A442-655257B6B484}" type="slidenum">
              <a:rPr lang="en-US" smtClean="0"/>
              <a:t>‹#›</a:t>
            </a:fld>
            <a:endParaRPr lang="en-US"/>
          </a:p>
        </p:txBody>
      </p:sp>
    </p:spTree>
    <p:extLst>
      <p:ext uri="{BB962C8B-B14F-4D97-AF65-F5344CB8AC3E}">
        <p14:creationId xmlns:p14="http://schemas.microsoft.com/office/powerpoint/2010/main" val="3674013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33DD1B-0104-4D4D-9637-1C0D48C4A8C9}"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D4933-0565-49F0-A442-655257B6B484}" type="slidenum">
              <a:rPr lang="en-US" smtClean="0"/>
              <a:t>‹#›</a:t>
            </a:fld>
            <a:endParaRPr lang="en-US"/>
          </a:p>
        </p:txBody>
      </p:sp>
    </p:spTree>
    <p:extLst>
      <p:ext uri="{BB962C8B-B14F-4D97-AF65-F5344CB8AC3E}">
        <p14:creationId xmlns:p14="http://schemas.microsoft.com/office/powerpoint/2010/main" val="2571066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33DD1B-0104-4D4D-9637-1C0D48C4A8C9}"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D4933-0565-49F0-A442-655257B6B484}" type="slidenum">
              <a:rPr lang="en-US" smtClean="0"/>
              <a:t>‹#›</a:t>
            </a:fld>
            <a:endParaRPr lang="en-US"/>
          </a:p>
        </p:txBody>
      </p:sp>
    </p:spTree>
    <p:extLst>
      <p:ext uri="{BB962C8B-B14F-4D97-AF65-F5344CB8AC3E}">
        <p14:creationId xmlns:p14="http://schemas.microsoft.com/office/powerpoint/2010/main" val="1995444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33DD1B-0104-4D4D-9637-1C0D48C4A8C9}"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D4933-0565-49F0-A442-655257B6B484}" type="slidenum">
              <a:rPr lang="en-US" smtClean="0"/>
              <a:t>‹#›</a:t>
            </a:fld>
            <a:endParaRPr lang="en-US"/>
          </a:p>
        </p:txBody>
      </p:sp>
    </p:spTree>
    <p:extLst>
      <p:ext uri="{BB962C8B-B14F-4D97-AF65-F5344CB8AC3E}">
        <p14:creationId xmlns:p14="http://schemas.microsoft.com/office/powerpoint/2010/main" val="2712671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33DD1B-0104-4D4D-9637-1C0D48C4A8C9}" type="datetimeFigureOut">
              <a:rPr lang="en-US" smtClean="0"/>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6D4933-0565-49F0-A442-655257B6B484}" type="slidenum">
              <a:rPr lang="en-US" smtClean="0"/>
              <a:t>‹#›</a:t>
            </a:fld>
            <a:endParaRPr lang="en-US"/>
          </a:p>
        </p:txBody>
      </p:sp>
    </p:spTree>
    <p:extLst>
      <p:ext uri="{BB962C8B-B14F-4D97-AF65-F5344CB8AC3E}">
        <p14:creationId xmlns:p14="http://schemas.microsoft.com/office/powerpoint/2010/main" val="2646099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133DD1B-0104-4D4D-9637-1C0D48C4A8C9}" type="datetimeFigureOut">
              <a:rPr lang="en-US" smtClean="0"/>
              <a:t>6/7/2025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6D4933-0565-49F0-A442-655257B6B484}" type="slidenum">
              <a:rPr lang="en-US" smtClean="0"/>
              <a:t>‹#›</a:t>
            </a:fld>
            <a:endParaRPr lang="en-US"/>
          </a:p>
        </p:txBody>
      </p:sp>
    </p:spTree>
    <p:extLst>
      <p:ext uri="{BB962C8B-B14F-4D97-AF65-F5344CB8AC3E}">
        <p14:creationId xmlns:p14="http://schemas.microsoft.com/office/powerpoint/2010/main" val="733990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33DD1B-0104-4D4D-9637-1C0D48C4A8C9}" type="datetimeFigureOut">
              <a:rPr lang="en-US" smtClean="0"/>
              <a:t>6/7/2025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6D4933-0565-49F0-A442-655257B6B484}" type="slidenum">
              <a:rPr lang="en-US" smtClean="0"/>
              <a:t>‹#›</a:t>
            </a:fld>
            <a:endParaRPr lang="en-US"/>
          </a:p>
        </p:txBody>
      </p:sp>
    </p:spTree>
    <p:extLst>
      <p:ext uri="{BB962C8B-B14F-4D97-AF65-F5344CB8AC3E}">
        <p14:creationId xmlns:p14="http://schemas.microsoft.com/office/powerpoint/2010/main" val="3527811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33DD1B-0104-4D4D-9637-1C0D48C4A8C9}" type="datetimeFigureOut">
              <a:rPr lang="en-US" smtClean="0"/>
              <a:t>6/7/2025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6D4933-0565-49F0-A442-655257B6B484}" type="slidenum">
              <a:rPr lang="en-US" smtClean="0"/>
              <a:t>‹#›</a:t>
            </a:fld>
            <a:endParaRPr lang="en-US"/>
          </a:p>
        </p:txBody>
      </p:sp>
    </p:spTree>
    <p:extLst>
      <p:ext uri="{BB962C8B-B14F-4D97-AF65-F5344CB8AC3E}">
        <p14:creationId xmlns:p14="http://schemas.microsoft.com/office/powerpoint/2010/main" val="4228203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33DD1B-0104-4D4D-9637-1C0D48C4A8C9}" type="datetimeFigureOut">
              <a:rPr lang="en-US" smtClean="0"/>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6D4933-0565-49F0-A442-655257B6B484}" type="slidenum">
              <a:rPr lang="en-US" smtClean="0"/>
              <a:t>‹#›</a:t>
            </a:fld>
            <a:endParaRPr lang="en-US"/>
          </a:p>
        </p:txBody>
      </p:sp>
    </p:spTree>
    <p:extLst>
      <p:ext uri="{BB962C8B-B14F-4D97-AF65-F5344CB8AC3E}">
        <p14:creationId xmlns:p14="http://schemas.microsoft.com/office/powerpoint/2010/main" val="2029287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33DD1B-0104-4D4D-9637-1C0D48C4A8C9}" type="datetimeFigureOut">
              <a:rPr lang="en-US" smtClean="0"/>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6D4933-0565-49F0-A442-655257B6B484}" type="slidenum">
              <a:rPr lang="en-US" smtClean="0"/>
              <a:t>‹#›</a:t>
            </a:fld>
            <a:endParaRPr lang="en-US"/>
          </a:p>
        </p:txBody>
      </p:sp>
    </p:spTree>
    <p:extLst>
      <p:ext uri="{BB962C8B-B14F-4D97-AF65-F5344CB8AC3E}">
        <p14:creationId xmlns:p14="http://schemas.microsoft.com/office/powerpoint/2010/main" val="1230153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33DD1B-0104-4D4D-9637-1C0D48C4A8C9}" type="datetimeFigureOut">
              <a:rPr lang="en-US" smtClean="0"/>
              <a:t>6/7/2025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6D4933-0565-49F0-A442-655257B6B484}" type="slidenum">
              <a:rPr lang="en-US" smtClean="0"/>
              <a:t>‹#›</a:t>
            </a:fld>
            <a:endParaRPr lang="en-US"/>
          </a:p>
        </p:txBody>
      </p:sp>
    </p:spTree>
    <p:extLst>
      <p:ext uri="{BB962C8B-B14F-4D97-AF65-F5344CB8AC3E}">
        <p14:creationId xmlns:p14="http://schemas.microsoft.com/office/powerpoint/2010/main" val="30237375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ADC413-3870-2C24-A9CA-0B7FCC4502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CDC016-E7E7-BBAF-2499-6AFB4BCD3395}"/>
              </a:ext>
            </a:extLst>
          </p:cNvPr>
          <p:cNvSpPr txBox="1">
            <a:spLocks/>
          </p:cNvSpPr>
          <p:nvPr/>
        </p:nvSpPr>
        <p:spPr>
          <a:xfrm>
            <a:off x="682752" y="367553"/>
            <a:ext cx="7851648" cy="1752600"/>
          </a:xfrm>
          <a:prstGeom prst="rect">
            <a:avLst/>
          </a:prstGeom>
          <a:ln>
            <a:noFill/>
          </a:ln>
        </p:spPr>
        <p:txBody>
          <a:bodyPr vert="horz" lIns="0" tIns="0" rIns="18288" bIns="0" anchor="ctr" anchorCtr="0">
            <a:norm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defTabSz="914400">
              <a:defRPr/>
            </a:pPr>
            <a:r>
              <a:rPr lang="en-US" dirty="0">
                <a:solidFill>
                  <a:srgbClr val="0070C0"/>
                </a:solidFill>
                <a:latin typeface="Calibri"/>
              </a:rPr>
              <a:t>Does everyone have a right to their own belief?</a:t>
            </a:r>
          </a:p>
        </p:txBody>
      </p:sp>
      <p:pic>
        <p:nvPicPr>
          <p:cNvPr id="3" name="Picture 2" descr="Free photo: Reading, Bible, Apostolic - Free Image on Pixabay - 434705">
            <a:extLst>
              <a:ext uri="{FF2B5EF4-FFF2-40B4-BE49-F238E27FC236}">
                <a16:creationId xmlns:a16="http://schemas.microsoft.com/office/drawing/2014/main" id="{837FDFC7-5160-196F-D4A4-FFA83044BC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176" y="3276600"/>
            <a:ext cx="4114800" cy="2745344"/>
          </a:xfrm>
          <a:prstGeom prst="rect">
            <a:avLst/>
          </a:prstGeom>
          <a:noFill/>
          <a:ln w="76200">
            <a:solidFill>
              <a:srgbClr val="0070C0"/>
            </a:solidFill>
          </a:ln>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B5E4006-0173-F661-729A-A55213BCE72C}"/>
              </a:ext>
            </a:extLst>
          </p:cNvPr>
          <p:cNvSpPr txBox="1"/>
          <p:nvPr/>
        </p:nvSpPr>
        <p:spPr>
          <a:xfrm>
            <a:off x="5105400" y="3771900"/>
            <a:ext cx="3722624" cy="2400657"/>
          </a:xfrm>
          <a:prstGeom prst="rect">
            <a:avLst/>
          </a:prstGeom>
          <a:noFill/>
        </p:spPr>
        <p:txBody>
          <a:bodyPr wrap="square" rtlCol="0">
            <a:spAutoFit/>
          </a:bodyPr>
          <a:lstStyle/>
          <a:p>
            <a:r>
              <a:rPr lang="en-US" sz="3000" dirty="0">
                <a:latin typeface="+mj-lt"/>
              </a:rPr>
              <a:t>Judges 17:6 In those days there was no king in Israel; everyone did what was right in his own eyes.</a:t>
            </a:r>
          </a:p>
        </p:txBody>
      </p:sp>
      <p:sp>
        <p:nvSpPr>
          <p:cNvPr id="5" name="Subtitle 2">
            <a:extLst>
              <a:ext uri="{FF2B5EF4-FFF2-40B4-BE49-F238E27FC236}">
                <a16:creationId xmlns:a16="http://schemas.microsoft.com/office/drawing/2014/main" id="{39D6039D-17A4-8C6D-4F99-373DECDF63BF}"/>
              </a:ext>
            </a:extLst>
          </p:cNvPr>
          <p:cNvSpPr txBox="1">
            <a:spLocks/>
          </p:cNvSpPr>
          <p:nvPr/>
        </p:nvSpPr>
        <p:spPr>
          <a:xfrm>
            <a:off x="451104" y="2895600"/>
            <a:ext cx="7854696" cy="1752600"/>
          </a:xfrm>
          <a:prstGeom prst="rect">
            <a:avLst/>
          </a:prstGeom>
        </p:spPr>
        <p:txBody>
          <a:bodyPr vert="horz" lIns="0" rIns="18288">
            <a:normAutofit/>
          </a:bodyPr>
          <a:lstStyle>
            <a:lvl1pPr marL="0" marR="45720" indent="0" algn="r" rtl="0"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0"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defTabSz="914400">
              <a:buClr>
                <a:srgbClr val="0BD0D9"/>
              </a:buClr>
              <a:defRPr/>
            </a:pPr>
            <a:r>
              <a:rPr lang="en-US" sz="4800" dirty="0">
                <a:solidFill>
                  <a:srgbClr val="0070C0"/>
                </a:solidFill>
                <a:latin typeface="Constantia"/>
              </a:rPr>
              <a:t>Judges 17:6</a:t>
            </a:r>
          </a:p>
          <a:p>
            <a:pPr defTabSz="914400">
              <a:buClr>
                <a:srgbClr val="0BD0D9"/>
              </a:buClr>
              <a:defRPr/>
            </a:pPr>
            <a:endParaRPr lang="en-US" dirty="0">
              <a:solidFill>
                <a:sysClr val="window" lastClr="FFFFFF"/>
              </a:solidFill>
              <a:latin typeface="Constantia"/>
            </a:endParaRPr>
          </a:p>
        </p:txBody>
      </p:sp>
      <p:sp>
        <p:nvSpPr>
          <p:cNvPr id="6" name="Rectangle 5">
            <a:extLst>
              <a:ext uri="{FF2B5EF4-FFF2-40B4-BE49-F238E27FC236}">
                <a16:creationId xmlns:a16="http://schemas.microsoft.com/office/drawing/2014/main" id="{451F9AE0-527A-CE3F-7746-0AD5C14D208E}"/>
              </a:ext>
            </a:extLst>
          </p:cNvPr>
          <p:cNvSpPr/>
          <p:nvPr/>
        </p:nvSpPr>
        <p:spPr>
          <a:xfrm>
            <a:off x="116541" y="98613"/>
            <a:ext cx="8884024" cy="6580094"/>
          </a:xfrm>
          <a:prstGeom prst="rect">
            <a:avLst/>
          </a:prstGeom>
          <a:noFill/>
          <a:ln w="762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w="57150">
                <a:solidFill>
                  <a:schemeClr val="tx1"/>
                </a:solidFill>
              </a:ln>
            </a:endParaRPr>
          </a:p>
        </p:txBody>
      </p:sp>
    </p:spTree>
    <p:extLst>
      <p:ext uri="{BB962C8B-B14F-4D97-AF65-F5344CB8AC3E}">
        <p14:creationId xmlns:p14="http://schemas.microsoft.com/office/powerpoint/2010/main" val="92963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48A8A0E-5F94-15D2-3B80-CD3587EB8523}"/>
            </a:ext>
          </a:extLst>
        </p:cNvPr>
        <p:cNvGrpSpPr/>
        <p:nvPr/>
      </p:nvGrpSpPr>
      <p:grpSpPr>
        <a:xfrm>
          <a:off x="0" y="0"/>
          <a:ext cx="0" cy="0"/>
          <a:chOff x="0" y="0"/>
          <a:chExt cx="0" cy="0"/>
        </a:xfrm>
      </p:grpSpPr>
      <p:pic>
        <p:nvPicPr>
          <p:cNvPr id="2" name="Picture 2" descr="May be an image of text that says 'We're At A A Point In Christianity Where People Don't Care If You Can Back It Up With Bible. Their Feelings, Desires, And Emotions Override What Scripture Says. They Don't Follow Christ They Follow Self.'">
            <a:extLst>
              <a:ext uri="{FF2B5EF4-FFF2-40B4-BE49-F238E27FC236}">
                <a16:creationId xmlns:a16="http://schemas.microsoft.com/office/drawing/2014/main" id="{E68A3971-1736-4640-5DFB-9421015D1A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8238" y="0"/>
            <a:ext cx="686593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5244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DA3CB-5F08-A677-9896-13541DB5F282}"/>
              </a:ext>
            </a:extLst>
          </p:cNvPr>
          <p:cNvSpPr txBox="1"/>
          <p:nvPr/>
        </p:nvSpPr>
        <p:spPr>
          <a:xfrm>
            <a:off x="528917" y="161367"/>
            <a:ext cx="8399929" cy="6709529"/>
          </a:xfrm>
          <a:prstGeom prst="rect">
            <a:avLst/>
          </a:prstGeom>
          <a:noFill/>
        </p:spPr>
        <p:txBody>
          <a:bodyPr wrap="square">
            <a:spAutoFit/>
          </a:bodyPr>
          <a:lstStyle/>
          <a:p>
            <a:pPr marL="0" marR="0">
              <a:spcAft>
                <a:spcPts val="1000"/>
              </a:spcAft>
              <a:buNone/>
            </a:pPr>
            <a:r>
              <a:rPr lang="en-US" sz="3600" dirty="0">
                <a:effectLst/>
                <a:ea typeface="Calibri" panose="020F0502020204030204" pitchFamily="34" charset="0"/>
                <a:cs typeface="Times New Roman" panose="02020603050405020304" pitchFamily="18" charset="0"/>
              </a:rPr>
              <a:t>It is often asserted that every person has a right to his own belief.</a:t>
            </a:r>
          </a:p>
          <a:p>
            <a:pPr marL="0" marR="0">
              <a:spcAft>
                <a:spcPts val="1000"/>
              </a:spcAft>
              <a:buNone/>
            </a:pPr>
            <a:endParaRPr lang="en-US" sz="1600" dirty="0">
              <a:effectLst/>
              <a:ea typeface="Calibri" panose="020F0502020204030204" pitchFamily="34" charset="0"/>
              <a:cs typeface="Times New Roman" panose="02020603050405020304" pitchFamily="18" charset="0"/>
            </a:endParaRPr>
          </a:p>
          <a:p>
            <a:pPr marL="0" marR="0">
              <a:spcAft>
                <a:spcPts val="1000"/>
              </a:spcAft>
              <a:buNone/>
            </a:pPr>
            <a:r>
              <a:rPr lang="en-US" sz="3600" dirty="0">
                <a:solidFill>
                  <a:srgbClr val="FF0000"/>
                </a:solidFill>
                <a:effectLst/>
                <a:ea typeface="Calibri" panose="020F0502020204030204" pitchFamily="34" charset="0"/>
                <a:cs typeface="Times New Roman" panose="02020603050405020304" pitchFamily="18" charset="0"/>
              </a:rPr>
              <a:t>If the Bible teaches this, everyone ought to teach it; if the Bible does not teach it, no one should teach it. </a:t>
            </a:r>
          </a:p>
          <a:p>
            <a:pPr marL="0" marR="0">
              <a:spcAft>
                <a:spcPts val="1000"/>
              </a:spcAft>
              <a:buNone/>
            </a:pPr>
            <a:endParaRPr lang="en-US" sz="1600" dirty="0">
              <a:effectLst/>
              <a:ea typeface="Calibri" panose="020F0502020204030204" pitchFamily="34" charset="0"/>
              <a:cs typeface="Times New Roman" panose="02020603050405020304" pitchFamily="18" charset="0"/>
            </a:endParaRPr>
          </a:p>
          <a:p>
            <a:pPr marL="0" marR="0">
              <a:spcAft>
                <a:spcPts val="1000"/>
              </a:spcAft>
              <a:buNone/>
            </a:pPr>
            <a:r>
              <a:rPr lang="en-US" sz="3600" dirty="0">
                <a:solidFill>
                  <a:srgbClr val="0070C0"/>
                </a:solidFill>
                <a:effectLst/>
                <a:ea typeface="Calibri" panose="020F0502020204030204" pitchFamily="34" charset="0"/>
                <a:cs typeface="Times New Roman" panose="02020603050405020304" pitchFamily="18" charset="0"/>
              </a:rPr>
              <a:t>This, being a religious question, must be answered by the Bible. </a:t>
            </a:r>
          </a:p>
          <a:p>
            <a:pPr marL="0" marR="0">
              <a:spcAft>
                <a:spcPts val="1000"/>
              </a:spcAft>
              <a:buNone/>
            </a:pPr>
            <a:endParaRPr lang="en-US" sz="1600" dirty="0">
              <a:effectLst/>
              <a:ea typeface="Calibri" panose="020F0502020204030204" pitchFamily="34" charset="0"/>
              <a:cs typeface="Times New Roman" panose="02020603050405020304" pitchFamily="18" charset="0"/>
            </a:endParaRPr>
          </a:p>
          <a:p>
            <a:pPr marL="0" marR="0">
              <a:spcAft>
                <a:spcPts val="1000"/>
              </a:spcAft>
            </a:pPr>
            <a:r>
              <a:rPr lang="en-US" sz="3600" dirty="0">
                <a:effectLst/>
                <a:ea typeface="Calibri" panose="020F0502020204030204" pitchFamily="34" charset="0"/>
                <a:cs typeface="Times New Roman" panose="02020603050405020304" pitchFamily="18" charset="0"/>
              </a:rPr>
              <a:t>Let us now examine this question in light of the Bible.</a:t>
            </a:r>
          </a:p>
        </p:txBody>
      </p:sp>
    </p:spTree>
    <p:extLst>
      <p:ext uri="{BB962C8B-B14F-4D97-AF65-F5344CB8AC3E}">
        <p14:creationId xmlns:p14="http://schemas.microsoft.com/office/powerpoint/2010/main" val="109476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2" descr="May be an image of 1 person and text that says '&quot;I will not preach on sin because sin makes people feel bad and I will not have people leaving my church feeling bad.&quot; -Joel Olsteen Sin is THE FUNDAMENTAL PROBLEM of humanity. Jesus said that it was the man who humbled himself, lamented over his sins, and called on God's mercy while in the place of worship who went home justified. (Luke 18:9-14) 18:9- meme by: Pray America Repents'">
            <a:extLst>
              <a:ext uri="{FF2B5EF4-FFF2-40B4-BE49-F238E27FC236}">
                <a16:creationId xmlns:a16="http://schemas.microsoft.com/office/drawing/2014/main" id="{58C25FFB-7EA0-5B54-7707-C9E4AA06E2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0"/>
            <a:ext cx="6858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9712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F3178AD-3E50-1FA7-469D-C2912FD97A6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30A2004-796E-4D6C-9565-8912BC58CB19}"/>
              </a:ext>
            </a:extLst>
          </p:cNvPr>
          <p:cNvSpPr txBox="1"/>
          <p:nvPr/>
        </p:nvSpPr>
        <p:spPr>
          <a:xfrm>
            <a:off x="0" y="197877"/>
            <a:ext cx="9144000" cy="1015663"/>
          </a:xfrm>
          <a:prstGeom prst="rect">
            <a:avLst/>
          </a:prstGeom>
          <a:noFill/>
        </p:spPr>
        <p:txBody>
          <a:bodyPr wrap="square" rtlCol="0">
            <a:spAutoFit/>
          </a:bodyPr>
          <a:lstStyle/>
          <a:p>
            <a:pPr algn="ctr"/>
            <a:r>
              <a:rPr lang="en-US" sz="4800" dirty="0">
                <a:solidFill>
                  <a:schemeClr val="bg1"/>
                </a:solidFill>
                <a:latin typeface="Franklin Gothic Demi" panose="020B0703020102020204" pitchFamily="34" charset="0"/>
              </a:rPr>
              <a:t>Paul </a:t>
            </a:r>
            <a:r>
              <a:rPr lang="en-US" sz="6000" dirty="0">
                <a:solidFill>
                  <a:schemeClr val="bg1"/>
                </a:solidFill>
                <a:latin typeface="Franklin Gothic Demi" panose="020B0703020102020204" pitchFamily="34" charset="0"/>
              </a:rPr>
              <a:t>never</a:t>
            </a:r>
            <a:r>
              <a:rPr lang="en-US" sz="4800" dirty="0">
                <a:solidFill>
                  <a:schemeClr val="bg1"/>
                </a:solidFill>
                <a:latin typeface="Franklin Gothic Demi" panose="020B0703020102020204" pitchFamily="34" charset="0"/>
              </a:rPr>
              <a:t> said</a:t>
            </a:r>
          </a:p>
        </p:txBody>
      </p:sp>
      <p:sp>
        <p:nvSpPr>
          <p:cNvPr id="3" name="TextBox 2">
            <a:extLst>
              <a:ext uri="{FF2B5EF4-FFF2-40B4-BE49-F238E27FC236}">
                <a16:creationId xmlns:a16="http://schemas.microsoft.com/office/drawing/2014/main" id="{6FF76615-1033-2380-A1A3-EE808BE6674A}"/>
              </a:ext>
            </a:extLst>
          </p:cNvPr>
          <p:cNvSpPr txBox="1"/>
          <p:nvPr/>
        </p:nvSpPr>
        <p:spPr>
          <a:xfrm>
            <a:off x="1" y="1039903"/>
            <a:ext cx="9144000" cy="830997"/>
          </a:xfrm>
          <a:prstGeom prst="rect">
            <a:avLst/>
          </a:prstGeom>
          <a:noFill/>
        </p:spPr>
        <p:txBody>
          <a:bodyPr wrap="square" rtlCol="0">
            <a:spAutoFit/>
          </a:bodyPr>
          <a:lstStyle/>
          <a:p>
            <a:pPr algn="ctr"/>
            <a:r>
              <a:rPr lang="en-US" sz="4800" dirty="0">
                <a:solidFill>
                  <a:schemeClr val="bg1"/>
                </a:solidFill>
                <a:latin typeface="Franklin Gothic Demi" panose="020B0703020102020204" pitchFamily="34" charset="0"/>
              </a:rPr>
              <a:t>We should respect other</a:t>
            </a:r>
          </a:p>
        </p:txBody>
      </p:sp>
      <p:sp>
        <p:nvSpPr>
          <p:cNvPr id="4" name="Rectangle: Rounded Corners 3">
            <a:extLst>
              <a:ext uri="{FF2B5EF4-FFF2-40B4-BE49-F238E27FC236}">
                <a16:creationId xmlns:a16="http://schemas.microsoft.com/office/drawing/2014/main" id="{B217F93A-9C97-DC3D-328A-17745077E8E8}"/>
              </a:ext>
            </a:extLst>
          </p:cNvPr>
          <p:cNvSpPr/>
          <p:nvPr/>
        </p:nvSpPr>
        <p:spPr>
          <a:xfrm>
            <a:off x="1452282" y="1969837"/>
            <a:ext cx="6499411" cy="1351585"/>
          </a:xfrm>
          <a:prstGeom prst="round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8FDBFCF9-DE9B-9C8A-2E5E-DA239A2E9034}"/>
              </a:ext>
            </a:extLst>
          </p:cNvPr>
          <p:cNvSpPr txBox="1"/>
          <p:nvPr/>
        </p:nvSpPr>
        <p:spPr>
          <a:xfrm>
            <a:off x="0" y="2097742"/>
            <a:ext cx="9143999" cy="923330"/>
          </a:xfrm>
          <a:prstGeom prst="rect">
            <a:avLst/>
          </a:prstGeom>
          <a:noFill/>
        </p:spPr>
        <p:txBody>
          <a:bodyPr wrap="square" rtlCol="0">
            <a:spAutoFit/>
          </a:bodyPr>
          <a:lstStyle/>
          <a:p>
            <a:pPr algn="ctr"/>
            <a:r>
              <a:rPr lang="en-US" sz="5400" dirty="0">
                <a:latin typeface="Franklin Gothic Demi" panose="020B0703020102020204" pitchFamily="34" charset="0"/>
              </a:rPr>
              <a:t>Religious Beliefs</a:t>
            </a:r>
          </a:p>
        </p:txBody>
      </p:sp>
      <p:sp>
        <p:nvSpPr>
          <p:cNvPr id="6" name="TextBox 5">
            <a:extLst>
              <a:ext uri="{FF2B5EF4-FFF2-40B4-BE49-F238E27FC236}">
                <a16:creationId xmlns:a16="http://schemas.microsoft.com/office/drawing/2014/main" id="{40B7B0EB-2533-9775-5AF0-C2A9B5DFD6C5}"/>
              </a:ext>
            </a:extLst>
          </p:cNvPr>
          <p:cNvSpPr txBox="1"/>
          <p:nvPr/>
        </p:nvSpPr>
        <p:spPr>
          <a:xfrm>
            <a:off x="0" y="3312459"/>
            <a:ext cx="9143999" cy="830997"/>
          </a:xfrm>
          <a:prstGeom prst="rect">
            <a:avLst/>
          </a:prstGeom>
          <a:noFill/>
        </p:spPr>
        <p:txBody>
          <a:bodyPr wrap="square" rtlCol="0">
            <a:spAutoFit/>
          </a:bodyPr>
          <a:lstStyle/>
          <a:p>
            <a:pPr algn="ctr"/>
            <a:r>
              <a:rPr lang="en-US" sz="4800" dirty="0">
                <a:solidFill>
                  <a:schemeClr val="bg1"/>
                </a:solidFill>
                <a:latin typeface="Franklin Gothic Demi" panose="020B0703020102020204" pitchFamily="34" charset="0"/>
              </a:rPr>
              <a:t>He said if anyone preach</a:t>
            </a:r>
          </a:p>
        </p:txBody>
      </p:sp>
      <p:sp>
        <p:nvSpPr>
          <p:cNvPr id="7" name="TextBox 6">
            <a:extLst>
              <a:ext uri="{FF2B5EF4-FFF2-40B4-BE49-F238E27FC236}">
                <a16:creationId xmlns:a16="http://schemas.microsoft.com/office/drawing/2014/main" id="{AB62BF98-4B35-1645-6533-7304BCBD5708}"/>
              </a:ext>
            </a:extLst>
          </p:cNvPr>
          <p:cNvSpPr txBox="1"/>
          <p:nvPr/>
        </p:nvSpPr>
        <p:spPr>
          <a:xfrm>
            <a:off x="0" y="4150662"/>
            <a:ext cx="9143999" cy="830997"/>
          </a:xfrm>
          <a:prstGeom prst="rect">
            <a:avLst/>
          </a:prstGeom>
          <a:noFill/>
        </p:spPr>
        <p:txBody>
          <a:bodyPr wrap="square" rtlCol="0">
            <a:spAutoFit/>
          </a:bodyPr>
          <a:lstStyle/>
          <a:p>
            <a:pPr algn="ctr"/>
            <a:r>
              <a:rPr lang="en-US" sz="4800" dirty="0">
                <a:solidFill>
                  <a:schemeClr val="bg1"/>
                </a:solidFill>
                <a:latin typeface="Franklin Gothic Demi" panose="020B0703020102020204" pitchFamily="34" charset="0"/>
              </a:rPr>
              <a:t>A different Gospel</a:t>
            </a:r>
          </a:p>
        </p:txBody>
      </p:sp>
      <p:sp>
        <p:nvSpPr>
          <p:cNvPr id="8" name="TextBox 7">
            <a:extLst>
              <a:ext uri="{FF2B5EF4-FFF2-40B4-BE49-F238E27FC236}">
                <a16:creationId xmlns:a16="http://schemas.microsoft.com/office/drawing/2014/main" id="{EFE839BB-2EAA-8096-F527-CF0F69BBA790}"/>
              </a:ext>
            </a:extLst>
          </p:cNvPr>
          <p:cNvSpPr txBox="1"/>
          <p:nvPr/>
        </p:nvSpPr>
        <p:spPr>
          <a:xfrm>
            <a:off x="0" y="4948519"/>
            <a:ext cx="9143999" cy="830997"/>
          </a:xfrm>
          <a:prstGeom prst="rect">
            <a:avLst/>
          </a:prstGeom>
          <a:noFill/>
        </p:spPr>
        <p:txBody>
          <a:bodyPr wrap="square" rtlCol="0">
            <a:spAutoFit/>
          </a:bodyPr>
          <a:lstStyle/>
          <a:p>
            <a:pPr algn="ctr"/>
            <a:r>
              <a:rPr lang="en-US" sz="4800" dirty="0">
                <a:solidFill>
                  <a:schemeClr val="bg1"/>
                </a:solidFill>
                <a:latin typeface="Franklin Gothic Demi" panose="020B0703020102020204" pitchFamily="34" charset="0"/>
              </a:rPr>
              <a:t>Let them be accursed.</a:t>
            </a:r>
          </a:p>
        </p:txBody>
      </p:sp>
      <p:sp>
        <p:nvSpPr>
          <p:cNvPr id="9" name="TextBox 8">
            <a:extLst>
              <a:ext uri="{FF2B5EF4-FFF2-40B4-BE49-F238E27FC236}">
                <a16:creationId xmlns:a16="http://schemas.microsoft.com/office/drawing/2014/main" id="{D5BFE47F-A87D-2A36-2C2E-6F2ED65C6CD3}"/>
              </a:ext>
            </a:extLst>
          </p:cNvPr>
          <p:cNvSpPr txBox="1"/>
          <p:nvPr/>
        </p:nvSpPr>
        <p:spPr>
          <a:xfrm>
            <a:off x="0" y="5755340"/>
            <a:ext cx="9144000" cy="830997"/>
          </a:xfrm>
          <a:prstGeom prst="rect">
            <a:avLst/>
          </a:prstGeom>
          <a:noFill/>
        </p:spPr>
        <p:txBody>
          <a:bodyPr wrap="square" rtlCol="0">
            <a:spAutoFit/>
          </a:bodyPr>
          <a:lstStyle/>
          <a:p>
            <a:pPr algn="ctr"/>
            <a:r>
              <a:rPr lang="en-US" sz="4800" dirty="0">
                <a:solidFill>
                  <a:schemeClr val="bg1"/>
                </a:solidFill>
                <a:latin typeface="Arial Black" panose="020B0A04020102020204" pitchFamily="34" charset="0"/>
              </a:rPr>
              <a:t>(Galatians 1:8)</a:t>
            </a:r>
          </a:p>
        </p:txBody>
      </p:sp>
    </p:spTree>
    <p:extLst>
      <p:ext uri="{BB962C8B-B14F-4D97-AF65-F5344CB8AC3E}">
        <p14:creationId xmlns:p14="http://schemas.microsoft.com/office/powerpoint/2010/main" val="3797093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E659A-B5F1-14B6-EF84-BDA309353A63}"/>
              </a:ext>
            </a:extLst>
          </p:cNvPr>
          <p:cNvSpPr txBox="1">
            <a:spLocks/>
          </p:cNvSpPr>
          <p:nvPr/>
        </p:nvSpPr>
        <p:spPr>
          <a:xfrm>
            <a:off x="619999" y="-40342"/>
            <a:ext cx="7772400" cy="1143000"/>
          </a:xfrm>
          <a:prstGeom prst="rect">
            <a:avLst/>
          </a:prstGeom>
          <a:ln>
            <a:noFill/>
          </a:ln>
        </p:spPr>
        <p:txBody>
          <a:bodyPr vert="horz" lIns="0" tIns="0" rIns="0" bIns="0" anchor="b">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800" b="1" i="0" u="none" strike="noStrike" kern="1200" cap="none" spc="0" normalizeH="0" baseline="0" noProof="0" dirty="0">
                <a:ln w="635">
                  <a:noFill/>
                </a:ln>
                <a:solidFill>
                  <a:sysClr val="windowText" lastClr="000000"/>
                </a:solidFill>
                <a:effectLst>
                  <a:outerShdw blurRad="38100" dist="25400" dir="5400000" algn="tl" rotWithShape="0">
                    <a:srgbClr val="000000">
                      <a:alpha val="43000"/>
                    </a:srgbClr>
                  </a:outerShdw>
                </a:effectLst>
                <a:uLnTx/>
                <a:uFillTx/>
                <a:latin typeface="Calibri"/>
                <a:ea typeface="+mj-ea"/>
                <a:cs typeface="+mj-cs"/>
              </a:rPr>
              <a:t>Does everyone have a right…?</a:t>
            </a:r>
          </a:p>
        </p:txBody>
      </p:sp>
      <p:sp>
        <p:nvSpPr>
          <p:cNvPr id="3" name="Text Placeholder 2">
            <a:extLst>
              <a:ext uri="{FF2B5EF4-FFF2-40B4-BE49-F238E27FC236}">
                <a16:creationId xmlns:a16="http://schemas.microsoft.com/office/drawing/2014/main" id="{DC737916-91DC-52A9-7A58-67870897AD11}"/>
              </a:ext>
            </a:extLst>
          </p:cNvPr>
          <p:cNvSpPr txBox="1">
            <a:spLocks/>
          </p:cNvSpPr>
          <p:nvPr/>
        </p:nvSpPr>
        <p:spPr>
          <a:xfrm>
            <a:off x="533399" y="1313326"/>
            <a:ext cx="8449235" cy="3581400"/>
          </a:xfrm>
          <a:prstGeom prst="rect">
            <a:avLst/>
          </a:prstGeom>
        </p:spPr>
        <p:txBody>
          <a:bodyPr vert="horz" lIns="45720" rIns="45720" anchor="t">
            <a:normAutofit fontScale="25000" lnSpcReduction="20000"/>
          </a:bodyPr>
          <a:lstStyle>
            <a:lvl1pPr marL="0" indent="0" algn="l" rtl="0" eaLnBrk="1" latinLnBrk="0" hangingPunct="1">
              <a:spcBef>
                <a:spcPct val="20000"/>
              </a:spcBef>
              <a:buClr>
                <a:schemeClr val="accent3"/>
              </a:buClr>
              <a:buSzPct val="95000"/>
              <a:buFont typeface="Wingdings 2"/>
              <a:buNone/>
              <a:defRPr kumimoji="0" sz="22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None/>
              <a:defRPr kumimoji="0" sz="1800" kern="1200">
                <a:solidFill>
                  <a:schemeClr val="tx1">
                    <a:tint val="75000"/>
                  </a:schemeClr>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None/>
              <a:defRPr kumimoji="0" sz="1600" kern="1200">
                <a:solidFill>
                  <a:schemeClr val="tx1">
                    <a:tint val="75000"/>
                  </a:schemeClr>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None/>
              <a:defRPr kumimoji="0" sz="1400" kern="1200">
                <a:solidFill>
                  <a:schemeClr val="tx1">
                    <a:tint val="75000"/>
                  </a:schemeClr>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None/>
              <a:defRPr kumimoji="0" sz="1400" kern="1200">
                <a:solidFill>
                  <a:schemeClr val="tx1">
                    <a:tint val="75000"/>
                  </a:schemeClr>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R="0" lvl="0" algn="l" defTabSz="914400" rtl="0" eaLnBrk="1" fontAlgn="auto" latinLnBrk="0" hangingPunct="1">
              <a:lnSpc>
                <a:spcPct val="170000"/>
              </a:lnSpc>
              <a:spcBef>
                <a:spcPct val="20000"/>
              </a:spcBef>
              <a:spcAft>
                <a:spcPts val="0"/>
              </a:spcAft>
              <a:buClr>
                <a:srgbClr val="0BD0D9"/>
              </a:buClr>
              <a:buSzPct val="95000"/>
              <a:tabLst/>
              <a:defRPr/>
            </a:pPr>
            <a:r>
              <a:rPr kumimoji="0" lang="en-US" sz="10400" b="1" i="0" u="none" strike="noStrike" kern="1200" cap="none" spc="0" normalizeH="0" baseline="0" noProof="0" dirty="0">
                <a:ln>
                  <a:noFill/>
                </a:ln>
                <a:solidFill>
                  <a:sysClr val="windowText" lastClr="000000"/>
                </a:solidFill>
                <a:effectLst/>
                <a:uLnTx/>
                <a:uFillTx/>
                <a:latin typeface="Franklin Gothic Book" panose="020B0503020102020204" pitchFamily="34" charset="0"/>
                <a:ea typeface="Calibri" panose="020F0502020204030204" pitchFamily="34" charset="0"/>
                <a:cs typeface="Calibri" panose="020F0502020204030204" pitchFamily="34" charset="0"/>
              </a:rPr>
              <a:t>Cain did not have a right to his own belief.</a:t>
            </a:r>
          </a:p>
          <a:p>
            <a:pPr marR="0" lvl="0" algn="l" defTabSz="914400" rtl="0" eaLnBrk="1" fontAlgn="auto" latinLnBrk="0" hangingPunct="1">
              <a:lnSpc>
                <a:spcPct val="170000"/>
              </a:lnSpc>
              <a:spcBef>
                <a:spcPct val="20000"/>
              </a:spcBef>
              <a:spcAft>
                <a:spcPts val="0"/>
              </a:spcAft>
              <a:buClr>
                <a:srgbClr val="0BD0D9"/>
              </a:buClr>
              <a:buSzPct val="95000"/>
              <a:tabLst/>
              <a:defRPr/>
            </a:pPr>
            <a:r>
              <a:rPr kumimoji="0" lang="en-US" sz="10400" b="1" i="0" u="none" strike="noStrike" kern="1200" cap="none" spc="0" normalizeH="0" baseline="0" noProof="0" dirty="0">
                <a:ln>
                  <a:noFill/>
                </a:ln>
                <a:solidFill>
                  <a:srgbClr val="C00000"/>
                </a:solidFill>
                <a:effectLst/>
                <a:uLnTx/>
                <a:uFillTx/>
                <a:latin typeface="Franklin Gothic Book" panose="020B0503020102020204" pitchFamily="34" charset="0"/>
                <a:ea typeface="Calibri" panose="020F0502020204030204" pitchFamily="34" charset="0"/>
                <a:cs typeface="Calibri" panose="020F0502020204030204" pitchFamily="34" charset="0"/>
              </a:rPr>
              <a:t>Naaman did not have a right….</a:t>
            </a:r>
          </a:p>
          <a:p>
            <a:pPr marR="0" lvl="0" algn="l" defTabSz="914400" rtl="0" eaLnBrk="1" fontAlgn="auto" latinLnBrk="0" hangingPunct="1">
              <a:lnSpc>
                <a:spcPct val="170000"/>
              </a:lnSpc>
              <a:spcBef>
                <a:spcPct val="20000"/>
              </a:spcBef>
              <a:spcAft>
                <a:spcPts val="0"/>
              </a:spcAft>
              <a:buClr>
                <a:srgbClr val="0BD0D9"/>
              </a:buClr>
              <a:buSzPct val="95000"/>
              <a:tabLst/>
              <a:defRPr/>
            </a:pPr>
            <a:r>
              <a:rPr kumimoji="0" lang="en-US" sz="10400" b="1" i="0" u="none" strike="noStrike" kern="1200" cap="none" spc="0" normalizeH="0" baseline="0" noProof="0" dirty="0">
                <a:ln>
                  <a:noFill/>
                </a:ln>
                <a:solidFill>
                  <a:srgbClr val="0070C0"/>
                </a:solidFill>
                <a:effectLst/>
                <a:uLnTx/>
                <a:uFillTx/>
                <a:latin typeface="Franklin Gothic Book" panose="020B0503020102020204" pitchFamily="34" charset="0"/>
                <a:ea typeface="Calibri" panose="020F0502020204030204" pitchFamily="34" charset="0"/>
                <a:cs typeface="Calibri" panose="020F0502020204030204" pitchFamily="34" charset="0"/>
              </a:rPr>
              <a:t>Paul did not have a right to his own belief.</a:t>
            </a:r>
          </a:p>
          <a:p>
            <a:pPr marR="0" lvl="0" algn="l" defTabSz="914400" rtl="0" eaLnBrk="1" fontAlgn="auto" latinLnBrk="0" hangingPunct="1">
              <a:lnSpc>
                <a:spcPct val="170000"/>
              </a:lnSpc>
              <a:spcBef>
                <a:spcPct val="20000"/>
              </a:spcBef>
              <a:spcAft>
                <a:spcPts val="0"/>
              </a:spcAft>
              <a:buClr>
                <a:srgbClr val="0BD0D9"/>
              </a:buClr>
              <a:buSzPct val="95000"/>
              <a:tabLst/>
              <a:defRPr/>
            </a:pPr>
            <a:r>
              <a:rPr kumimoji="0" lang="en-US" sz="10400" b="1" i="0" u="none" strike="noStrike" kern="1200" cap="none" spc="0" normalizeH="0" baseline="0" noProof="0" dirty="0">
                <a:ln>
                  <a:noFill/>
                </a:ln>
                <a:solidFill>
                  <a:sysClr val="windowText" lastClr="000000"/>
                </a:solidFill>
                <a:effectLst/>
                <a:uLnTx/>
                <a:uFillTx/>
                <a:latin typeface="Franklin Gothic Book" panose="020B0503020102020204" pitchFamily="34" charset="0"/>
                <a:ea typeface="Calibri" panose="020F0502020204030204" pitchFamily="34" charset="0"/>
                <a:cs typeface="Calibri" panose="020F0502020204030204" pitchFamily="34" charset="0"/>
              </a:rPr>
              <a:t>Paul did not teach everyone has a right.</a:t>
            </a:r>
          </a:p>
          <a:p>
            <a:pPr marR="0" lvl="0" algn="l" defTabSz="914400" rtl="0" eaLnBrk="1" fontAlgn="auto" latinLnBrk="0" hangingPunct="1">
              <a:lnSpc>
                <a:spcPct val="170000"/>
              </a:lnSpc>
              <a:spcBef>
                <a:spcPct val="20000"/>
              </a:spcBef>
              <a:spcAft>
                <a:spcPts val="0"/>
              </a:spcAft>
              <a:buClr>
                <a:srgbClr val="0BD0D9"/>
              </a:buClr>
              <a:buSzPct val="95000"/>
              <a:tabLst/>
              <a:defRPr/>
            </a:pPr>
            <a:r>
              <a:rPr kumimoji="0" lang="en-US" sz="10400" b="1" i="0" u="none" strike="noStrike" kern="1200" cap="none" spc="0" normalizeH="0" baseline="0" noProof="0" dirty="0">
                <a:ln>
                  <a:noFill/>
                </a:ln>
                <a:solidFill>
                  <a:srgbClr val="C00000"/>
                </a:solidFill>
                <a:effectLst/>
                <a:uLnTx/>
                <a:uFillTx/>
                <a:latin typeface="Franklin Gothic Book" panose="020B0503020102020204" pitchFamily="34" charset="0"/>
                <a:ea typeface="Calibri" panose="020F0502020204030204" pitchFamily="34" charset="0"/>
                <a:cs typeface="Calibri" panose="020F0502020204030204" pitchFamily="34" charset="0"/>
              </a:rPr>
              <a:t>If so, God’s will would be ruled out.</a:t>
            </a:r>
          </a:p>
          <a:p>
            <a:pPr marR="0" lvl="0" algn="l" defTabSz="914400" rtl="0" eaLnBrk="1" fontAlgn="auto" latinLnBrk="0" hangingPunct="1">
              <a:lnSpc>
                <a:spcPct val="170000"/>
              </a:lnSpc>
              <a:spcBef>
                <a:spcPct val="20000"/>
              </a:spcBef>
              <a:spcAft>
                <a:spcPts val="0"/>
              </a:spcAft>
              <a:buClr>
                <a:srgbClr val="0BD0D9"/>
              </a:buClr>
              <a:buSzPct val="95000"/>
              <a:tabLst/>
              <a:defRPr/>
            </a:pPr>
            <a:r>
              <a:rPr kumimoji="0" lang="en-US" sz="10400" b="1" i="0" u="none" strike="noStrike" kern="1200" cap="none" spc="0" normalizeH="0" baseline="0" noProof="0" dirty="0">
                <a:ln>
                  <a:noFill/>
                </a:ln>
                <a:solidFill>
                  <a:srgbClr val="0070C0"/>
                </a:solidFill>
                <a:effectLst/>
                <a:uLnTx/>
                <a:uFillTx/>
                <a:latin typeface="Franklin Gothic Book" panose="020B0503020102020204" pitchFamily="34" charset="0"/>
                <a:ea typeface="Calibri" panose="020F0502020204030204" pitchFamily="34" charset="0"/>
                <a:cs typeface="Calibri" panose="020F0502020204030204" pitchFamily="34" charset="0"/>
              </a:rPr>
              <a:t>If so, it would make God a respecter of persons.</a:t>
            </a:r>
          </a:p>
          <a:p>
            <a:pPr marR="0" lvl="0" algn="l" defTabSz="914400" rtl="0" eaLnBrk="1" fontAlgn="auto" latinLnBrk="0" hangingPunct="1">
              <a:lnSpc>
                <a:spcPct val="170000"/>
              </a:lnSpc>
              <a:spcBef>
                <a:spcPct val="20000"/>
              </a:spcBef>
              <a:spcAft>
                <a:spcPts val="0"/>
              </a:spcAft>
              <a:buClr>
                <a:srgbClr val="0BD0D9"/>
              </a:buClr>
              <a:buSzPct val="95000"/>
              <a:tabLst/>
              <a:defRPr/>
            </a:pPr>
            <a:r>
              <a:rPr kumimoji="0" lang="en-US" sz="10400" b="1" i="0" u="none" strike="noStrike" kern="1200" cap="none" spc="0" normalizeH="0" baseline="0" noProof="0" dirty="0">
                <a:ln>
                  <a:noFill/>
                </a:ln>
                <a:solidFill>
                  <a:sysClr val="windowText" lastClr="000000"/>
                </a:solidFill>
                <a:effectLst/>
                <a:uLnTx/>
                <a:uFillTx/>
                <a:latin typeface="Franklin Gothic Book" panose="020B0503020102020204" pitchFamily="34" charset="0"/>
                <a:ea typeface="Calibri" panose="020F0502020204030204" pitchFamily="34" charset="0"/>
                <a:cs typeface="Calibri" panose="020F0502020204030204" pitchFamily="34" charset="0"/>
              </a:rPr>
              <a:t>God never gave us the right to our own belief.</a:t>
            </a:r>
          </a:p>
          <a:p>
            <a:pPr marL="457200" marR="0" lvl="0" indent="-457200" algn="l" defTabSz="914400" rtl="0" eaLnBrk="1" fontAlgn="auto" latinLnBrk="0" hangingPunct="1">
              <a:lnSpc>
                <a:spcPct val="170000"/>
              </a:lnSpc>
              <a:spcBef>
                <a:spcPct val="20000"/>
              </a:spcBef>
              <a:spcAft>
                <a:spcPts val="0"/>
              </a:spcAft>
              <a:buClr>
                <a:srgbClr val="0BD0D9"/>
              </a:buClr>
              <a:buSzPct val="95000"/>
              <a:buFont typeface="Wingdings 2"/>
              <a:buAutoNum type="arabicPeriod"/>
              <a:tabLst/>
              <a:defRPr/>
            </a:pPr>
            <a:endParaRPr kumimoji="0" lang="en-US" sz="10400" b="1" i="0" u="none" strike="noStrike" kern="1200" cap="none" spc="0" normalizeH="0" baseline="0" noProof="0" dirty="0">
              <a:ln>
                <a:noFill/>
              </a:ln>
              <a:solidFill>
                <a:sysClr val="window" lastClr="FFFFFF"/>
              </a:solidFill>
              <a:effectLst/>
              <a:uLnTx/>
              <a:uFillTx/>
              <a:latin typeface="Franklin Gothic Book" panose="020B0503020102020204" pitchFamily="34" charset="0"/>
              <a:ea typeface="Calibri" panose="020F0502020204030204" pitchFamily="34" charset="0"/>
              <a:cs typeface="Calibri" panose="020F0502020204030204" pitchFamily="34" charset="0"/>
            </a:endParaRPr>
          </a:p>
          <a:p>
            <a:pPr marL="457200" marR="0" lvl="0" indent="-457200" algn="l" defTabSz="914400" rtl="0" eaLnBrk="1" fontAlgn="auto" latinLnBrk="0" hangingPunct="1">
              <a:lnSpc>
                <a:spcPct val="100000"/>
              </a:lnSpc>
              <a:spcBef>
                <a:spcPct val="20000"/>
              </a:spcBef>
              <a:spcAft>
                <a:spcPts val="0"/>
              </a:spcAft>
              <a:buClr>
                <a:srgbClr val="0BD0D9"/>
              </a:buClr>
              <a:buSzPct val="95000"/>
              <a:buFont typeface="Wingdings 2"/>
              <a:buAutoNum type="arabicPeriod"/>
              <a:tabLst/>
              <a:defRPr/>
            </a:pPr>
            <a:endParaRPr kumimoji="0" lang="en-US" sz="2200" b="0" i="0" u="none" strike="noStrike" kern="1200" cap="none" spc="0" normalizeH="0" baseline="0" noProof="0" dirty="0">
              <a:ln>
                <a:noFill/>
              </a:ln>
              <a:solidFill>
                <a:sysClr val="window" lastClr="FFFFFF"/>
              </a:solidFill>
              <a:effectLst/>
              <a:uLnTx/>
              <a:uFillTx/>
              <a:latin typeface="Constantia"/>
              <a:ea typeface="+mn-ea"/>
              <a:cs typeface="+mn-cs"/>
            </a:endParaRPr>
          </a:p>
        </p:txBody>
      </p:sp>
    </p:spTree>
    <p:extLst>
      <p:ext uri="{BB962C8B-B14F-4D97-AF65-F5344CB8AC3E}">
        <p14:creationId xmlns:p14="http://schemas.microsoft.com/office/powerpoint/2010/main" val="213008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2" descr="May be an image of text that says 'For one small sin, Adam lost paradise. For one small sin, Saul lost the kingdom. The truth: there are no small sins.'">
            <a:extLst>
              <a:ext uri="{FF2B5EF4-FFF2-40B4-BE49-F238E27FC236}">
                <a16:creationId xmlns:a16="http://schemas.microsoft.com/office/drawing/2014/main" id="{EB1F1564-D5EC-750F-4AFA-10D822C076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6261"/>
            <a:ext cx="7056381" cy="68417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468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DB10A82-5B78-46EA-8513-4E66433356CF}"/>
              </a:ext>
            </a:extLst>
          </p:cNvPr>
          <p:cNvSpPr txBox="1"/>
          <p:nvPr/>
        </p:nvSpPr>
        <p:spPr>
          <a:xfrm>
            <a:off x="376517" y="0"/>
            <a:ext cx="8534401" cy="6983843"/>
          </a:xfrm>
          <a:prstGeom prst="rect">
            <a:avLst/>
          </a:prstGeom>
          <a:noFill/>
        </p:spPr>
        <p:txBody>
          <a:bodyPr wrap="square">
            <a:spAutoFit/>
          </a:bodyPr>
          <a:lstStyle/>
          <a:p>
            <a:r>
              <a:rPr lang="en-US" sz="2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Can you imagine the twelve apostles of Jesus Christ to belong to different denominations:</a:t>
            </a:r>
            <a:br>
              <a:rPr lang="en-US" sz="2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br>
            <a:r>
              <a:rPr lang="en-US" sz="2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 </a:t>
            </a:r>
            <a:br>
              <a:rPr lang="en-US" sz="2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br>
            <a:r>
              <a:rPr lang="en-US" sz="2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Peter … a Roman Catholic</a:t>
            </a:r>
            <a:br>
              <a:rPr lang="en-US" sz="2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br>
            <a:r>
              <a:rPr lang="en-US" sz="26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Paul … a Methodist</a:t>
            </a:r>
            <a:br>
              <a:rPr lang="en-US" sz="2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br>
            <a:r>
              <a:rPr lang="en-US" sz="26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John … a Mormon</a:t>
            </a:r>
            <a:br>
              <a:rPr lang="en-US" sz="2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br>
            <a:r>
              <a:rPr lang="en-US" sz="2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Matthew … a Faith Tabernacle</a:t>
            </a:r>
            <a:br>
              <a:rPr lang="en-US" sz="2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br>
            <a:r>
              <a:rPr lang="en-US" sz="26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James … a Presbyterian</a:t>
            </a:r>
            <a:br>
              <a:rPr lang="en-US" sz="2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br>
            <a:r>
              <a:rPr lang="en-US" sz="26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Judas … a Pentecostal Holiness</a:t>
            </a:r>
            <a:br>
              <a:rPr lang="en-US" sz="2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br>
            <a:r>
              <a:rPr lang="en-US" sz="2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Andrew … a Jehovah's Witness</a:t>
            </a:r>
            <a:br>
              <a:rPr lang="en-US" sz="2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br>
            <a:r>
              <a:rPr lang="en-US" sz="26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Thomas... held to the Jewish faith</a:t>
            </a:r>
            <a:br>
              <a:rPr lang="en-US" sz="2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br>
            <a:r>
              <a:rPr lang="en-US" sz="26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Philip … a Baptist</a:t>
            </a:r>
            <a:br>
              <a:rPr lang="en-US" sz="2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br>
            <a:r>
              <a:rPr lang="en-US" sz="2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James … a Seventh Day Adventist</a:t>
            </a:r>
            <a:br>
              <a:rPr lang="en-US" sz="2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br>
            <a:r>
              <a:rPr lang="en-US" sz="26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Simon … a Christ Apostolic Church</a:t>
            </a:r>
            <a:br>
              <a:rPr lang="en-US" sz="2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br>
            <a:r>
              <a:rPr lang="en-US" sz="26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Bartholomew … a Lutheran</a:t>
            </a:r>
            <a:br>
              <a:rPr lang="en-US" sz="2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br>
            <a:r>
              <a:rPr lang="en-US" sz="2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Judas ... thought one church was as good as another</a:t>
            </a:r>
            <a:br>
              <a:rPr lang="en-US" sz="26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br>
            <a:r>
              <a:rPr lang="en-US" sz="26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Matthias … to say there is no church in heaven!</a:t>
            </a:r>
            <a:endParaRPr lang="en-US" sz="2600" dirty="0">
              <a:solidFill>
                <a:srgbClr val="C0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4509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E2EBB-922B-F530-0FD8-83694AE811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2995A6-F398-5523-E33D-B4719F7A46F6}"/>
              </a:ext>
            </a:extLst>
          </p:cNvPr>
          <p:cNvSpPr txBox="1">
            <a:spLocks/>
          </p:cNvSpPr>
          <p:nvPr/>
        </p:nvSpPr>
        <p:spPr>
          <a:xfrm>
            <a:off x="682752" y="367553"/>
            <a:ext cx="7851648" cy="1752600"/>
          </a:xfrm>
          <a:prstGeom prst="rect">
            <a:avLst/>
          </a:prstGeom>
          <a:ln>
            <a:noFill/>
          </a:ln>
        </p:spPr>
        <p:txBody>
          <a:bodyPr vert="horz" lIns="0" tIns="0" rIns="18288" bIns="0" anchor="ctr" anchorCtr="0">
            <a:norm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defTabSz="914400">
              <a:defRPr/>
            </a:pPr>
            <a:r>
              <a:rPr lang="en-US" dirty="0">
                <a:solidFill>
                  <a:srgbClr val="0070C0"/>
                </a:solidFill>
                <a:latin typeface="Calibri"/>
              </a:rPr>
              <a:t>Does everyone have a right to their own belief?</a:t>
            </a:r>
          </a:p>
        </p:txBody>
      </p:sp>
      <p:pic>
        <p:nvPicPr>
          <p:cNvPr id="3" name="Picture 2" descr="Free photo: Reading, Bible, Apostolic - Free Image on Pixabay - 434705">
            <a:extLst>
              <a:ext uri="{FF2B5EF4-FFF2-40B4-BE49-F238E27FC236}">
                <a16:creationId xmlns:a16="http://schemas.microsoft.com/office/drawing/2014/main" id="{90659C7C-3DFD-8D55-6C68-37B173525E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176" y="3276600"/>
            <a:ext cx="4114800" cy="2745344"/>
          </a:xfrm>
          <a:prstGeom prst="rect">
            <a:avLst/>
          </a:prstGeom>
          <a:noFill/>
          <a:ln w="76200">
            <a:solidFill>
              <a:srgbClr val="0070C0"/>
            </a:solidFill>
          </a:ln>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F43E9D89-38F6-C5A2-FC2E-D8897F42AA3D}"/>
              </a:ext>
            </a:extLst>
          </p:cNvPr>
          <p:cNvSpPr txBox="1"/>
          <p:nvPr/>
        </p:nvSpPr>
        <p:spPr>
          <a:xfrm>
            <a:off x="5105400" y="3771900"/>
            <a:ext cx="3722624" cy="2400657"/>
          </a:xfrm>
          <a:prstGeom prst="rect">
            <a:avLst/>
          </a:prstGeom>
          <a:noFill/>
        </p:spPr>
        <p:txBody>
          <a:bodyPr wrap="square" rtlCol="0">
            <a:spAutoFit/>
          </a:bodyPr>
          <a:lstStyle/>
          <a:p>
            <a:r>
              <a:rPr lang="en-US" sz="3000" dirty="0">
                <a:latin typeface="+mj-lt"/>
              </a:rPr>
              <a:t>Judges 17:6 In those days there was no king in Israel; everyone did what was right in his own eyes.</a:t>
            </a:r>
          </a:p>
        </p:txBody>
      </p:sp>
      <p:sp>
        <p:nvSpPr>
          <p:cNvPr id="5" name="Subtitle 2">
            <a:extLst>
              <a:ext uri="{FF2B5EF4-FFF2-40B4-BE49-F238E27FC236}">
                <a16:creationId xmlns:a16="http://schemas.microsoft.com/office/drawing/2014/main" id="{08872029-171A-E100-F240-9FB71D7606A7}"/>
              </a:ext>
            </a:extLst>
          </p:cNvPr>
          <p:cNvSpPr txBox="1">
            <a:spLocks/>
          </p:cNvSpPr>
          <p:nvPr/>
        </p:nvSpPr>
        <p:spPr>
          <a:xfrm>
            <a:off x="451104" y="2895600"/>
            <a:ext cx="7854696" cy="1752600"/>
          </a:xfrm>
          <a:prstGeom prst="rect">
            <a:avLst/>
          </a:prstGeom>
        </p:spPr>
        <p:txBody>
          <a:bodyPr vert="horz" lIns="0" rIns="18288">
            <a:normAutofit/>
          </a:bodyPr>
          <a:lstStyle>
            <a:lvl1pPr marL="0" marR="45720" indent="0" algn="r" rtl="0"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0"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defTabSz="914400">
              <a:buClr>
                <a:srgbClr val="0BD0D9"/>
              </a:buClr>
              <a:defRPr/>
            </a:pPr>
            <a:r>
              <a:rPr lang="en-US" sz="4800" dirty="0">
                <a:solidFill>
                  <a:srgbClr val="0070C0"/>
                </a:solidFill>
                <a:latin typeface="Constantia"/>
              </a:rPr>
              <a:t>Judges 17:6</a:t>
            </a:r>
          </a:p>
          <a:p>
            <a:pPr defTabSz="914400">
              <a:buClr>
                <a:srgbClr val="0BD0D9"/>
              </a:buClr>
              <a:defRPr/>
            </a:pPr>
            <a:endParaRPr lang="en-US" dirty="0">
              <a:solidFill>
                <a:sysClr val="window" lastClr="FFFFFF"/>
              </a:solidFill>
              <a:latin typeface="Constantia"/>
            </a:endParaRPr>
          </a:p>
        </p:txBody>
      </p:sp>
      <p:sp>
        <p:nvSpPr>
          <p:cNvPr id="6" name="Rectangle 5">
            <a:extLst>
              <a:ext uri="{FF2B5EF4-FFF2-40B4-BE49-F238E27FC236}">
                <a16:creationId xmlns:a16="http://schemas.microsoft.com/office/drawing/2014/main" id="{6722AF19-FF62-951F-3060-8E958AD364C9}"/>
              </a:ext>
            </a:extLst>
          </p:cNvPr>
          <p:cNvSpPr/>
          <p:nvPr/>
        </p:nvSpPr>
        <p:spPr>
          <a:xfrm>
            <a:off x="116541" y="98613"/>
            <a:ext cx="8884024" cy="6580094"/>
          </a:xfrm>
          <a:prstGeom prst="rect">
            <a:avLst/>
          </a:prstGeom>
          <a:noFill/>
          <a:ln w="762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w="57150">
                <a:solidFill>
                  <a:schemeClr val="tx1"/>
                </a:solidFill>
              </a:ln>
            </a:endParaRPr>
          </a:p>
        </p:txBody>
      </p:sp>
    </p:spTree>
    <p:extLst>
      <p:ext uri="{BB962C8B-B14F-4D97-AF65-F5344CB8AC3E}">
        <p14:creationId xmlns:p14="http://schemas.microsoft.com/office/powerpoint/2010/main" val="27236088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63</TotalTime>
  <Words>349</Words>
  <Application>Microsoft Office PowerPoint</Application>
  <PresentationFormat>On-screen Show (4:3)</PresentationFormat>
  <Paragraphs>29</Paragraphs>
  <Slides>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Arial Black</vt:lpstr>
      <vt:lpstr>Calibri</vt:lpstr>
      <vt:lpstr>Calibri Light</vt:lpstr>
      <vt:lpstr>Constantia</vt:lpstr>
      <vt:lpstr>Franklin Gothic Book</vt:lpstr>
      <vt:lpstr>Franklin Gothic Demi</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ecurb hastings</dc:creator>
  <cp:lastModifiedBy>ecurb hastings</cp:lastModifiedBy>
  <cp:revision>8</cp:revision>
  <dcterms:created xsi:type="dcterms:W3CDTF">2025-06-04T12:38:18Z</dcterms:created>
  <dcterms:modified xsi:type="dcterms:W3CDTF">2025-06-07T19:51:53Z</dcterms:modified>
</cp:coreProperties>
</file>